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faee19701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faee19701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faee19701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faee19701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faee19701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faee19701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faee19701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faee19701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faee19701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faee19701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faee19701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faee19701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faee19701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faee19701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faee19701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faee19701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faee19701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faee19701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faee19701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faee19701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faee19701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faee19701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rgbClr val="FFBB4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11" Type="http://schemas.openxmlformats.org/officeDocument/2006/relationships/image" Target="../media/image4.png"/><Relationship Id="rId10" Type="http://schemas.openxmlformats.org/officeDocument/2006/relationships/image" Target="../media/image10.png"/><Relationship Id="rId12" Type="http://schemas.openxmlformats.org/officeDocument/2006/relationships/image" Target="../media/image14.png"/><Relationship Id="rId9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8.png"/><Relationship Id="rId8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65619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Tech Lanches</a:t>
            </a:r>
            <a:endParaRPr b="1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6213100" y="2839150"/>
            <a:ext cx="2587500" cy="19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400"/>
              <a:t>Grupo G12</a:t>
            </a:r>
            <a:endParaRPr b="1"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/>
              <a:t>Denis Barbosa de Amorim - RM351570</a:t>
            </a:r>
            <a:endParaRPr b="1"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/>
              <a:t>Gabriel Lima Gomes - RM351052</a:t>
            </a:r>
            <a:endParaRPr b="1"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/>
              <a:t>Mateus Aragão Oliveira - RM351130</a:t>
            </a:r>
            <a:endParaRPr b="1"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/>
              <a:t>Nicolas de Oliveira Soares - RM350915</a:t>
            </a:r>
            <a:endParaRPr b="1"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/>
              <a:t>Vitor de Oliveira Lupinetti - RM351670</a:t>
            </a:r>
            <a:endParaRPr b="1" sz="1000"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0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11700" y="1828800"/>
            <a:ext cx="3192900" cy="14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400"/>
              <a:t>Tech Challenge - Fase 2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100"/>
              <a:t>FIAP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100"/>
              <a:t>Pós-Graduação em Software Architecture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100"/>
              <a:t>Turma 4SOAT</a:t>
            </a:r>
            <a:endParaRPr b="1"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Arquitetura Kubernetes</a:t>
            </a:r>
            <a:endParaRPr b="1"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737" y="1344875"/>
            <a:ext cx="6384575" cy="374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3525" y="0"/>
            <a:ext cx="1250475" cy="125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 Projeto</a:t>
            </a:r>
            <a:endParaRPr b="1"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0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ctrTitle"/>
          </p:nvPr>
        </p:nvSpPr>
        <p:spPr>
          <a:xfrm>
            <a:off x="311700" y="539725"/>
            <a:ext cx="65619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Tech Lanches</a:t>
            </a:r>
            <a:endParaRPr b="1"/>
          </a:p>
        </p:txBody>
      </p:sp>
      <p:sp>
        <p:nvSpPr>
          <p:cNvPr id="160" name="Google Shape;160;p24"/>
          <p:cNvSpPr txBox="1"/>
          <p:nvPr>
            <p:ph idx="1" type="subTitle"/>
          </p:nvPr>
        </p:nvSpPr>
        <p:spPr>
          <a:xfrm>
            <a:off x="6213100" y="2839150"/>
            <a:ext cx="2587500" cy="19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400"/>
              <a:t>Grupo G12</a:t>
            </a:r>
            <a:endParaRPr b="1"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/>
              <a:t>Denis Barbosa de Amorim - RM351570</a:t>
            </a:r>
            <a:endParaRPr b="1"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/>
              <a:t>Gabriel Lima Gomes - RM351052</a:t>
            </a:r>
            <a:endParaRPr b="1"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/>
              <a:t>Mateus Aragão Oliveira - RM351130</a:t>
            </a:r>
            <a:endParaRPr b="1"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/>
              <a:t>Nicolas de Oliveira Soares - RM350915</a:t>
            </a:r>
            <a:endParaRPr b="1"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/>
              <a:t>Vitor de Oliveira Lupinetti - RM351670</a:t>
            </a:r>
            <a:endParaRPr b="1" sz="1000"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0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>
            <p:ph idx="1" type="subTitle"/>
          </p:nvPr>
        </p:nvSpPr>
        <p:spPr>
          <a:xfrm>
            <a:off x="311700" y="1828800"/>
            <a:ext cx="3192900" cy="14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400"/>
              <a:t>Obrigado pela atenção!</a:t>
            </a:r>
            <a:endParaRPr b="1"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 Problema</a:t>
            </a:r>
            <a:endParaRPr b="1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505700"/>
            <a:ext cx="84102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Há uma lanchonete de bairro que está expandindo devido seu grande sucesso. Porém, com a expansão e sem um sistema de controle de pedidos, o atendimento aos clientes pode ser caótico e confuso. Por exemplo, imagine que um cliente faça um pedido complexo, como um hambúrguer personalizado com ingredientes específicos, acompanhado de batatas fritas e uma bebida. O atendente pode anotar o pedido em um papel e entregá-lo à cozinha, mas não há garantia de que o pedido será preparado corretamente.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Sem um sistema de controle de pedidos, pode haver confusão entre os atendentes e a cozinha, resultando em atrasos na preparação e entrega dos pedidos. Os pedidos podem ser perdidos, mal interpretados ou esquecidos, levando à insatisfação dos clientes e a perda de negócios.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Em resumo, um sistema de controle de pedidos é essencial para garantir que a lanchonete possa atender os clientes de maneira eficiente, gerenciando seus pedidos e estoques de forma adequada. Sem ele, expandir a lanchonete pode acabar não dando certo, resultando em clientes insatisfeitos e impactando os negócios de forma negativa.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3525" y="0"/>
            <a:ext cx="1250475" cy="125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 Proposta</a:t>
            </a:r>
            <a:endParaRPr b="1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505700"/>
            <a:ext cx="82923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Para solucionar o problema, a lanchonete irá investir em um sistema de autoatendimento de fast food, que é composto por uma série de dispositivos e interfaces que permitem aos clientes selecionar e fazer pedidos sem precisar interagir com um atendente. E, para que isso aconteça, criamos um sistema de controle de pedidos robusto e eficiente para a lanchonete em expansão, visando otimizar o atendimento ao cliente e garantir uma gestão adequada dos pedidos e estoques. A arquitetura do sistema será centrada em um aplicativo de autoatendimento intuitivo, permitindo que os clientes personalizem seus pedidos de maneira fácil e rápida, escolhendo lanches, acompanhamentos, bebidas e sobremesas.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Nesse primeiro momento o sistema integrará apenas com a opção de pagamento via QR Code do Mercado Pago, porém no futuro poderão ser implementadas novas opções de pagamento com o objetivo de proporcionar uma maior flexibilidade aos clientes.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 escalabilidade será um ponto-chave na arquitetura, permitindo que o sistema se adapte facilmente ao aumento e diminuição da demanda. Utilizamos as melhores tecnologias e práticas disponíveis no mercado para assegurar a eficiência operacional mesmo em momentos de alta demanda. A arquitetura sistêmica e de infraestrutura facilitará futuras atualizações e integrações no sistema.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3525" y="0"/>
            <a:ext cx="1250475" cy="125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 Arquitetura</a:t>
            </a:r>
            <a:endParaRPr b="1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0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idx="1" type="subTitle"/>
          </p:nvPr>
        </p:nvSpPr>
        <p:spPr>
          <a:xfrm>
            <a:off x="311700" y="1828800"/>
            <a:ext cx="3192900" cy="18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400"/>
              <a:t>Requisitos: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/>
              <a:t>Clean Architecture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/>
              <a:t>Docker Kubernetes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/>
              <a:t>Integração de Pagamentos</a:t>
            </a:r>
            <a:endParaRPr b="1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Tecnologias Utilizadas</a:t>
            </a:r>
            <a:endParaRPr b="1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673975"/>
            <a:ext cx="1121700" cy="1121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5425" y="1590600"/>
            <a:ext cx="1454500" cy="11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25" y="3711663"/>
            <a:ext cx="1754850" cy="98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85300" y="3607688"/>
            <a:ext cx="1195500" cy="1195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52900" y="1414612"/>
            <a:ext cx="1616875" cy="13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47025" y="1438862"/>
            <a:ext cx="1616875" cy="128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32689" y="3712975"/>
            <a:ext cx="1994138" cy="112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 rotWithShape="1">
          <a:blip r:embed="rId10">
            <a:alphaModFix/>
          </a:blip>
          <a:srcRect b="0" l="13717" r="16688" t="0"/>
          <a:stretch/>
        </p:blipFill>
        <p:spPr>
          <a:xfrm>
            <a:off x="7026825" y="3472450"/>
            <a:ext cx="1994125" cy="14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893525" y="0"/>
            <a:ext cx="1250475" cy="12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 rotWithShape="1">
          <a:blip r:embed="rId12">
            <a:alphaModFix/>
          </a:blip>
          <a:srcRect b="4365" l="22578" r="22949" t="4493"/>
          <a:stretch/>
        </p:blipFill>
        <p:spPr>
          <a:xfrm>
            <a:off x="3787900" y="2327925"/>
            <a:ext cx="1509879" cy="13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Arquitetura Sistêmica</a:t>
            </a:r>
            <a:endParaRPr b="1"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 b="18351" l="8383" r="11391" t="7798"/>
          <a:stretch/>
        </p:blipFill>
        <p:spPr>
          <a:xfrm>
            <a:off x="1764313" y="1344850"/>
            <a:ext cx="5615373" cy="37986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3525" y="0"/>
            <a:ext cx="1250475" cy="125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Arquitetura Kubernetes</a:t>
            </a:r>
            <a:endParaRPr b="1"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852" y="1343500"/>
            <a:ext cx="5468349" cy="368205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3525" y="0"/>
            <a:ext cx="1250475" cy="125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Arquitetura Kubernetes</a:t>
            </a:r>
            <a:endParaRPr b="1"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037" y="1364299"/>
            <a:ext cx="6123976" cy="370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3525" y="0"/>
            <a:ext cx="1250475" cy="125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Arquitetura Kubernetes</a:t>
            </a:r>
            <a:endParaRPr b="1"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50" y="1894350"/>
            <a:ext cx="8328699" cy="221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3525" y="0"/>
            <a:ext cx="1250475" cy="125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