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400ccfe51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f400ccfe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400ccfe5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f400ccfe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8" name="Google Shape;28;p5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rgbClr val="FFBB4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pt-BR"/>
              <a:t>Tech Lanches</a:t>
            </a:r>
            <a:endParaRPr b="1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213100" y="2839150"/>
            <a:ext cx="25875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400"/>
              <a:t>Grupo G12</a:t>
            </a:r>
            <a:endParaRPr b="1" sz="1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/>
              <a:t>Denis Barbosa de Amorim - RM351570</a:t>
            </a:r>
            <a:endParaRPr b="1" sz="1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/>
              <a:t>Gabriel Lima Gomes - RM351052</a:t>
            </a:r>
            <a:endParaRPr b="1" sz="1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/>
              <a:t>Mateus Aragão Oliveira - RM351130</a:t>
            </a:r>
            <a:endParaRPr b="1" sz="1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/>
              <a:t>Nicolas de Oliveira Soares - RM350915</a:t>
            </a:r>
            <a:endParaRPr b="1" sz="1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/>
              <a:t>Vitor de Oliveira Lupinetti - RM351670</a:t>
            </a:r>
            <a:endParaRPr b="1" sz="1000"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0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1828800"/>
            <a:ext cx="31929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400"/>
              <a:t>Tech Challenge - Fase 3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100"/>
              <a:t>FIAP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100"/>
              <a:t>Pós-Graduação em Software Architecture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100"/>
              <a:t>Turma 4SOAT</a:t>
            </a:r>
            <a:endParaRPr b="1"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Tech Lanches - O Projeto</a:t>
            </a:r>
            <a:endParaRPr b="1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505700"/>
            <a:ext cx="41241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highlight>
                  <a:schemeClr val="lt1"/>
                </a:highlight>
              </a:rPr>
              <a:t>O Problema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Há uma lanchonete de bairro que está expandindo devido seu grande sucesso. Porém, com a expansão e sem um sistema de controle de pedidos, o atendimento aos clientes pode ser caótico e confuso. Por exemplo, imagine que um cliente faça um pedido complexo, como um hambúrguer personalizado com ingredientes específicos, acompanhado de batatas fritas e uma bebida. O atendente pode anotar o pedido em um papel e entregá-lo à cozinha, mas não há garantia de que o pedido será preparado corretamente.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671700" y="1505700"/>
            <a:ext cx="41241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highlight>
                  <a:schemeClr val="lt1"/>
                </a:highlight>
              </a:rPr>
              <a:t>A Proposta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Para solucionar o problema, a lanchonete irá investir em um sistema de autoatendimento de fast food, que é composto por uma série de dispositivos e interfaces que permitem aos clientes selecionar e fazer pedidos sem precisar interagir com um atendente. Para que isso aconteça, criamos um sistema de controle de pedidos robusto e eficiente para a lanchonete, visando otimizar o atendimento ao cliente e garantir uma gestão adequada dos pedidos e estoques. A arquitetura do sistema será centrada em um aplicativo de autoatendimento intuitivo, permitindo que os clientes personalizem seus pedidos de maneira fácil e rápida, escolhendo lanches, acompanhamentos, bebidas e sobremesas.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4585100" y="1690900"/>
            <a:ext cx="0" cy="305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Fase 3 - Requisitos</a:t>
            </a:r>
            <a:endParaRPr b="1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505700"/>
            <a:ext cx="84102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Pipelines CI/CD com Github Actions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Scripts IaC com Terraform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Infraestrutura cloud - AWS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Demonstração Repositórios e CI/CD</a:t>
            </a:r>
            <a:endParaRPr b="1"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505700"/>
            <a:ext cx="84102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/>
              <a:t>O Projeto</a:t>
            </a:r>
            <a:endParaRPr b="1"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Estrutura Banco de Dados</a:t>
            </a:r>
            <a:endParaRPr b="1"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0051" y="1326077"/>
            <a:ext cx="4693571" cy="36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pt-BR"/>
              <a:t>Tech Lanches</a:t>
            </a:r>
            <a:endParaRPr b="1"/>
          </a:p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6213100" y="2839150"/>
            <a:ext cx="25875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400"/>
              <a:t>Grupo G12</a:t>
            </a:r>
            <a:endParaRPr b="1" sz="1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/>
              <a:t>Denis Barbosa de Amorim - RM351570</a:t>
            </a:r>
            <a:endParaRPr b="1" sz="1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/>
              <a:t>Gabriel Lima Gomes - RM351052</a:t>
            </a:r>
            <a:endParaRPr b="1" sz="1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/>
              <a:t>Mateus Aragão Oliveira - RM351130</a:t>
            </a:r>
            <a:endParaRPr b="1" sz="1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/>
              <a:t>Nicolas de Oliveira Soares - RM350915</a:t>
            </a:r>
            <a:endParaRPr b="1" sz="1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/>
              <a:t>Vitor de Oliveira Lupinetti - RM351670</a:t>
            </a:r>
            <a:endParaRPr b="1" sz="1000"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0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311700" y="1828800"/>
            <a:ext cx="31929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400"/>
              <a:t>Obrigado pela atenção!</a:t>
            </a:r>
            <a:endParaRPr b="1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