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8" r:id="rId3"/>
    <p:sldId id="257" r:id="rId4"/>
    <p:sldId id="273" r:id="rId5"/>
    <p:sldId id="272" r:id="rId6"/>
    <p:sldId id="270" r:id="rId7"/>
    <p:sldId id="265" r:id="rId8"/>
    <p:sldId id="271" r:id="rId9"/>
    <p:sldId id="269" r:id="rId10"/>
    <p:sldId id="266" r:id="rId11"/>
    <p:sldId id="267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aee1970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aee1970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6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6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7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2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ee1970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aee1970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ee1970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aee1970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19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BB4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Tech Lanches</a:t>
            </a:r>
            <a:endParaRPr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Grupo G12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Denis Barbosa de Amorim - RM351570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Gabriel Lima Gomes - RM351052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Mateus Aragão Oliveira - RM351130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Nicolas de Oliveira Soares - RM350915</a:t>
            </a: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/>
              <a:t>Vitor de Oliveira Lupinetti - RM351670</a:t>
            </a:r>
            <a:endParaRPr sz="1000" b="1"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Tech </a:t>
            </a:r>
            <a:r>
              <a:rPr lang="pt-BR" sz="1400" b="1" dirty="0" err="1"/>
              <a:t>Challenge</a:t>
            </a:r>
            <a:r>
              <a:rPr lang="pt-BR" sz="1400" b="1" dirty="0"/>
              <a:t> - Fase 3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FIAP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Pós-Graduação em Software </a:t>
            </a:r>
            <a:r>
              <a:rPr lang="pt-BR" sz="1100" b="1" dirty="0" err="1"/>
              <a:t>Architecture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Turma 4SOAT</a:t>
            </a:r>
            <a:endParaRPr sz="11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 Projeto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Tech Lanches</a:t>
            </a:r>
            <a:endParaRPr b="1"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/>
              <a:t>Grupo G12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Denis Barbosa de Amorim - RM351570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Gabriel Lima Gomes - RM351052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Mateus Aragão Oliveira - RM351130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Nicolas de Oliveira Soares - RM350915</a:t>
            </a: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/>
              <a:t>Vitor de Oliveira Lupinetti - RM351670</a:t>
            </a:r>
            <a:endParaRPr sz="1000"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Obrigado pela atenção!</a:t>
            </a:r>
            <a:endParaRPr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Fase 3</a:t>
            </a:r>
            <a:endParaRPr b="1" dirty="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3389E0-C06B-BBCA-BA85-4525B4F1450D}"/>
              </a:ext>
            </a:extLst>
          </p:cNvPr>
          <p:cNvSpPr txBox="1"/>
          <p:nvPr/>
        </p:nvSpPr>
        <p:spPr>
          <a:xfrm>
            <a:off x="530491" y="1863185"/>
            <a:ext cx="302240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Function</a:t>
            </a: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 </a:t>
            </a: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Serverless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Autenticação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Infraestrutura em Cloud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>
                <a:latin typeface="Merriweather" panose="00000500000000000000" pitchFamily="2" charset="0"/>
                <a:ea typeface="Roboto"/>
                <a:sym typeface="Roboto"/>
              </a:rPr>
              <a:t>CI/CD</a:t>
            </a:r>
          </a:p>
          <a:p>
            <a:pPr marL="285750" indent="-285750" algn="just">
              <a:lnSpc>
                <a:spcPct val="115000"/>
              </a:lnSpc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dirty="0" err="1">
                <a:latin typeface="Merriweather" panose="00000500000000000000" pitchFamily="2" charset="0"/>
                <a:ea typeface="Roboto"/>
                <a:sym typeface="Roboto"/>
              </a:rPr>
              <a:t>Terraform</a:t>
            </a:r>
            <a:endParaRPr lang="pt-BR" dirty="0">
              <a:latin typeface="Merriweather" panose="00000500000000000000" pitchFamily="2" charset="0"/>
              <a:ea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884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Tech Lanches - O Projeto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A3096D60-58E0-C529-0B42-60117CA0F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41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highlight>
                  <a:schemeClr val="lt1"/>
                </a:highlight>
              </a:rPr>
              <a:t>O Problema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Há uma lanchonete de bairro que está expandindo devido seu grande sucesso. Porém, com a expansão e sem um sistema de controle de pedidos, o atendimento aos clientes pode ser caótico e confuso. Por exemplo, imagine que um cliente faça um pedido complexo, como um hambúrguer personalizado com ingredientes específicos, acompanhado de batatas fritas e uma bebida. O atendente pode anotar o pedido em um papel e entregá-lo à cozinha, mas não há garantia de que o pedido será preparado corretamente.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" name="Google Shape;76;p14">
            <a:extLst>
              <a:ext uri="{FF2B5EF4-FFF2-40B4-BE49-F238E27FC236}">
                <a16:creationId xmlns:a16="http://schemas.microsoft.com/office/drawing/2014/main" id="{EA2447BC-6CA7-9BF6-95E1-F5AF38355B19}"/>
              </a:ext>
            </a:extLst>
          </p:cNvPr>
          <p:cNvCxnSpPr/>
          <p:nvPr/>
        </p:nvCxnSpPr>
        <p:spPr>
          <a:xfrm>
            <a:off x="4585100" y="1690900"/>
            <a:ext cx="0" cy="30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75;p14">
            <a:extLst>
              <a:ext uri="{FF2B5EF4-FFF2-40B4-BE49-F238E27FC236}">
                <a16:creationId xmlns:a16="http://schemas.microsoft.com/office/drawing/2014/main" id="{F99010F5-76D7-ECB3-7AB4-8C8C945F887D}"/>
              </a:ext>
            </a:extLst>
          </p:cNvPr>
          <p:cNvSpPr txBox="1">
            <a:spLocks/>
          </p:cNvSpPr>
          <p:nvPr/>
        </p:nvSpPr>
        <p:spPr>
          <a:xfrm>
            <a:off x="4652335" y="1584838"/>
            <a:ext cx="41241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algn="ctr">
              <a:buFont typeface="Roboto"/>
              <a:buNone/>
            </a:pPr>
            <a:r>
              <a:rPr lang="pt-BR" b="1" dirty="0">
                <a:solidFill>
                  <a:schemeClr val="dk1"/>
                </a:solidFill>
                <a:highlight>
                  <a:schemeClr val="lt1"/>
                </a:highlight>
              </a:rPr>
              <a:t>A Proposta</a:t>
            </a:r>
            <a:endParaRPr lang="pt-BR" sz="1400"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algn="just">
              <a:buFont typeface="Roboto"/>
              <a:buNone/>
            </a:pPr>
            <a:endParaRPr lang="pt-BR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 algn="just">
              <a:spcAft>
                <a:spcPts val="1200"/>
              </a:spcAft>
              <a:buFont typeface="Roboto"/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Para solucionar o problema, a lanchonete irá investir em um sistema de autoatendimento de fast food, que é composto por uma série de dispositivos e interfaces que permitem aos clientes selecionar e fazer pedidos sem precisar interagir com um atendente. Para que isso aconteça, criamos um sistema de controle de pedidos robusto e eficiente para a lanchonete, visando otimizar o atendimento ao cliente e garantir uma gestão adequada dos pedidos e estoques. A arquitetura do sistema será centrada em um aplicativo de autoatendimento intuitivo, permitindo que os clientes personalizem seus pedidos de maneira fácil e rápida, escolhendo lanches, acompanhamentos, bebidas e sobremesas.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Fase 3 - Requisitos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2;p15">
            <a:extLst>
              <a:ext uri="{FF2B5EF4-FFF2-40B4-BE49-F238E27FC236}">
                <a16:creationId xmlns:a16="http://schemas.microsoft.com/office/drawing/2014/main" id="{FA512B62-C156-9A52-3C6D-64E3AF45A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Pipelines CI/CD com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Github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Actions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Scripts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IaC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com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Terraform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Infraestrutura cloud - AWS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06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Arquitetura </a:t>
            </a:r>
            <a:r>
              <a:rPr lang="pt-BR" b="1" dirty="0" err="1"/>
              <a:t>Kubernetes</a:t>
            </a:r>
            <a:r>
              <a:rPr lang="pt-BR" b="1" dirty="0"/>
              <a:t> EKS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Linha do tempo&#10;&#10;Descrição gerada automaticamente">
            <a:extLst>
              <a:ext uri="{FF2B5EF4-FFF2-40B4-BE49-F238E27FC236}">
                <a16:creationId xmlns:a16="http://schemas.microsoft.com/office/drawing/2014/main" id="{9D7D2538-DC27-953D-6DBE-4BB3E93D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90" y="1297641"/>
            <a:ext cx="5965014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Arquitetura Sistêmica</a:t>
            </a:r>
            <a:endParaRPr b="1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1;p18">
            <a:extLst>
              <a:ext uri="{FF2B5EF4-FFF2-40B4-BE49-F238E27FC236}">
                <a16:creationId xmlns:a16="http://schemas.microsoft.com/office/drawing/2014/main" id="{B778E693-43F6-6ED9-2B5C-C65A377B09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383" t="7798" r="11391" b="18351"/>
          <a:stretch/>
        </p:blipFill>
        <p:spPr>
          <a:xfrm>
            <a:off x="1764313" y="1344850"/>
            <a:ext cx="5615373" cy="3798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A412A1-F09D-645D-8506-6CF689D337B3}"/>
              </a:ext>
            </a:extLst>
          </p:cNvPr>
          <p:cNvSpPr txBox="1"/>
          <p:nvPr/>
        </p:nvSpPr>
        <p:spPr>
          <a:xfrm>
            <a:off x="0" y="2013630"/>
            <a:ext cx="1703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</a:t>
            </a:r>
            <a:r>
              <a:rPr lang="pt-BR" dirty="0" err="1"/>
              <a:t>function</a:t>
            </a:r>
            <a:r>
              <a:rPr lang="pt-BR" dirty="0"/>
              <a:t> lambda</a:t>
            </a:r>
          </a:p>
          <a:p>
            <a:r>
              <a:rPr lang="pt-BR" dirty="0"/>
              <a:t>,</a:t>
            </a:r>
            <a:r>
              <a:rPr lang="pt-BR" dirty="0" err="1"/>
              <a:t>cognito</a:t>
            </a:r>
            <a:r>
              <a:rPr lang="pt-BR" dirty="0"/>
              <a:t> e api gateway</a:t>
            </a:r>
          </a:p>
        </p:txBody>
      </p:sp>
    </p:spTree>
    <p:extLst>
      <p:ext uri="{BB962C8B-B14F-4D97-AF65-F5344CB8AC3E}">
        <p14:creationId xmlns:p14="http://schemas.microsoft.com/office/powerpoint/2010/main" val="302383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Justificativa Banco de Dados</a:t>
            </a:r>
            <a:endParaRPr b="1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3871FC-7561-BE12-F60F-9C633314590A}"/>
              </a:ext>
            </a:extLst>
          </p:cNvPr>
          <p:cNvSpPr txBox="1"/>
          <p:nvPr/>
        </p:nvSpPr>
        <p:spPr>
          <a:xfrm>
            <a:off x="474650" y="2548711"/>
            <a:ext cx="3552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Familiaridade do time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Desempenho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Segurança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Compatibilidade com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211108-9784-D6F9-B9D1-E3483DFAE885}"/>
              </a:ext>
            </a:extLst>
          </p:cNvPr>
          <p:cNvSpPr txBox="1"/>
          <p:nvPr/>
        </p:nvSpPr>
        <p:spPr>
          <a:xfrm>
            <a:off x="1130785" y="2066776"/>
            <a:ext cx="16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erriweather" panose="00000500000000000000" pitchFamily="2" charset="0"/>
              </a:rPr>
              <a:t>SQL Server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A8F542-CB58-7367-5ACF-FC1DBE9D8AAA}"/>
              </a:ext>
            </a:extLst>
          </p:cNvPr>
          <p:cNvSpPr txBox="1"/>
          <p:nvPr/>
        </p:nvSpPr>
        <p:spPr>
          <a:xfrm>
            <a:off x="5528280" y="2066776"/>
            <a:ext cx="16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erriweather" panose="00000500000000000000" pitchFamily="2" charset="0"/>
              </a:rPr>
              <a:t>Amazon</a:t>
            </a:r>
            <a:r>
              <a:rPr lang="pt-BR" b="1" dirty="0"/>
              <a:t> </a:t>
            </a:r>
            <a:r>
              <a:rPr lang="pt-BR" b="1" dirty="0">
                <a:latin typeface="Merriweather" panose="00000500000000000000" pitchFamily="2" charset="0"/>
              </a:rPr>
              <a:t>RDS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C3E2C2-EA90-5183-8215-6D82C5E1E7F4}"/>
              </a:ext>
            </a:extLst>
          </p:cNvPr>
          <p:cNvSpPr txBox="1"/>
          <p:nvPr/>
        </p:nvSpPr>
        <p:spPr>
          <a:xfrm>
            <a:off x="4669722" y="2548711"/>
            <a:ext cx="3601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Custo benefício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Gerenciamento simplificado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Alta Disponibilidade e Durabilidade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Escalabilidade</a:t>
            </a:r>
          </a:p>
          <a:p>
            <a:pPr marL="285750" indent="-285750">
              <a:buSzPts val="1300"/>
              <a:buFont typeface="Arial"/>
              <a:buChar char="●"/>
            </a:pPr>
            <a:r>
              <a:rPr lang="pt-BR" dirty="0">
                <a:latin typeface="Merriweather" panose="00000500000000000000" pitchFamily="2" charset="0"/>
              </a:rPr>
              <a:t>Compatibilidade com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Estrutura Banco de Dados</a:t>
            </a:r>
            <a:endParaRPr b="1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7C541-49A0-D876-0D14-9D8BF0C2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51" y="1326077"/>
            <a:ext cx="4693571" cy="3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2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Demonstração Repositórios e CI/CD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GitHub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Actions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Criação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terraform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Build Aplicação</a:t>
            </a:r>
          </a:p>
          <a:p>
            <a:pPr marL="285750" indent="-285750" algn="just"/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Análise de código com </a:t>
            </a:r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Sonarcloud</a:t>
            </a:r>
            <a:endParaRPr lang="pt-BR"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  <a:p>
            <a:pPr marL="285750" indent="-285750" algn="just"/>
            <a:r>
              <a:rPr lang="pt-BR" sz="1400" dirty="0" err="1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Deploy</a:t>
            </a:r>
            <a:r>
              <a:rPr lang="pt-BR" sz="1400" dirty="0">
                <a:solidFill>
                  <a:srgbClr val="000000"/>
                </a:solidFill>
                <a:latin typeface="Merriweather" panose="00000500000000000000" pitchFamily="2" charset="0"/>
                <a:cs typeface="Arial"/>
                <a:sym typeface="Arial"/>
              </a:rPr>
              <a:t> aplicação</a:t>
            </a:r>
            <a:endParaRPr sz="1400" dirty="0">
              <a:solidFill>
                <a:srgbClr val="000000"/>
              </a:solidFill>
              <a:latin typeface="Merriweather" panose="00000500000000000000" pitchFamily="2" charset="0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0;p17">
            <a:extLst>
              <a:ext uri="{FF2B5EF4-FFF2-40B4-BE49-F238E27FC236}">
                <a16:creationId xmlns:a16="http://schemas.microsoft.com/office/drawing/2014/main" id="{7B6AFE2E-47BB-E7F6-B1BF-4F90EDCAA5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162" y="1379850"/>
            <a:ext cx="1994138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1;p17">
            <a:extLst>
              <a:ext uri="{FF2B5EF4-FFF2-40B4-BE49-F238E27FC236}">
                <a16:creationId xmlns:a16="http://schemas.microsoft.com/office/drawing/2014/main" id="{36BF26C9-9ECA-7EC9-B0CC-A17EE80F4B6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3717" r="16688"/>
          <a:stretch/>
        </p:blipFill>
        <p:spPr>
          <a:xfrm>
            <a:off x="422100" y="3496975"/>
            <a:ext cx="1994125" cy="146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7134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391</Words>
  <Application>Microsoft Office PowerPoint</Application>
  <PresentationFormat>Apresentação na tela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Merriweather</vt:lpstr>
      <vt:lpstr>Arial</vt:lpstr>
      <vt:lpstr>Roboto</vt:lpstr>
      <vt:lpstr>Paradigm</vt:lpstr>
      <vt:lpstr>Tech Lanches</vt:lpstr>
      <vt:lpstr>Objetivo Fase 3</vt:lpstr>
      <vt:lpstr>Tech Lanches - O Projeto</vt:lpstr>
      <vt:lpstr>Fase 3 - Requisitos</vt:lpstr>
      <vt:lpstr>Arquitetura Kubernetes EKS</vt:lpstr>
      <vt:lpstr>Arquitetura Sistêmica</vt:lpstr>
      <vt:lpstr>Justificativa Banco de Dados</vt:lpstr>
      <vt:lpstr>Estrutura Banco de Dados</vt:lpstr>
      <vt:lpstr>Demonstração Repositórios e CI/CD</vt:lpstr>
      <vt:lpstr>O Projeto</vt:lpstr>
      <vt:lpstr>Tech Lanches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Lanches</dc:title>
  <cp:lastModifiedBy>GABRIELLE ROCHA PORFIRIO</cp:lastModifiedBy>
  <cp:revision>3</cp:revision>
  <dcterms:modified xsi:type="dcterms:W3CDTF">2024-03-16T19:45:50Z</dcterms:modified>
</cp:coreProperties>
</file>