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8" r:id="rId3"/>
    <p:sldId id="272" r:id="rId4"/>
    <p:sldId id="274" r:id="rId5"/>
    <p:sldId id="273" r:id="rId6"/>
    <p:sldId id="269" r:id="rId7"/>
    <p:sldId id="266" r:id="rId8"/>
    <p:sldId id="267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6E9C6-F600-46AF-B365-64FB562B4A60}" v="76" dt="2024-07-04T17:15:53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6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7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6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8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1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aee1970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aee1970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FFBB4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Tech Lanches</a:t>
            </a:r>
            <a:endParaRPr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Grupo G12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Denis Barbosa de Amorim - RM351570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Gabriel Lima Gomes - RM351052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Mateus Aragão Oliveira - RM351130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Nicolas de Oliveira Soares - RM350915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Vitor de Oliveira Lupinetti - RM351670</a:t>
            </a:r>
            <a:endParaRPr sz="1000" b="1" dirty="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Tech </a:t>
            </a:r>
            <a:r>
              <a:rPr lang="pt-BR" sz="1400" b="1" dirty="0" err="1"/>
              <a:t>Challenge</a:t>
            </a:r>
            <a:r>
              <a:rPr lang="pt-BR" sz="1400" b="1" dirty="0"/>
              <a:t> - Fase 5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FIAP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Pós-Graduação em Software </a:t>
            </a:r>
            <a:r>
              <a:rPr lang="pt-BR" sz="1100" b="1" dirty="0" err="1"/>
              <a:t>Architecture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Turma 4SOAT</a:t>
            </a:r>
            <a:endParaRPr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 Fase 5</a:t>
            </a:r>
            <a:endParaRPr b="1" dirty="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43389E0-C06B-BBCA-BA85-4525B4F1450D}"/>
              </a:ext>
            </a:extLst>
          </p:cNvPr>
          <p:cNvSpPr txBox="1"/>
          <p:nvPr/>
        </p:nvSpPr>
        <p:spPr>
          <a:xfrm>
            <a:off x="530491" y="1863185"/>
            <a:ext cx="3022406" cy="10510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/>
                <a:ea typeface="Roboto"/>
                <a:sym typeface="Roboto"/>
              </a:rPr>
              <a:t>Padrão SAGA</a:t>
            </a:r>
            <a:endParaRPr lang="pt-BR" dirty="0">
              <a:latin typeface="Merriweather" panose="00000500000000000000" pitchFamily="2" charset="0"/>
              <a:ea typeface="Roboto"/>
              <a:sym typeface="Roboto"/>
            </a:endParaRP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/>
                <a:ea typeface="Roboto"/>
                <a:sym typeface="Roboto"/>
              </a:rPr>
              <a:t>OWASP</a:t>
            </a:r>
            <a:endParaRPr lang="pt-BR" dirty="0">
              <a:latin typeface="Merriweather"/>
              <a:ea typeface="Roboto"/>
            </a:endParaRP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/>
                <a:ea typeface="Roboto"/>
                <a:sym typeface="Roboto"/>
              </a:rPr>
              <a:t>LGPD</a:t>
            </a:r>
            <a:endParaRPr lang="pt-BR" dirty="0">
              <a:latin typeface="Merriweather" panose="00000500000000000000" pitchFamily="2" charset="0"/>
              <a:ea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5884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Arquitetura </a:t>
            </a:r>
            <a:r>
              <a:rPr lang="pt-BR" b="1" dirty="0" err="1"/>
              <a:t>Microserviços</a:t>
            </a:r>
            <a:endParaRPr b="1" dirty="0" err="1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0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b="1" dirty="0"/>
              <a:t>OWASP - OWASP Zap</a:t>
            </a:r>
            <a:endParaRPr lang="pt-BR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08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b="1" dirty="0"/>
              <a:t>LGPD - RIPD</a:t>
            </a:r>
            <a:endParaRPr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7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b="1" dirty="0"/>
              <a:t>Padrão SAGA - Coreografado</a:t>
            </a:r>
            <a:endParaRPr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71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 Projeto</a:t>
            </a:r>
            <a:endParaRPr b="1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Tech Lanches</a:t>
            </a:r>
            <a:endParaRPr b="1"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/>
              <a:t>Grupo G12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Denis Barbosa de Amorim - RM351570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Gabriel Lima Gomes - RM351052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Mateus Aragão Oliveira - RM351130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Nicolas de Oliveira Soares - RM350915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Vitor de Oliveira Lupinetti - RM351670</a:t>
            </a:r>
            <a:endParaRPr sz="1000" b="1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Obrigado pela atenção!</a:t>
            </a:r>
            <a:endParaRPr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119</Words>
  <Application>Microsoft Office PowerPoint</Application>
  <PresentationFormat>Apresentação na tela (16:9)</PresentationFormat>
  <Paragraphs>45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Paradigm</vt:lpstr>
      <vt:lpstr>Tech Lanches</vt:lpstr>
      <vt:lpstr>Objetivo Fase 5</vt:lpstr>
      <vt:lpstr>Arquitetura Microserviços</vt:lpstr>
      <vt:lpstr>OWASP - OWASP Zap</vt:lpstr>
      <vt:lpstr>LGPD - RIPD</vt:lpstr>
      <vt:lpstr>Padrão SAGA - Coreografado</vt:lpstr>
      <vt:lpstr>O Projeto</vt:lpstr>
      <vt:lpstr>Tech Lanches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Lanches</dc:title>
  <cp:lastModifiedBy>GABRIELLE ROCHA PORFIRIO</cp:lastModifiedBy>
  <cp:revision>29</cp:revision>
  <dcterms:modified xsi:type="dcterms:W3CDTF">2024-07-04T17:16:13Z</dcterms:modified>
</cp:coreProperties>
</file>