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bd412a062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1bd412a0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bd412a06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bd412a06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bd412a06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bd412a06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bd412a06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1bd412a06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bd412a06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bd412a06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bd412a062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1bd412a06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bd412a0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bd412a0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bd412a062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1bd412a062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bd412a06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bd412a06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bd412a06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bd412a06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bd412a06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bd412a06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bd412a0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bd412a0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bd412a06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bd412a0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2F4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" name="Google Shape;28;p5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miro.com/app/board/uXjVKy9CWhY=/?share_link_id=42674742577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rPr b="1" lang="pt-BR" sz="3200">
                <a:solidFill>
                  <a:srgbClr val="002F4A"/>
                </a:solidFill>
              </a:rPr>
              <a:t>Tech Médicos</a:t>
            </a:r>
            <a:endParaRPr b="1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>
                <a:solidFill>
                  <a:schemeClr val="lt1"/>
                </a:solidFill>
              </a:rPr>
              <a:t>Grupo G12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Denis Barbosa de Amorim - RM351570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Gabriel Lima Gomes - RM351052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Mateus Aragão Oliveira - RM351130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Nicolas de Oliveira Soares - RM350915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Vitor de Oliveira Lupinetti - RM351670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Hackaton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FIAP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Pós-Graduação em Software Architecture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100"/>
              <a:t>Turma 4SOAT</a:t>
            </a:r>
            <a:endParaRPr b="1" sz="1100"/>
          </a:p>
        </p:txBody>
      </p:sp>
      <p:pic>
        <p:nvPicPr>
          <p:cNvPr descr="Interface gráfica do usuário, Aplicativo&#10;&#10;Descrição gerada automaticamente"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BR" sz="3200">
                <a:solidFill>
                  <a:srgbClr val="002F4A"/>
                </a:solidFill>
              </a:rPr>
              <a:t>O Projeto MVP</a:t>
            </a:r>
            <a:endParaRPr b="1"/>
          </a:p>
        </p:txBody>
      </p:sp>
      <p:pic>
        <p:nvPicPr>
          <p:cNvPr descr="Interface gráfica do usuário, Aplicativo&#10;&#10;Descrição gerada automaticamente"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Solução Completa - Arquitetura Cloud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6725"/>
            <a:ext cx="8839204" cy="3694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Solução Completa - Arquitetura Sistêmica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3763" y="1309800"/>
            <a:ext cx="4436483" cy="3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Justificativas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505700"/>
            <a:ext cx="85206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Brainstorm no Miro -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https://miro.com/app/board/uXjVKy9CWhY=/?share_link_id=426747425774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MVP vs </a:t>
            </a:r>
            <a:r>
              <a:rPr lang="pt-BR"/>
              <a:t>Solução </a:t>
            </a:r>
            <a:r>
              <a:rPr lang="pt-BR"/>
              <a:t>Completa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Arquitetura monolito modular vs </a:t>
            </a:r>
            <a:r>
              <a:rPr lang="pt-BR"/>
              <a:t>micro-serviços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Abordagens, Padrões e estilos arquiteturais usados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Clean Architecture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Hexagonal Architecture (Ports &amp; Adapters)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HTTP/S &amp; AMQP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Escalabilidade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Micro-serviços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Kubernetes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Mensageria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Segurança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Tokens JWT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MFA/2FA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 e Automação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Pipelines GitHub 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Scripts Terraform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SonarCloud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OWASP Zap</a:t>
            </a:r>
            <a:endParaRPr/>
          </a:p>
        </p:txBody>
      </p:sp>
      <p:sp>
        <p:nvSpPr>
          <p:cNvPr id="150" name="Google Shape;150;p2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usadas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C#/.NET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DockerHub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DynamoDB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EKS / Kubernetes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AWS Lambda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API Gateway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S3 Bucket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WAF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Route53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AWS Shield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CloudFront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NLB (Network Load Balancer)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pt-BR"/>
              <a:t>VPC Link</a:t>
            </a:r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Justificativas</a:t>
            </a:r>
            <a:endParaRPr b="1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BR" sz="3200">
                <a:solidFill>
                  <a:srgbClr val="002F4A"/>
                </a:solidFill>
              </a:rPr>
              <a:t>Tech Médicos</a:t>
            </a:r>
            <a:endParaRPr b="1"/>
          </a:p>
        </p:txBody>
      </p:sp>
      <p:sp>
        <p:nvSpPr>
          <p:cNvPr id="157" name="Google Shape;157;p27"/>
          <p:cNvSpPr txBox="1"/>
          <p:nvPr>
            <p:ph idx="1" type="subTitle"/>
          </p:nvPr>
        </p:nvSpPr>
        <p:spPr>
          <a:xfrm>
            <a:off x="6213100" y="2839150"/>
            <a:ext cx="2587500" cy="1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>
                <a:solidFill>
                  <a:schemeClr val="lt1"/>
                </a:solidFill>
              </a:rPr>
              <a:t>Grupo G12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Denis Barbosa de Amorim - RM351570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Gabriel Lima Gomes - RM351052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Mateus Aragão Oliveira - RM351130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Nicolas de Oliveira Soares - RM350915</a:t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000">
                <a:solidFill>
                  <a:schemeClr val="lt1"/>
                </a:solidFill>
              </a:rPr>
              <a:t>Vitor de Oliveira Lupinetti - RM351670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158" name="Google Shape;158;p27"/>
          <p:cNvSpPr txBox="1"/>
          <p:nvPr>
            <p:ph idx="1" type="subTitle"/>
          </p:nvPr>
        </p:nvSpPr>
        <p:spPr>
          <a:xfrm>
            <a:off x="311700" y="1828800"/>
            <a:ext cx="31929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pt-BR" sz="1400"/>
              <a:t>Obrigado pela atenção!</a:t>
            </a:r>
            <a:endParaRPr b="1" sz="1100"/>
          </a:p>
        </p:txBody>
      </p:sp>
      <p:pic>
        <p:nvPicPr>
          <p:cNvPr descr="Interface gráfica do usuário, Aplicativo&#10;&#10;Descrição gerada automaticamente"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Objetivo Hackaton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Health&amp;Med, uma startup de saúde, está desenvolvendo um sistema proprietário de telemedicina com funcionalidades de agendamento, consultas online e prontuário eletrônico visando maior qualidade e segurança, redução de custos e uma nova forma de revolucionar a telemedicina. O grupo G12 da turma 4SOAT da Pós Tech em Software Architecture foi contratado para desenvolver uma solução robusta que atenda as demandas do mercado de telemedicina.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311700" y="539725"/>
            <a:ext cx="72690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293A64"/>
                </a:solidFill>
              </a:rPr>
              <a:t>Requisitos &amp; Entregáveis Mínimos - MVP</a:t>
            </a:r>
            <a:endParaRPr b="1" sz="2800">
              <a:solidFill>
                <a:srgbClr val="293A64"/>
              </a:solidFill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3200">
              <a:solidFill>
                <a:srgbClr val="293A64"/>
              </a:solidFill>
            </a:endParaRPr>
          </a:p>
        </p:txBody>
      </p:sp>
      <p:pic>
        <p:nvPicPr>
          <p:cNvPr descr="Interface gráfica do usuário, Aplicativo&#10;&#10;Descrição gerada automaticamente"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Requisitos Funcionais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1. Autenticação do Usuário (Médico)</a:t>
            </a:r>
            <a:endParaRPr b="1"/>
          </a:p>
          <a:p>
            <a:pPr indent="-2863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faça login usando o número de CRM e uma senha.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2. Cadastro/Edição de Horários Disponíveis (Médico)</a:t>
            </a:r>
            <a:endParaRPr b="1"/>
          </a:p>
          <a:p>
            <a:pPr indent="-2863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cadastre e edite os horários disponíveis para agendamento de consultas.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3. Aceite ou Recusa de Consultas Médicas (Médico)</a:t>
            </a:r>
            <a:endParaRPr b="1"/>
          </a:p>
          <a:p>
            <a:pPr indent="-2863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médico deve poder aceitar ou recusar consultas médicas agendadas.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 Autenticação do Usuário (Paciente)</a:t>
            </a:r>
            <a:endParaRPr b="1"/>
          </a:p>
          <a:p>
            <a:pPr indent="-2863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faça login usando um e-mail, CPF e uma senha.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5. Busca por Médicos (Paciente)</a:t>
            </a:r>
            <a:endParaRPr b="1"/>
          </a:p>
          <a:p>
            <a:pPr indent="-2863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visualize a lista de médicos disponíveis, utilizando filtros como especialidade, distância (em kms) e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avaliação.</a:t>
            </a:r>
            <a:endParaRPr b="1"/>
          </a:p>
        </p:txBody>
      </p:sp>
      <p:sp>
        <p:nvSpPr>
          <p:cNvPr id="86" name="Google Shape;86;p16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https://github.com/g12-4soat/techmedicos-docs/blob/main/docs/hackathon-soat.pdf</a:t>
            </a:r>
            <a:endParaRPr sz="1000"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6. Agendamento de Consultas (Paciente)</a:t>
            </a:r>
            <a:endParaRPr b="1"/>
          </a:p>
          <a:p>
            <a:pPr indent="-2863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Após selecionar o médico, o paciente deve poder visualizar a agenda do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médico e o valor da consulta, e efetuar o agendamento. O usuário paciente poderá cancelar a consulta mediante justificativa.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7. Teleconsulta</a:t>
            </a:r>
            <a:endParaRPr/>
          </a:p>
          <a:p>
            <a:pPr indent="-2863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A consulta agendada deve criar um link de reunião online de duração padrão de 50 minutos que será utilizado pelo usuário e pelo médico no dia da consulta.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 Prontuário Eletrônico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Acesso e Upload:</a:t>
            </a:r>
            <a:endParaRPr/>
          </a:p>
          <a:p>
            <a:pPr indent="-2863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O paciente deve poder acessar seu prontuário eletrônico e fazer o upload de arquivos, como exames e laudos médicos.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de Compartilhamento:</a:t>
            </a:r>
            <a:endParaRPr/>
          </a:p>
          <a:p>
            <a:pPr indent="-286385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/>
              <a:t>O paciente deve poder compartilhar seu prontuário com médicos,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definindo quais arquivos ou grupos de arquivos serão acessíveis e por quanto tempo.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Requisitos Não-Funcionais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Alta Disponibilidade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sistema deve estar disponível 24/7 devido à sua natureza crítica no setor de saúde.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Escalabilidade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sistema deve ser capaz de lidar com alta demanda, especialmente para profissionais muito procurados. O sistema deve suportar até 20.000 usuários simultâneos em horários de pico.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Segurança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O prontuário eletrônico deve possuir alta camada de segurança para prevenir falhas no compartilhamento de documentos. </a:t>
            </a:r>
            <a:endParaRPr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A proteção dos dados sensíveis dos pacientes deve seguir as melhores práticas de segurança da informação.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https://github.com/g12-4soat/techmedicos-docs/blob/main/docs/hackathon-soat.pdf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Entregáveis Mínimos - MVP</a:t>
            </a:r>
            <a:endParaRPr b="1">
              <a:highlight>
                <a:schemeClr val="accent1"/>
              </a:highlight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1. Desenho da Solução MVP Diagrama da arquitetura que atenda aos requisitos funcionais e justificativas das escolhas técnicas. Descrição de como os requisitos não funcionais serão atendidos. 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2. Demonstração da Infraestrutura na Cloud Mostrando a aplicação funcionando na infraestrutura de nuvem, com exemplos de uso real (como chamadas de API). 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3. Demonstração da Esteira de CI/CD Explicação e demonstração do pipeline de deploy da aplicação. 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 Demonstração do MVP Aplicação executando na nuvem, os itens de 1 a 6 dos requisitos funcionais, contemplando:</a:t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0" y="4789500"/>
            <a:ext cx="675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https://github.com/g12-4soat/techmedicos-docs/blob/main/docs/hackathon-soat.pdf</a:t>
            </a:r>
            <a:endParaRPr sz="1000"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1. Autenticação do Usuário (Médico)</a:t>
            </a:r>
            <a:endParaRPr b="1"/>
          </a:p>
          <a:p>
            <a:pPr indent="-280193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faça login usando o número de CRM e uma senha.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2. Cadastro/Edição de Horários Disponíveis (Médico)</a:t>
            </a:r>
            <a:endParaRPr b="1"/>
          </a:p>
          <a:p>
            <a:pPr indent="-280193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médico cadastre e edite os horários disponíveis para agendamento de consultas.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3. Aceite ou Recusa de Consultas Médicas (Médico)</a:t>
            </a:r>
            <a:endParaRPr b="1"/>
          </a:p>
          <a:p>
            <a:pPr indent="-280193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médico deve poder aceitar ou recusar consultas médicas agendadas.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4. Autenticação do Usuário (Paciente)</a:t>
            </a:r>
            <a:endParaRPr b="1"/>
          </a:p>
          <a:p>
            <a:pPr indent="-280193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faça login usando um e-mail, CPF e uma senha.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5. Busca por Médicos (Paciente)</a:t>
            </a:r>
            <a:endParaRPr b="1"/>
          </a:p>
          <a:p>
            <a:pPr indent="-280193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O sistema deve permitir que o paciente visualize a lista de médicos disponíveis, utilizando filtros como especialidade, distância (em kms) e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avaliação.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6. Agendamento de Consultas (Paciente)</a:t>
            </a:r>
            <a:endParaRPr b="1"/>
          </a:p>
          <a:p>
            <a:pPr indent="-280193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pt-BR"/>
              <a:t>Após selecionar o médico, o paciente deve poder visualizar a agenda do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médico e o valor da consulta, e efetuar o agendamento. O usuário paciente poderá cancelar a consulta mediante justificativa.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Solução MVP - </a:t>
            </a:r>
            <a:r>
              <a:rPr b="1" lang="pt-BR"/>
              <a:t>Arquitetura Cloud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938" y="1309800"/>
            <a:ext cx="3578120" cy="3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813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Solução MVP - Arquitetura Sistêmica</a:t>
            </a:r>
            <a:endParaRPr b="1">
              <a:highlight>
                <a:schemeClr val="accent1"/>
              </a:highlight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863" y="1309800"/>
            <a:ext cx="6628266" cy="38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0" y="539725"/>
            <a:ext cx="6561900" cy="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Repositórios &amp; Pipelines CI/CD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000"/>
              <a:buNone/>
            </a:pPr>
            <a:r>
              <a:t/>
            </a:r>
            <a:endParaRPr b="1" sz="3200">
              <a:solidFill>
                <a:srgbClr val="002F4A"/>
              </a:solidFill>
            </a:endParaRPr>
          </a:p>
        </p:txBody>
      </p:sp>
      <p:pic>
        <p:nvPicPr>
          <p:cNvPr descr="Interface gráfica do usuário, Aplicativo&#10;&#10;Descrição gerada automaticamente"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3325" y="-97200"/>
            <a:ext cx="2814625" cy="1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