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8" r:id="rId3"/>
    <p:sldId id="266" r:id="rId4"/>
    <p:sldId id="267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35A93-5E9E-4B1B-99A5-30ECC157D2F4}" v="240" dt="2024-07-23T01:53:59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faee19701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faee19701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66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faee19701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faee19701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faee1970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faee19701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FFBB4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Tech Médicos</a:t>
            </a:r>
            <a:endParaRPr b="1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 dirty="0">
                <a:solidFill>
                  <a:schemeClr val="bg1"/>
                </a:solidFill>
              </a:rPr>
              <a:t>Grupo G12</a:t>
            </a:r>
            <a:endParaRPr lang="pt-BR"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>
                <a:solidFill>
                  <a:schemeClr val="bg1"/>
                </a:solidFill>
              </a:rPr>
              <a:t>Denis Barbosa de Amorim - RM351570</a:t>
            </a: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>
                <a:solidFill>
                  <a:schemeClr val="bg1"/>
                </a:solidFill>
              </a:rPr>
              <a:t>Gabriel Lima Gomes - RM351052</a:t>
            </a: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>
                <a:solidFill>
                  <a:schemeClr val="bg1"/>
                </a:solidFill>
              </a:rPr>
              <a:t>Mateus Aragão Oliveira - RM351130</a:t>
            </a: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>
                <a:solidFill>
                  <a:schemeClr val="bg1"/>
                </a:solidFill>
              </a:rPr>
              <a:t>Nicolas de Oliveira Soares - RM350915</a:t>
            </a: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>
                <a:solidFill>
                  <a:schemeClr val="bg1"/>
                </a:solidFill>
              </a:rPr>
              <a:t>Vitor de Oliveira Lupinetti - RM351670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275"/>
            </a:pPr>
            <a:r>
              <a:rPr lang="pt-BR" sz="1400" b="1" dirty="0"/>
              <a:t>Desafio </a:t>
            </a:r>
            <a:r>
              <a:rPr lang="pt-BR" sz="1400" b="1" dirty="0" err="1"/>
              <a:t>Hackaton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100" b="1" dirty="0"/>
              <a:t>FIAP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100" b="1" dirty="0"/>
              <a:t>Pós-Graduação em Software </a:t>
            </a:r>
            <a:r>
              <a:rPr lang="pt-BR" sz="1100" b="1" dirty="0" err="1"/>
              <a:t>Architecture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100" b="1" dirty="0"/>
              <a:t>Turma 4SOAT</a:t>
            </a:r>
            <a:endParaRPr sz="11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Objetivo </a:t>
            </a:r>
            <a:r>
              <a:rPr lang="pt-BR" b="1" dirty="0" err="1"/>
              <a:t>Hackaton</a:t>
            </a:r>
            <a:endParaRPr b="1" dirty="0" err="1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47ECA8A-E435-4582-2D2F-913913B2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05700"/>
            <a:ext cx="8524275" cy="3076200"/>
          </a:xfrm>
        </p:spPr>
        <p:txBody>
          <a:bodyPr/>
          <a:lstStyle/>
          <a:p>
            <a:pPr marL="146050" indent="0" algn="just">
              <a:buNone/>
            </a:pPr>
            <a:r>
              <a:rPr lang="pt-BR" dirty="0"/>
              <a:t>A </a:t>
            </a:r>
            <a:r>
              <a:rPr lang="pt-BR" dirty="0" err="1"/>
              <a:t>Health&amp;Med</a:t>
            </a:r>
            <a:r>
              <a:rPr lang="pt-BR" dirty="0"/>
              <a:t>, uma startup de saúde, está desenvolvendo um sistema proprietário de telemedicina com funcionalidades de agendamento, consultas online e prontuário eletrônico visando maior qualidade e segurança, redução de custos e uma nova forma de revolucionar a telemedicina. O grupo G12 da turma 4SOAT da Pós Tech em Software </a:t>
            </a:r>
            <a:r>
              <a:rPr lang="pt-BR" dirty="0" err="1"/>
              <a:t>Architecture</a:t>
            </a:r>
            <a:r>
              <a:rPr lang="pt-BR" dirty="0"/>
              <a:t> foi contratado para desenvolver uma solução robusta que atenda as demandas do mercado de telemedicina.</a:t>
            </a:r>
          </a:p>
        </p:txBody>
      </p:sp>
    </p:spTree>
    <p:extLst>
      <p:ext uri="{BB962C8B-B14F-4D97-AF65-F5344CB8AC3E}">
        <p14:creationId xmlns:p14="http://schemas.microsoft.com/office/powerpoint/2010/main" val="395884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 Projeto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Tech Lanches</a:t>
            </a:r>
            <a:endParaRPr b="1"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 dirty="0">
                <a:solidFill>
                  <a:schemeClr val="bg1"/>
                </a:solidFill>
              </a:rPr>
              <a:t>Grupo G12</a:t>
            </a:r>
            <a:endParaRPr lang="pt-BR"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>
                <a:solidFill>
                  <a:schemeClr val="bg1"/>
                </a:solidFill>
              </a:rPr>
              <a:t>Denis Barbosa de Amorim - RM351570</a:t>
            </a: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>
                <a:solidFill>
                  <a:schemeClr val="bg1"/>
                </a:solidFill>
              </a:rPr>
              <a:t>Gabriel Lima Gomes - RM351052</a:t>
            </a: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>
                <a:solidFill>
                  <a:schemeClr val="bg1"/>
                </a:solidFill>
              </a:rPr>
              <a:t>Mateus Aragão Oliveira - RM351130</a:t>
            </a: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>
                <a:solidFill>
                  <a:schemeClr val="bg1"/>
                </a:solidFill>
              </a:rPr>
              <a:t>Nicolas de Oliveira Soares - RM350915</a:t>
            </a: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dirty="0">
              <a:solidFill>
                <a:schemeClr val="bg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000" b="1" dirty="0">
                <a:solidFill>
                  <a:schemeClr val="bg1"/>
                </a:solidFill>
              </a:rPr>
              <a:t>Vitor de Oliveira </a:t>
            </a:r>
            <a:r>
              <a:rPr lang="pt-BR" sz="1000" b="1" err="1">
                <a:solidFill>
                  <a:schemeClr val="bg1"/>
                </a:solidFill>
              </a:rPr>
              <a:t>Lupinetti</a:t>
            </a:r>
            <a:r>
              <a:rPr lang="pt-BR" sz="1000" b="1" dirty="0">
                <a:solidFill>
                  <a:schemeClr val="bg1"/>
                </a:solidFill>
              </a:rPr>
              <a:t> - RM351670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00" b="1" dirty="0"/>
              <a:t>Obrigado pela atenção!</a:t>
            </a:r>
            <a:endParaRPr sz="1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Words>119</Words>
  <Application>Microsoft Office PowerPoint</Application>
  <PresentationFormat>Apresentação na tela (16:9)</PresentationFormat>
  <Paragraphs>45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Paradigm</vt:lpstr>
      <vt:lpstr>Tech Médicos</vt:lpstr>
      <vt:lpstr>Objetivo Hackaton</vt:lpstr>
      <vt:lpstr>O Projeto</vt:lpstr>
      <vt:lpstr>Tech Lanches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Lanches</dc:title>
  <cp:lastModifiedBy>GABRIELLE ROCHA PORFIRIO</cp:lastModifiedBy>
  <cp:revision>102</cp:revision>
  <dcterms:modified xsi:type="dcterms:W3CDTF">2024-07-23T01:54:04Z</dcterms:modified>
</cp:coreProperties>
</file>