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2F4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ro.com/app/board/uXjVKy9CWhY=/?share_link_id=42674742577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Hackaton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FIAP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Pós-Graduação em Software Architecture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Turma 4SOAT</a:t>
            </a:r>
            <a:endParaRPr b="1" sz="1100"/>
          </a:p>
        </p:txBody>
      </p:sp>
      <p:pic>
        <p:nvPicPr>
          <p:cNvPr descr="Interface gráfica do usuário, Aplicativo&#10;&#10;Descrição gerada automaticamente"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O Projeto MVP</a:t>
            </a:r>
            <a:endParaRPr b="1"/>
          </a:p>
        </p:txBody>
      </p:sp>
      <p:pic>
        <p:nvPicPr>
          <p:cNvPr descr="Interface gráfica do usuário, Aplicativo&#10;&#10;Descrição gerada automaticamente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475"/>
            <a:ext cx="9144003" cy="38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50" y="1309800"/>
            <a:ext cx="4648095" cy="383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505700"/>
            <a:ext cx="85206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Brainstorm no Miro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https://miro.com/app/board/uXjVKy9CWhY=/?share_link_id=426747425774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Solução MVP vs Solução Completa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Arquitetura monolito modular vs micro-serviços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Abordagens, Padrões e estilos arquiteturais usados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DDD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Clean Architecture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Hexagonal Architecture (Ports &amp; Adapters)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HTTP/S &amp; AMQP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Escalabilidade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Micro-serviços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Kubernetes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Segurança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Tokens JWT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MFA/2FA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Qualidade e Automação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Pipelines GitHub Actions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Scripts Terraform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SonarCloud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OWASP Zap</a:t>
            </a:r>
            <a:endParaRPr/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Tecnologias usadas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C#/.NET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DockerHub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AWS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DynamoDB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EKS / Kubernetes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AWS Lambda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API Gateway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S3 Bucket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WAF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Route53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AWS Shield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CloudFront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NLB (Network Load Balancer)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VPC Link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Obrigado pela atenção!</a:t>
            </a:r>
            <a:endParaRPr b="1" sz="1100"/>
          </a:p>
        </p:txBody>
      </p:sp>
      <p:pic>
        <p:nvPicPr>
          <p:cNvPr descr="Interface gráfica do usuário, Aplicativo&#10;&#10;Descrição gerada automaticamente"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Objetivo Hackaton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 Health&amp;Med, uma startup de saúde, está desenvolvendo um sistema proprietário de telemedicina com funcionalidades de agendamento, consultas online e prontuário eletrônico visando maior qualidade e segurança, redução de custos e uma nova forma de revolucionar a telemedicina. O grupo G12 da turma 4SOAT da Pós Tech em Software Architecture foi contratado para desenvolver uma solução robusta que atenda as demandas do mercado de telemedicina.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539725"/>
            <a:ext cx="7269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 sz="2800">
                <a:solidFill>
                  <a:srgbClr val="293A64"/>
                </a:solidFill>
              </a:rPr>
              <a:t>Requisitos &amp; Entregáveis Mínimos - MVP</a:t>
            </a:r>
            <a:endParaRPr b="1" sz="2800">
              <a:solidFill>
                <a:srgbClr val="293A64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293A64"/>
              </a:solidFill>
            </a:endParaRPr>
          </a:p>
        </p:txBody>
      </p:sp>
      <p:pic>
        <p:nvPicPr>
          <p:cNvPr descr="Interface gráfica do usuário, Aplicativo&#10;&#10;Descrição gerada automaticamente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Requisitos 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avaliação.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7. Teleconsulta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 consulta agendada deve criar um link de reunião online de duração padrão de 50 minutos que será utilizado pelo usuário e pelo médico no dia da consulta.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8. Prontuário Eletrônico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Acesso e Upload: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acessar seu prontuário eletrônico e fazer o upload de arquivos, como exames e laudos médicos.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Gestão de Compartilhamento: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compartilhar seu prontuário com médicos,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definindo quais arquivos ou grupos de arquivos serão acessíveis e por quanto tempo.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Requisitos Não-Funcionais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1. Alta Disponibilidade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estar disponível 24/7 devido à sua natureza crítica no setor de saúde.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2. Escalabilidade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ser capaz de lidar com alta demanda, especialmente para profissionais muito procurados. O sistema deve suportar até 20.000 usuários simultâneos em horários de pico.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3. Segurança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prontuário eletrônico deve possuir alta camada de segurança para prevenir falhas no compartilhamento de documentos.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proteção dos dados sensíveis dos pacientes deve seguir as melhores práticas de segurança da informação.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Entregáveis Mínimos - MVP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1. Desenho da Solução MVP Diagrama da arquitetura que atenda aos requisitos funcionais e justificativas das escolhas técnicas. Descrição de como os requisitos não funcionais serão atendidos.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2. Demonstração da Infraestrutura na Cloud Mostrando a aplicação funcionando na infraestrutura de nuvem, com exemplos de uso real (como chamadas de API).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3. Demonstração da Esteira de CI/CD Explicação e demonstração do pipeline de deploy da aplicação.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4. Demonstração do MVP Aplicação executando na nuvem, os itens de 1 a 6 dos requisitos funcionais, contemplando: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avaliação.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MVP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938" y="1309800"/>
            <a:ext cx="3578120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MVP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863" y="1309800"/>
            <a:ext cx="6628266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Repositórios &amp; Pipelines CI/CD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002F4A"/>
              </a:solidFill>
            </a:endParaRPr>
          </a:p>
        </p:txBody>
      </p:sp>
      <p:pic>
        <p:nvPicPr>
          <p:cNvPr descr="Interface gráfica do usuário, Aplicativo&#10;&#10;Descrição gerada automaticamente"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