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3"/>
    <p:sldId id="269" r:id="rId4"/>
    <p:sldId id="271" r:id="rId5"/>
    <p:sldId id="270" r:id="rId6"/>
    <p:sldId id="272" r:id="rId7"/>
    <p:sldId id="273" r:id="rId8"/>
    <p:sldId id="274" r:id="rId9"/>
    <p:sldId id="275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24" y="3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3176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 userDrawn="1"/>
        </p:nvSpPr>
        <p:spPr bwMode="auto">
          <a:xfrm>
            <a:off x="3627438" y="3711575"/>
            <a:ext cx="4041775" cy="3146425"/>
          </a:xfrm>
          <a:custGeom>
            <a:avLst/>
            <a:gdLst>
              <a:gd name="T0" fmla="*/ 719 w 2546"/>
              <a:gd name="T1" fmla="*/ 155 h 1982"/>
              <a:gd name="T2" fmla="*/ 155 w 2546"/>
              <a:gd name="T3" fmla="*/ 155 h 1982"/>
              <a:gd name="T4" fmla="*/ 155 w 2546"/>
              <a:gd name="T5" fmla="*/ 155 h 1982"/>
              <a:gd name="T6" fmla="*/ 155 w 2546"/>
              <a:gd name="T7" fmla="*/ 719 h 1982"/>
              <a:gd name="T8" fmla="*/ 1418 w 2546"/>
              <a:gd name="T9" fmla="*/ 1982 h 1982"/>
              <a:gd name="T10" fmla="*/ 2546 w 2546"/>
              <a:gd name="T11" fmla="*/ 1982 h 1982"/>
              <a:gd name="T12" fmla="*/ 719 w 2546"/>
              <a:gd name="T13" fmla="*/ 155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6" h="1982">
                <a:moveTo>
                  <a:pt x="719" y="155"/>
                </a:moveTo>
                <a:cubicBezTo>
                  <a:pt x="564" y="0"/>
                  <a:pt x="310" y="0"/>
                  <a:pt x="155" y="155"/>
                </a:cubicBezTo>
                <a:cubicBezTo>
                  <a:pt x="155" y="155"/>
                  <a:pt x="155" y="155"/>
                  <a:pt x="155" y="155"/>
                </a:cubicBezTo>
                <a:cubicBezTo>
                  <a:pt x="0" y="310"/>
                  <a:pt x="0" y="564"/>
                  <a:pt x="155" y="719"/>
                </a:cubicBezTo>
                <a:cubicBezTo>
                  <a:pt x="1418" y="1982"/>
                  <a:pt x="1418" y="1982"/>
                  <a:pt x="1418" y="1982"/>
                </a:cubicBezTo>
                <a:cubicBezTo>
                  <a:pt x="2546" y="1982"/>
                  <a:pt x="2546" y="1982"/>
                  <a:pt x="2546" y="1982"/>
                </a:cubicBezTo>
                <a:lnTo>
                  <a:pt x="719" y="15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 userDrawn="1"/>
        </p:nvSpPr>
        <p:spPr bwMode="auto">
          <a:xfrm>
            <a:off x="901701" y="5830888"/>
            <a:ext cx="1919288" cy="1027113"/>
          </a:xfrm>
          <a:custGeom>
            <a:avLst/>
            <a:gdLst>
              <a:gd name="T0" fmla="*/ 716 w 1209"/>
              <a:gd name="T1" fmla="*/ 155 h 647"/>
              <a:gd name="T2" fmla="*/ 152 w 1209"/>
              <a:gd name="T3" fmla="*/ 155 h 647"/>
              <a:gd name="T4" fmla="*/ 152 w 1209"/>
              <a:gd name="T5" fmla="*/ 155 h 647"/>
              <a:gd name="T6" fmla="*/ 95 w 1209"/>
              <a:gd name="T7" fmla="*/ 647 h 647"/>
              <a:gd name="T8" fmla="*/ 1209 w 1209"/>
              <a:gd name="T9" fmla="*/ 647 h 647"/>
              <a:gd name="T10" fmla="*/ 716 w 1209"/>
              <a:gd name="T11" fmla="*/ 155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9" h="647">
                <a:moveTo>
                  <a:pt x="716" y="155"/>
                </a:moveTo>
                <a:cubicBezTo>
                  <a:pt x="561" y="0"/>
                  <a:pt x="307" y="0"/>
                  <a:pt x="152" y="155"/>
                </a:cubicBezTo>
                <a:cubicBezTo>
                  <a:pt x="152" y="155"/>
                  <a:pt x="152" y="155"/>
                  <a:pt x="152" y="155"/>
                </a:cubicBezTo>
                <a:cubicBezTo>
                  <a:pt x="19" y="288"/>
                  <a:pt x="0" y="494"/>
                  <a:pt x="95" y="647"/>
                </a:cubicBezTo>
                <a:cubicBezTo>
                  <a:pt x="1209" y="647"/>
                  <a:pt x="1209" y="647"/>
                  <a:pt x="1209" y="647"/>
                </a:cubicBezTo>
                <a:lnTo>
                  <a:pt x="716" y="15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 userDrawn="1"/>
        </p:nvSpPr>
        <p:spPr bwMode="auto">
          <a:xfrm>
            <a:off x="3176" y="0"/>
            <a:ext cx="3525838" cy="3000375"/>
          </a:xfrm>
          <a:custGeom>
            <a:avLst/>
            <a:gdLst>
              <a:gd name="T0" fmla="*/ 0 w 2222"/>
              <a:gd name="T1" fmla="*/ 232 h 1890"/>
              <a:gd name="T2" fmla="*/ 1503 w 2222"/>
              <a:gd name="T3" fmla="*/ 1735 h 1890"/>
              <a:gd name="T4" fmla="*/ 2067 w 2222"/>
              <a:gd name="T5" fmla="*/ 1735 h 1890"/>
              <a:gd name="T6" fmla="*/ 2067 w 2222"/>
              <a:gd name="T7" fmla="*/ 1735 h 1890"/>
              <a:gd name="T8" fmla="*/ 2067 w 2222"/>
              <a:gd name="T9" fmla="*/ 1170 h 1890"/>
              <a:gd name="T10" fmla="*/ 897 w 2222"/>
              <a:gd name="T11" fmla="*/ 0 h 1890"/>
              <a:gd name="T12" fmla="*/ 0 w 2222"/>
              <a:gd name="T13" fmla="*/ 0 h 1890"/>
              <a:gd name="T14" fmla="*/ 0 w 2222"/>
              <a:gd name="T15" fmla="*/ 232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22" h="1890">
                <a:moveTo>
                  <a:pt x="0" y="232"/>
                </a:moveTo>
                <a:cubicBezTo>
                  <a:pt x="1503" y="1735"/>
                  <a:pt x="1503" y="1735"/>
                  <a:pt x="1503" y="1735"/>
                </a:cubicBezTo>
                <a:cubicBezTo>
                  <a:pt x="1658" y="1890"/>
                  <a:pt x="1912" y="1890"/>
                  <a:pt x="2067" y="1735"/>
                </a:cubicBezTo>
                <a:cubicBezTo>
                  <a:pt x="2067" y="1735"/>
                  <a:pt x="2067" y="1735"/>
                  <a:pt x="2067" y="1735"/>
                </a:cubicBezTo>
                <a:cubicBezTo>
                  <a:pt x="2222" y="1579"/>
                  <a:pt x="2222" y="1326"/>
                  <a:pt x="2067" y="1170"/>
                </a:cubicBezTo>
                <a:cubicBezTo>
                  <a:pt x="897" y="0"/>
                  <a:pt x="897" y="0"/>
                  <a:pt x="897" y="0"/>
                </a:cubicBezTo>
                <a:cubicBezTo>
                  <a:pt x="0" y="0"/>
                  <a:pt x="0" y="0"/>
                  <a:pt x="0" y="0"/>
                </a:cubicBezTo>
                <a:lnTo>
                  <a:pt x="0" y="23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5881688" y="0"/>
            <a:ext cx="2181225" cy="1285875"/>
          </a:xfrm>
          <a:custGeom>
            <a:avLst/>
            <a:gdLst>
              <a:gd name="T0" fmla="*/ 654 w 1374"/>
              <a:gd name="T1" fmla="*/ 655 h 810"/>
              <a:gd name="T2" fmla="*/ 1219 w 1374"/>
              <a:gd name="T3" fmla="*/ 655 h 810"/>
              <a:gd name="T4" fmla="*/ 1219 w 1374"/>
              <a:gd name="T5" fmla="*/ 655 h 810"/>
              <a:gd name="T6" fmla="*/ 1219 w 1374"/>
              <a:gd name="T7" fmla="*/ 91 h 810"/>
              <a:gd name="T8" fmla="*/ 1128 w 1374"/>
              <a:gd name="T9" fmla="*/ 0 h 810"/>
              <a:gd name="T10" fmla="*/ 0 w 1374"/>
              <a:gd name="T11" fmla="*/ 0 h 810"/>
              <a:gd name="T12" fmla="*/ 654 w 1374"/>
              <a:gd name="T13" fmla="*/ 655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4" h="810">
                <a:moveTo>
                  <a:pt x="654" y="655"/>
                </a:moveTo>
                <a:cubicBezTo>
                  <a:pt x="810" y="810"/>
                  <a:pt x="1063" y="810"/>
                  <a:pt x="1219" y="655"/>
                </a:cubicBezTo>
                <a:cubicBezTo>
                  <a:pt x="1219" y="655"/>
                  <a:pt x="1219" y="655"/>
                  <a:pt x="1219" y="655"/>
                </a:cubicBezTo>
                <a:cubicBezTo>
                  <a:pt x="1374" y="500"/>
                  <a:pt x="1374" y="246"/>
                  <a:pt x="1219" y="91"/>
                </a:cubicBezTo>
                <a:cubicBezTo>
                  <a:pt x="1128" y="0"/>
                  <a:pt x="1128" y="0"/>
                  <a:pt x="1128" y="0"/>
                </a:cubicBezTo>
                <a:cubicBezTo>
                  <a:pt x="0" y="0"/>
                  <a:pt x="0" y="0"/>
                  <a:pt x="0" y="0"/>
                </a:cubicBezTo>
                <a:lnTo>
                  <a:pt x="654" y="65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/>
          <p:nvPr userDrawn="1"/>
        </p:nvSpPr>
        <p:spPr bwMode="auto">
          <a:xfrm>
            <a:off x="6175376" y="1243013"/>
            <a:ext cx="6016625" cy="5614988"/>
          </a:xfrm>
          <a:custGeom>
            <a:avLst/>
            <a:gdLst>
              <a:gd name="T0" fmla="*/ 2769 w 3790"/>
              <a:gd name="T1" fmla="*/ 3537 h 3537"/>
              <a:gd name="T2" fmla="*/ 3790 w 3790"/>
              <a:gd name="T3" fmla="*/ 1551 h 3537"/>
              <a:gd name="T4" fmla="*/ 3790 w 3790"/>
              <a:gd name="T5" fmla="*/ 1014 h 3537"/>
              <a:gd name="T6" fmla="*/ 1816 w 3790"/>
              <a:gd name="T7" fmla="*/ 0 h 3537"/>
              <a:gd name="T8" fmla="*/ 0 w 3790"/>
              <a:gd name="T9" fmla="*/ 3537 h 3537"/>
              <a:gd name="T10" fmla="*/ 2769 w 3790"/>
              <a:gd name="T11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90" h="3537">
                <a:moveTo>
                  <a:pt x="2769" y="3537"/>
                </a:moveTo>
                <a:lnTo>
                  <a:pt x="3790" y="1551"/>
                </a:lnTo>
                <a:lnTo>
                  <a:pt x="3790" y="1014"/>
                </a:lnTo>
                <a:lnTo>
                  <a:pt x="1816" y="0"/>
                </a:lnTo>
                <a:lnTo>
                  <a:pt x="0" y="3537"/>
                </a:lnTo>
                <a:lnTo>
                  <a:pt x="2769" y="35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3176" y="1498600"/>
            <a:ext cx="995363" cy="1816100"/>
          </a:xfrm>
          <a:custGeom>
            <a:avLst/>
            <a:gdLst>
              <a:gd name="T0" fmla="*/ 0 w 627"/>
              <a:gd name="T1" fmla="*/ 0 h 1144"/>
              <a:gd name="T2" fmla="*/ 0 w 627"/>
              <a:gd name="T3" fmla="*/ 1030 h 1144"/>
              <a:gd name="T4" fmla="*/ 485 w 627"/>
              <a:gd name="T5" fmla="*/ 1002 h 1144"/>
              <a:gd name="T6" fmla="*/ 485 w 627"/>
              <a:gd name="T7" fmla="*/ 1002 h 1144"/>
              <a:gd name="T8" fmla="*/ 485 w 627"/>
              <a:gd name="T9" fmla="*/ 485 h 1144"/>
              <a:gd name="T10" fmla="*/ 0 w 627"/>
              <a:gd name="T11" fmla="*/ 0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7" h="1144">
                <a:moveTo>
                  <a:pt x="0" y="0"/>
                </a:moveTo>
                <a:cubicBezTo>
                  <a:pt x="0" y="1030"/>
                  <a:pt x="0" y="1030"/>
                  <a:pt x="0" y="1030"/>
                </a:cubicBezTo>
                <a:cubicBezTo>
                  <a:pt x="143" y="1144"/>
                  <a:pt x="352" y="1134"/>
                  <a:pt x="485" y="1002"/>
                </a:cubicBezTo>
                <a:cubicBezTo>
                  <a:pt x="485" y="1002"/>
                  <a:pt x="485" y="1002"/>
                  <a:pt x="485" y="1002"/>
                </a:cubicBezTo>
                <a:cubicBezTo>
                  <a:pt x="627" y="859"/>
                  <a:pt x="627" y="628"/>
                  <a:pt x="485" y="48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4"/>
          <p:cNvSpPr/>
          <p:nvPr userDrawn="1"/>
        </p:nvSpPr>
        <p:spPr bwMode="auto">
          <a:xfrm>
            <a:off x="8710613" y="1243013"/>
            <a:ext cx="1670050" cy="679450"/>
          </a:xfrm>
          <a:custGeom>
            <a:avLst/>
            <a:gdLst>
              <a:gd name="T0" fmla="*/ 1052 w 1052"/>
              <a:gd name="T1" fmla="*/ 428 h 428"/>
              <a:gd name="T2" fmla="*/ 219 w 1052"/>
              <a:gd name="T3" fmla="*/ 0 h 428"/>
              <a:gd name="T4" fmla="*/ 0 w 1052"/>
              <a:gd name="T5" fmla="*/ 428 h 428"/>
              <a:gd name="T6" fmla="*/ 1052 w 1052"/>
              <a:gd name="T7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2" h="428">
                <a:moveTo>
                  <a:pt x="1052" y="428"/>
                </a:moveTo>
                <a:lnTo>
                  <a:pt x="219" y="0"/>
                </a:lnTo>
                <a:lnTo>
                  <a:pt x="0" y="428"/>
                </a:lnTo>
                <a:lnTo>
                  <a:pt x="1052" y="42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5"/>
          <p:cNvSpPr/>
          <p:nvPr userDrawn="1"/>
        </p:nvSpPr>
        <p:spPr bwMode="auto">
          <a:xfrm>
            <a:off x="6129338" y="1606550"/>
            <a:ext cx="6062663" cy="3911600"/>
          </a:xfrm>
          <a:custGeom>
            <a:avLst/>
            <a:gdLst>
              <a:gd name="T0" fmla="*/ 3820 w 3820"/>
              <a:gd name="T1" fmla="*/ 0 h 2464"/>
              <a:gd name="T2" fmla="*/ 1232 w 3820"/>
              <a:gd name="T3" fmla="*/ 0 h 2464"/>
              <a:gd name="T4" fmla="*/ 0 w 3820"/>
              <a:gd name="T5" fmla="*/ 1232 h 2464"/>
              <a:gd name="T6" fmla="*/ 0 w 3820"/>
              <a:gd name="T7" fmla="*/ 1232 h 2464"/>
              <a:gd name="T8" fmla="*/ 1232 w 3820"/>
              <a:gd name="T9" fmla="*/ 2464 h 2464"/>
              <a:gd name="T10" fmla="*/ 3820 w 3820"/>
              <a:gd name="T11" fmla="*/ 2464 h 2464"/>
              <a:gd name="T12" fmla="*/ 3820 w 3820"/>
              <a:gd name="T13" fmla="*/ 0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20" h="2464">
                <a:moveTo>
                  <a:pt x="3820" y="0"/>
                </a:moveTo>
                <a:cubicBezTo>
                  <a:pt x="1232" y="0"/>
                  <a:pt x="1232" y="0"/>
                  <a:pt x="1232" y="0"/>
                </a:cubicBezTo>
                <a:cubicBezTo>
                  <a:pt x="554" y="0"/>
                  <a:pt x="0" y="555"/>
                  <a:pt x="0" y="1232"/>
                </a:cubicBezTo>
                <a:cubicBezTo>
                  <a:pt x="0" y="1232"/>
                  <a:pt x="0" y="1232"/>
                  <a:pt x="0" y="1232"/>
                </a:cubicBezTo>
                <a:cubicBezTo>
                  <a:pt x="0" y="1910"/>
                  <a:pt x="554" y="2464"/>
                  <a:pt x="1232" y="2464"/>
                </a:cubicBezTo>
                <a:cubicBezTo>
                  <a:pt x="3820" y="2464"/>
                  <a:pt x="3820" y="2464"/>
                  <a:pt x="3820" y="2464"/>
                </a:cubicBezTo>
                <a:lnTo>
                  <a:pt x="3820" y="0"/>
                </a:lnTo>
                <a:close/>
              </a:path>
            </a:pathLst>
          </a:custGeom>
          <a:blipFill>
            <a:blip r:embed="rId2"/>
            <a:srcRect/>
            <a:stretch>
              <a:fillRect t="-1649" b="-163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6"/>
          <p:cNvSpPr/>
          <p:nvPr userDrawn="1"/>
        </p:nvSpPr>
        <p:spPr bwMode="auto">
          <a:xfrm>
            <a:off x="9058276" y="1243013"/>
            <a:ext cx="3133725" cy="3892550"/>
          </a:xfrm>
          <a:custGeom>
            <a:avLst/>
            <a:gdLst>
              <a:gd name="T0" fmla="*/ 938 w 1974"/>
              <a:gd name="T1" fmla="*/ 0 h 2452"/>
              <a:gd name="T2" fmla="*/ 0 w 1974"/>
              <a:gd name="T3" fmla="*/ 0 h 2452"/>
              <a:gd name="T4" fmla="*/ 1974 w 1974"/>
              <a:gd name="T5" fmla="*/ 2452 h 2452"/>
              <a:gd name="T6" fmla="*/ 1974 w 1974"/>
              <a:gd name="T7" fmla="*/ 1287 h 2452"/>
              <a:gd name="T8" fmla="*/ 938 w 1974"/>
              <a:gd name="T9" fmla="*/ 0 h 2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2452">
                <a:moveTo>
                  <a:pt x="938" y="0"/>
                </a:moveTo>
                <a:lnTo>
                  <a:pt x="0" y="0"/>
                </a:lnTo>
                <a:lnTo>
                  <a:pt x="1974" y="2452"/>
                </a:lnTo>
                <a:lnTo>
                  <a:pt x="1974" y="1287"/>
                </a:lnTo>
                <a:lnTo>
                  <a:pt x="938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 userDrawn="1"/>
        </p:nvSpPr>
        <p:spPr bwMode="auto">
          <a:xfrm>
            <a:off x="11014076" y="1606550"/>
            <a:ext cx="1177925" cy="1430338"/>
          </a:xfrm>
          <a:custGeom>
            <a:avLst/>
            <a:gdLst>
              <a:gd name="T0" fmla="*/ 0 w 742"/>
              <a:gd name="T1" fmla="*/ 0 h 901"/>
              <a:gd name="T2" fmla="*/ 742 w 742"/>
              <a:gd name="T3" fmla="*/ 0 h 901"/>
              <a:gd name="T4" fmla="*/ 742 w 742"/>
              <a:gd name="T5" fmla="*/ 901 h 901"/>
              <a:gd name="T6" fmla="*/ 0 w 742"/>
              <a:gd name="T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2" h="901">
                <a:moveTo>
                  <a:pt x="0" y="0"/>
                </a:moveTo>
                <a:lnTo>
                  <a:pt x="742" y="0"/>
                </a:lnTo>
                <a:lnTo>
                  <a:pt x="742" y="9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444626" y="3204572"/>
            <a:ext cx="5211764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444626" y="1949451"/>
            <a:ext cx="5211764" cy="1255121"/>
          </a:xfrm>
        </p:spPr>
        <p:txBody>
          <a:bodyPr anchor="ctr">
            <a:normAutofit/>
          </a:bodyPr>
          <a:lstStyle>
            <a:lvl1pPr algn="l">
              <a:defRPr sz="4000" baseline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444625" y="4265411"/>
            <a:ext cx="2561317" cy="29627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444625" y="4653555"/>
            <a:ext cx="1433681" cy="29627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6146800" y="4047398"/>
            <a:ext cx="6045200" cy="2810601"/>
            <a:chOff x="901701" y="3711575"/>
            <a:chExt cx="6767512" cy="3146426"/>
          </a:xfrm>
        </p:grpSpPr>
        <p:sp>
          <p:nvSpPr>
            <p:cNvPr id="5" name="Freeform 6"/>
            <p:cNvSpPr/>
            <p:nvPr userDrawn="1"/>
          </p:nvSpPr>
          <p:spPr bwMode="auto">
            <a:xfrm>
              <a:off x="3627438" y="3711575"/>
              <a:ext cx="4041775" cy="3146425"/>
            </a:xfrm>
            <a:custGeom>
              <a:avLst/>
              <a:gdLst>
                <a:gd name="T0" fmla="*/ 719 w 2546"/>
                <a:gd name="T1" fmla="*/ 155 h 1982"/>
                <a:gd name="T2" fmla="*/ 155 w 2546"/>
                <a:gd name="T3" fmla="*/ 155 h 1982"/>
                <a:gd name="T4" fmla="*/ 155 w 2546"/>
                <a:gd name="T5" fmla="*/ 155 h 1982"/>
                <a:gd name="T6" fmla="*/ 155 w 2546"/>
                <a:gd name="T7" fmla="*/ 719 h 1982"/>
                <a:gd name="T8" fmla="*/ 1418 w 2546"/>
                <a:gd name="T9" fmla="*/ 1982 h 1982"/>
                <a:gd name="T10" fmla="*/ 2546 w 2546"/>
                <a:gd name="T11" fmla="*/ 1982 h 1982"/>
                <a:gd name="T12" fmla="*/ 719 w 2546"/>
                <a:gd name="T13" fmla="*/ 155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46" h="1982">
                  <a:moveTo>
                    <a:pt x="719" y="155"/>
                  </a:moveTo>
                  <a:cubicBezTo>
                    <a:pt x="564" y="0"/>
                    <a:pt x="310" y="0"/>
                    <a:pt x="155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0" y="310"/>
                    <a:pt x="0" y="564"/>
                    <a:pt x="155" y="719"/>
                  </a:cubicBezTo>
                  <a:cubicBezTo>
                    <a:pt x="1418" y="1982"/>
                    <a:pt x="1418" y="1982"/>
                    <a:pt x="1418" y="1982"/>
                  </a:cubicBezTo>
                  <a:cubicBezTo>
                    <a:pt x="2546" y="1982"/>
                    <a:pt x="2546" y="1982"/>
                    <a:pt x="2546" y="1982"/>
                  </a:cubicBezTo>
                  <a:lnTo>
                    <a:pt x="719" y="15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"/>
            <p:cNvSpPr/>
            <p:nvPr userDrawn="1"/>
          </p:nvSpPr>
          <p:spPr bwMode="auto">
            <a:xfrm>
              <a:off x="901701" y="5830888"/>
              <a:ext cx="1919288" cy="1027113"/>
            </a:xfrm>
            <a:custGeom>
              <a:avLst/>
              <a:gdLst>
                <a:gd name="T0" fmla="*/ 716 w 1209"/>
                <a:gd name="T1" fmla="*/ 155 h 647"/>
                <a:gd name="T2" fmla="*/ 152 w 1209"/>
                <a:gd name="T3" fmla="*/ 155 h 647"/>
                <a:gd name="T4" fmla="*/ 152 w 1209"/>
                <a:gd name="T5" fmla="*/ 155 h 647"/>
                <a:gd name="T6" fmla="*/ 95 w 1209"/>
                <a:gd name="T7" fmla="*/ 647 h 647"/>
                <a:gd name="T8" fmla="*/ 1209 w 1209"/>
                <a:gd name="T9" fmla="*/ 647 h 647"/>
                <a:gd name="T10" fmla="*/ 716 w 1209"/>
                <a:gd name="T11" fmla="*/ 155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9" h="647">
                  <a:moveTo>
                    <a:pt x="716" y="155"/>
                  </a:moveTo>
                  <a:cubicBezTo>
                    <a:pt x="561" y="0"/>
                    <a:pt x="307" y="0"/>
                    <a:pt x="152" y="155"/>
                  </a:cubicBezTo>
                  <a:cubicBezTo>
                    <a:pt x="152" y="155"/>
                    <a:pt x="152" y="155"/>
                    <a:pt x="152" y="155"/>
                  </a:cubicBezTo>
                  <a:cubicBezTo>
                    <a:pt x="19" y="288"/>
                    <a:pt x="0" y="494"/>
                    <a:pt x="95" y="647"/>
                  </a:cubicBezTo>
                  <a:cubicBezTo>
                    <a:pt x="1209" y="647"/>
                    <a:pt x="1209" y="647"/>
                    <a:pt x="1209" y="647"/>
                  </a:cubicBezTo>
                  <a:lnTo>
                    <a:pt x="716" y="15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3176" y="1"/>
            <a:ext cx="3248024" cy="3053522"/>
            <a:chOff x="3176" y="0"/>
            <a:chExt cx="3525838" cy="3314700"/>
          </a:xfrm>
        </p:grpSpPr>
        <p:sp>
          <p:nvSpPr>
            <p:cNvPr id="7" name="Freeform 8"/>
            <p:cNvSpPr/>
            <p:nvPr userDrawn="1"/>
          </p:nvSpPr>
          <p:spPr bwMode="auto">
            <a:xfrm>
              <a:off x="3176" y="0"/>
              <a:ext cx="3525838" cy="3000375"/>
            </a:xfrm>
            <a:custGeom>
              <a:avLst/>
              <a:gdLst>
                <a:gd name="T0" fmla="*/ 0 w 2222"/>
                <a:gd name="T1" fmla="*/ 232 h 1890"/>
                <a:gd name="T2" fmla="*/ 1503 w 2222"/>
                <a:gd name="T3" fmla="*/ 1735 h 1890"/>
                <a:gd name="T4" fmla="*/ 2067 w 2222"/>
                <a:gd name="T5" fmla="*/ 1735 h 1890"/>
                <a:gd name="T6" fmla="*/ 2067 w 2222"/>
                <a:gd name="T7" fmla="*/ 1735 h 1890"/>
                <a:gd name="T8" fmla="*/ 2067 w 2222"/>
                <a:gd name="T9" fmla="*/ 1170 h 1890"/>
                <a:gd name="T10" fmla="*/ 897 w 2222"/>
                <a:gd name="T11" fmla="*/ 0 h 1890"/>
                <a:gd name="T12" fmla="*/ 0 w 2222"/>
                <a:gd name="T13" fmla="*/ 0 h 1890"/>
                <a:gd name="T14" fmla="*/ 0 w 2222"/>
                <a:gd name="T15" fmla="*/ 232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2" h="1890">
                  <a:moveTo>
                    <a:pt x="0" y="232"/>
                  </a:moveTo>
                  <a:cubicBezTo>
                    <a:pt x="1503" y="1735"/>
                    <a:pt x="1503" y="1735"/>
                    <a:pt x="1503" y="1735"/>
                  </a:cubicBezTo>
                  <a:cubicBezTo>
                    <a:pt x="1658" y="1890"/>
                    <a:pt x="1912" y="1890"/>
                    <a:pt x="2067" y="1735"/>
                  </a:cubicBezTo>
                  <a:cubicBezTo>
                    <a:pt x="2067" y="1735"/>
                    <a:pt x="2067" y="1735"/>
                    <a:pt x="2067" y="1735"/>
                  </a:cubicBezTo>
                  <a:cubicBezTo>
                    <a:pt x="2222" y="1579"/>
                    <a:pt x="2222" y="1326"/>
                    <a:pt x="2067" y="1170"/>
                  </a:cubicBezTo>
                  <a:cubicBezTo>
                    <a:pt x="897" y="0"/>
                    <a:pt x="897" y="0"/>
                    <a:pt x="89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3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1"/>
            <p:cNvSpPr/>
            <p:nvPr userDrawn="1"/>
          </p:nvSpPr>
          <p:spPr bwMode="auto">
            <a:xfrm>
              <a:off x="3176" y="1498600"/>
              <a:ext cx="995363" cy="1816100"/>
            </a:xfrm>
            <a:custGeom>
              <a:avLst/>
              <a:gdLst>
                <a:gd name="T0" fmla="*/ 0 w 627"/>
                <a:gd name="T1" fmla="*/ 0 h 1144"/>
                <a:gd name="T2" fmla="*/ 0 w 627"/>
                <a:gd name="T3" fmla="*/ 1030 h 1144"/>
                <a:gd name="T4" fmla="*/ 485 w 627"/>
                <a:gd name="T5" fmla="*/ 1002 h 1144"/>
                <a:gd name="T6" fmla="*/ 485 w 627"/>
                <a:gd name="T7" fmla="*/ 1002 h 1144"/>
                <a:gd name="T8" fmla="*/ 485 w 627"/>
                <a:gd name="T9" fmla="*/ 485 h 1144"/>
                <a:gd name="T10" fmla="*/ 0 w 627"/>
                <a:gd name="T11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1144">
                  <a:moveTo>
                    <a:pt x="0" y="0"/>
                  </a:moveTo>
                  <a:cubicBezTo>
                    <a:pt x="0" y="1030"/>
                    <a:pt x="0" y="1030"/>
                    <a:pt x="0" y="1030"/>
                  </a:cubicBezTo>
                  <a:cubicBezTo>
                    <a:pt x="143" y="1144"/>
                    <a:pt x="352" y="1134"/>
                    <a:pt x="485" y="1002"/>
                  </a:cubicBezTo>
                  <a:cubicBezTo>
                    <a:pt x="485" y="1002"/>
                    <a:pt x="485" y="1002"/>
                    <a:pt x="485" y="1002"/>
                  </a:cubicBezTo>
                  <a:cubicBezTo>
                    <a:pt x="627" y="859"/>
                    <a:pt x="627" y="628"/>
                    <a:pt x="485" y="4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8" y="2763965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6408" y="3659315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"/>
          <p:cNvSpPr>
            <a:spLocks noChangeAspect="1" noChangeArrowheads="1" noTextEdit="1"/>
          </p:cNvSpPr>
          <p:nvPr userDrawn="1"/>
        </p:nvSpPr>
        <p:spPr bwMode="auto">
          <a:xfrm flipH="1">
            <a:off x="3176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 flipH="1">
            <a:off x="1588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7"/>
          <p:cNvSpPr/>
          <p:nvPr userDrawn="1"/>
        </p:nvSpPr>
        <p:spPr bwMode="auto">
          <a:xfrm flipH="1">
            <a:off x="9372600" y="5830888"/>
            <a:ext cx="1919288" cy="1027113"/>
          </a:xfrm>
          <a:custGeom>
            <a:avLst/>
            <a:gdLst>
              <a:gd name="T0" fmla="*/ 716 w 1209"/>
              <a:gd name="T1" fmla="*/ 155 h 647"/>
              <a:gd name="T2" fmla="*/ 152 w 1209"/>
              <a:gd name="T3" fmla="*/ 155 h 647"/>
              <a:gd name="T4" fmla="*/ 152 w 1209"/>
              <a:gd name="T5" fmla="*/ 155 h 647"/>
              <a:gd name="T6" fmla="*/ 95 w 1209"/>
              <a:gd name="T7" fmla="*/ 647 h 647"/>
              <a:gd name="T8" fmla="*/ 1209 w 1209"/>
              <a:gd name="T9" fmla="*/ 647 h 647"/>
              <a:gd name="T10" fmla="*/ 716 w 1209"/>
              <a:gd name="T11" fmla="*/ 155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9" h="647">
                <a:moveTo>
                  <a:pt x="716" y="155"/>
                </a:moveTo>
                <a:cubicBezTo>
                  <a:pt x="561" y="0"/>
                  <a:pt x="307" y="0"/>
                  <a:pt x="152" y="155"/>
                </a:cubicBezTo>
                <a:cubicBezTo>
                  <a:pt x="152" y="155"/>
                  <a:pt x="152" y="155"/>
                  <a:pt x="152" y="155"/>
                </a:cubicBezTo>
                <a:cubicBezTo>
                  <a:pt x="19" y="288"/>
                  <a:pt x="0" y="494"/>
                  <a:pt x="95" y="647"/>
                </a:cubicBezTo>
                <a:cubicBezTo>
                  <a:pt x="1209" y="647"/>
                  <a:pt x="1209" y="647"/>
                  <a:pt x="1209" y="647"/>
                </a:cubicBezTo>
                <a:lnTo>
                  <a:pt x="716" y="15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8"/>
          <p:cNvSpPr/>
          <p:nvPr userDrawn="1"/>
        </p:nvSpPr>
        <p:spPr bwMode="auto">
          <a:xfrm flipH="1">
            <a:off x="8664575" y="0"/>
            <a:ext cx="3525838" cy="3000375"/>
          </a:xfrm>
          <a:custGeom>
            <a:avLst/>
            <a:gdLst>
              <a:gd name="T0" fmla="*/ 0 w 2222"/>
              <a:gd name="T1" fmla="*/ 232 h 1890"/>
              <a:gd name="T2" fmla="*/ 1503 w 2222"/>
              <a:gd name="T3" fmla="*/ 1735 h 1890"/>
              <a:gd name="T4" fmla="*/ 2067 w 2222"/>
              <a:gd name="T5" fmla="*/ 1735 h 1890"/>
              <a:gd name="T6" fmla="*/ 2067 w 2222"/>
              <a:gd name="T7" fmla="*/ 1735 h 1890"/>
              <a:gd name="T8" fmla="*/ 2067 w 2222"/>
              <a:gd name="T9" fmla="*/ 1170 h 1890"/>
              <a:gd name="T10" fmla="*/ 897 w 2222"/>
              <a:gd name="T11" fmla="*/ 0 h 1890"/>
              <a:gd name="T12" fmla="*/ 0 w 2222"/>
              <a:gd name="T13" fmla="*/ 0 h 1890"/>
              <a:gd name="T14" fmla="*/ 0 w 2222"/>
              <a:gd name="T15" fmla="*/ 232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22" h="1890">
                <a:moveTo>
                  <a:pt x="0" y="232"/>
                </a:moveTo>
                <a:cubicBezTo>
                  <a:pt x="1503" y="1735"/>
                  <a:pt x="1503" y="1735"/>
                  <a:pt x="1503" y="1735"/>
                </a:cubicBezTo>
                <a:cubicBezTo>
                  <a:pt x="1658" y="1890"/>
                  <a:pt x="1912" y="1890"/>
                  <a:pt x="2067" y="1735"/>
                </a:cubicBezTo>
                <a:cubicBezTo>
                  <a:pt x="2067" y="1735"/>
                  <a:pt x="2067" y="1735"/>
                  <a:pt x="2067" y="1735"/>
                </a:cubicBezTo>
                <a:cubicBezTo>
                  <a:pt x="2222" y="1579"/>
                  <a:pt x="2222" y="1326"/>
                  <a:pt x="2067" y="1170"/>
                </a:cubicBezTo>
                <a:cubicBezTo>
                  <a:pt x="897" y="0"/>
                  <a:pt x="897" y="0"/>
                  <a:pt x="897" y="0"/>
                </a:cubicBezTo>
                <a:cubicBezTo>
                  <a:pt x="0" y="0"/>
                  <a:pt x="0" y="0"/>
                  <a:pt x="0" y="0"/>
                </a:cubicBezTo>
                <a:lnTo>
                  <a:pt x="0" y="23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9"/>
          <p:cNvSpPr/>
          <p:nvPr userDrawn="1"/>
        </p:nvSpPr>
        <p:spPr bwMode="auto">
          <a:xfrm flipH="1">
            <a:off x="4130676" y="0"/>
            <a:ext cx="2181225" cy="1285875"/>
          </a:xfrm>
          <a:custGeom>
            <a:avLst/>
            <a:gdLst>
              <a:gd name="T0" fmla="*/ 654 w 1374"/>
              <a:gd name="T1" fmla="*/ 655 h 810"/>
              <a:gd name="T2" fmla="*/ 1219 w 1374"/>
              <a:gd name="T3" fmla="*/ 655 h 810"/>
              <a:gd name="T4" fmla="*/ 1219 w 1374"/>
              <a:gd name="T5" fmla="*/ 655 h 810"/>
              <a:gd name="T6" fmla="*/ 1219 w 1374"/>
              <a:gd name="T7" fmla="*/ 91 h 810"/>
              <a:gd name="T8" fmla="*/ 1128 w 1374"/>
              <a:gd name="T9" fmla="*/ 0 h 810"/>
              <a:gd name="T10" fmla="*/ 0 w 1374"/>
              <a:gd name="T11" fmla="*/ 0 h 810"/>
              <a:gd name="T12" fmla="*/ 654 w 1374"/>
              <a:gd name="T13" fmla="*/ 655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4" h="810">
                <a:moveTo>
                  <a:pt x="654" y="655"/>
                </a:moveTo>
                <a:cubicBezTo>
                  <a:pt x="810" y="810"/>
                  <a:pt x="1063" y="810"/>
                  <a:pt x="1219" y="655"/>
                </a:cubicBezTo>
                <a:cubicBezTo>
                  <a:pt x="1219" y="655"/>
                  <a:pt x="1219" y="655"/>
                  <a:pt x="1219" y="655"/>
                </a:cubicBezTo>
                <a:cubicBezTo>
                  <a:pt x="1374" y="500"/>
                  <a:pt x="1374" y="246"/>
                  <a:pt x="1219" y="91"/>
                </a:cubicBezTo>
                <a:cubicBezTo>
                  <a:pt x="1128" y="0"/>
                  <a:pt x="1128" y="0"/>
                  <a:pt x="1128" y="0"/>
                </a:cubicBezTo>
                <a:cubicBezTo>
                  <a:pt x="0" y="0"/>
                  <a:pt x="0" y="0"/>
                  <a:pt x="0" y="0"/>
                </a:cubicBezTo>
                <a:lnTo>
                  <a:pt x="654" y="65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0"/>
          <p:cNvSpPr/>
          <p:nvPr userDrawn="1"/>
        </p:nvSpPr>
        <p:spPr bwMode="auto">
          <a:xfrm flipH="1">
            <a:off x="1588" y="1243013"/>
            <a:ext cx="6016625" cy="5614988"/>
          </a:xfrm>
          <a:custGeom>
            <a:avLst/>
            <a:gdLst>
              <a:gd name="T0" fmla="*/ 2769 w 3790"/>
              <a:gd name="T1" fmla="*/ 3537 h 3537"/>
              <a:gd name="T2" fmla="*/ 3790 w 3790"/>
              <a:gd name="T3" fmla="*/ 1551 h 3537"/>
              <a:gd name="T4" fmla="*/ 3790 w 3790"/>
              <a:gd name="T5" fmla="*/ 1014 h 3537"/>
              <a:gd name="T6" fmla="*/ 1816 w 3790"/>
              <a:gd name="T7" fmla="*/ 0 h 3537"/>
              <a:gd name="T8" fmla="*/ 0 w 3790"/>
              <a:gd name="T9" fmla="*/ 3537 h 3537"/>
              <a:gd name="T10" fmla="*/ 2769 w 3790"/>
              <a:gd name="T11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90" h="3537">
                <a:moveTo>
                  <a:pt x="2769" y="3537"/>
                </a:moveTo>
                <a:lnTo>
                  <a:pt x="3790" y="1551"/>
                </a:lnTo>
                <a:lnTo>
                  <a:pt x="3790" y="1014"/>
                </a:lnTo>
                <a:lnTo>
                  <a:pt x="1816" y="0"/>
                </a:lnTo>
                <a:lnTo>
                  <a:pt x="0" y="3537"/>
                </a:lnTo>
                <a:lnTo>
                  <a:pt x="2769" y="35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1"/>
          <p:cNvSpPr/>
          <p:nvPr userDrawn="1"/>
        </p:nvSpPr>
        <p:spPr bwMode="auto">
          <a:xfrm flipH="1">
            <a:off x="11195050" y="1498600"/>
            <a:ext cx="995363" cy="1816100"/>
          </a:xfrm>
          <a:custGeom>
            <a:avLst/>
            <a:gdLst>
              <a:gd name="T0" fmla="*/ 0 w 627"/>
              <a:gd name="T1" fmla="*/ 0 h 1144"/>
              <a:gd name="T2" fmla="*/ 0 w 627"/>
              <a:gd name="T3" fmla="*/ 1030 h 1144"/>
              <a:gd name="T4" fmla="*/ 485 w 627"/>
              <a:gd name="T5" fmla="*/ 1002 h 1144"/>
              <a:gd name="T6" fmla="*/ 485 w 627"/>
              <a:gd name="T7" fmla="*/ 1002 h 1144"/>
              <a:gd name="T8" fmla="*/ 485 w 627"/>
              <a:gd name="T9" fmla="*/ 485 h 1144"/>
              <a:gd name="T10" fmla="*/ 0 w 627"/>
              <a:gd name="T11" fmla="*/ 0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7" h="1144">
                <a:moveTo>
                  <a:pt x="0" y="0"/>
                </a:moveTo>
                <a:cubicBezTo>
                  <a:pt x="0" y="1030"/>
                  <a:pt x="0" y="1030"/>
                  <a:pt x="0" y="1030"/>
                </a:cubicBezTo>
                <a:cubicBezTo>
                  <a:pt x="143" y="1144"/>
                  <a:pt x="352" y="1134"/>
                  <a:pt x="485" y="1002"/>
                </a:cubicBezTo>
                <a:cubicBezTo>
                  <a:pt x="485" y="1002"/>
                  <a:pt x="485" y="1002"/>
                  <a:pt x="485" y="1002"/>
                </a:cubicBezTo>
                <a:cubicBezTo>
                  <a:pt x="627" y="859"/>
                  <a:pt x="627" y="628"/>
                  <a:pt x="485" y="48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14"/>
          <p:cNvSpPr/>
          <p:nvPr userDrawn="1"/>
        </p:nvSpPr>
        <p:spPr bwMode="auto">
          <a:xfrm flipH="1">
            <a:off x="1812926" y="1243013"/>
            <a:ext cx="1670050" cy="679450"/>
          </a:xfrm>
          <a:custGeom>
            <a:avLst/>
            <a:gdLst>
              <a:gd name="T0" fmla="*/ 1052 w 1052"/>
              <a:gd name="T1" fmla="*/ 428 h 428"/>
              <a:gd name="T2" fmla="*/ 219 w 1052"/>
              <a:gd name="T3" fmla="*/ 0 h 428"/>
              <a:gd name="T4" fmla="*/ 0 w 1052"/>
              <a:gd name="T5" fmla="*/ 428 h 428"/>
              <a:gd name="T6" fmla="*/ 1052 w 1052"/>
              <a:gd name="T7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2" h="428">
                <a:moveTo>
                  <a:pt x="1052" y="428"/>
                </a:moveTo>
                <a:lnTo>
                  <a:pt x="219" y="0"/>
                </a:lnTo>
                <a:lnTo>
                  <a:pt x="0" y="428"/>
                </a:lnTo>
                <a:lnTo>
                  <a:pt x="1052" y="42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5"/>
          <p:cNvSpPr/>
          <p:nvPr userDrawn="1"/>
        </p:nvSpPr>
        <p:spPr bwMode="auto">
          <a:xfrm flipH="1">
            <a:off x="1588" y="1606550"/>
            <a:ext cx="6062663" cy="3911600"/>
          </a:xfrm>
          <a:custGeom>
            <a:avLst/>
            <a:gdLst>
              <a:gd name="T0" fmla="*/ 3820 w 3820"/>
              <a:gd name="T1" fmla="*/ 0 h 2464"/>
              <a:gd name="T2" fmla="*/ 1232 w 3820"/>
              <a:gd name="T3" fmla="*/ 0 h 2464"/>
              <a:gd name="T4" fmla="*/ 0 w 3820"/>
              <a:gd name="T5" fmla="*/ 1232 h 2464"/>
              <a:gd name="T6" fmla="*/ 0 w 3820"/>
              <a:gd name="T7" fmla="*/ 1232 h 2464"/>
              <a:gd name="T8" fmla="*/ 1232 w 3820"/>
              <a:gd name="T9" fmla="*/ 2464 h 2464"/>
              <a:gd name="T10" fmla="*/ 3820 w 3820"/>
              <a:gd name="T11" fmla="*/ 2464 h 2464"/>
              <a:gd name="T12" fmla="*/ 3820 w 3820"/>
              <a:gd name="T13" fmla="*/ 0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20" h="2464">
                <a:moveTo>
                  <a:pt x="3820" y="0"/>
                </a:moveTo>
                <a:cubicBezTo>
                  <a:pt x="1232" y="0"/>
                  <a:pt x="1232" y="0"/>
                  <a:pt x="1232" y="0"/>
                </a:cubicBezTo>
                <a:cubicBezTo>
                  <a:pt x="554" y="0"/>
                  <a:pt x="0" y="555"/>
                  <a:pt x="0" y="1232"/>
                </a:cubicBezTo>
                <a:cubicBezTo>
                  <a:pt x="0" y="1232"/>
                  <a:pt x="0" y="1232"/>
                  <a:pt x="0" y="1232"/>
                </a:cubicBezTo>
                <a:cubicBezTo>
                  <a:pt x="0" y="1910"/>
                  <a:pt x="554" y="2464"/>
                  <a:pt x="1232" y="2464"/>
                </a:cubicBezTo>
                <a:cubicBezTo>
                  <a:pt x="3820" y="2464"/>
                  <a:pt x="3820" y="2464"/>
                  <a:pt x="3820" y="2464"/>
                </a:cubicBezTo>
                <a:lnTo>
                  <a:pt x="3820" y="0"/>
                </a:lnTo>
                <a:close/>
              </a:path>
            </a:pathLst>
          </a:custGeom>
          <a:blipFill>
            <a:blip r:embed="rId2"/>
            <a:srcRect/>
            <a:stretch>
              <a:fillRect t="-1649" b="-163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6"/>
          <p:cNvSpPr/>
          <p:nvPr userDrawn="1"/>
        </p:nvSpPr>
        <p:spPr bwMode="auto">
          <a:xfrm flipH="1">
            <a:off x="1588" y="1243013"/>
            <a:ext cx="3133725" cy="3892550"/>
          </a:xfrm>
          <a:custGeom>
            <a:avLst/>
            <a:gdLst>
              <a:gd name="T0" fmla="*/ 938 w 1974"/>
              <a:gd name="T1" fmla="*/ 0 h 2452"/>
              <a:gd name="T2" fmla="*/ 0 w 1974"/>
              <a:gd name="T3" fmla="*/ 0 h 2452"/>
              <a:gd name="T4" fmla="*/ 1974 w 1974"/>
              <a:gd name="T5" fmla="*/ 2452 h 2452"/>
              <a:gd name="T6" fmla="*/ 1974 w 1974"/>
              <a:gd name="T7" fmla="*/ 1287 h 2452"/>
              <a:gd name="T8" fmla="*/ 938 w 1974"/>
              <a:gd name="T9" fmla="*/ 0 h 2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2452">
                <a:moveTo>
                  <a:pt x="938" y="0"/>
                </a:moveTo>
                <a:lnTo>
                  <a:pt x="0" y="0"/>
                </a:lnTo>
                <a:lnTo>
                  <a:pt x="1974" y="2452"/>
                </a:lnTo>
                <a:lnTo>
                  <a:pt x="1974" y="1287"/>
                </a:lnTo>
                <a:lnTo>
                  <a:pt x="938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7"/>
          <p:cNvSpPr/>
          <p:nvPr userDrawn="1"/>
        </p:nvSpPr>
        <p:spPr bwMode="auto">
          <a:xfrm flipH="1">
            <a:off x="1588" y="1606550"/>
            <a:ext cx="1177925" cy="1430338"/>
          </a:xfrm>
          <a:custGeom>
            <a:avLst/>
            <a:gdLst>
              <a:gd name="T0" fmla="*/ 0 w 742"/>
              <a:gd name="T1" fmla="*/ 0 h 901"/>
              <a:gd name="T2" fmla="*/ 742 w 742"/>
              <a:gd name="T3" fmla="*/ 0 h 901"/>
              <a:gd name="T4" fmla="*/ 742 w 742"/>
              <a:gd name="T5" fmla="*/ 901 h 901"/>
              <a:gd name="T6" fmla="*/ 0 w 742"/>
              <a:gd name="T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2" h="901">
                <a:moveTo>
                  <a:pt x="0" y="0"/>
                </a:moveTo>
                <a:lnTo>
                  <a:pt x="742" y="0"/>
                </a:lnTo>
                <a:lnTo>
                  <a:pt x="742" y="9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665788" y="3107078"/>
            <a:ext cx="5426076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665788" y="5413314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665789" y="5117043"/>
            <a:ext cx="5426076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wp.sf-express.com/" TargetMode="External"/><Relationship Id="rId2" Type="http://schemas.openxmlformats.org/officeDocument/2006/relationships/hyperlink" Target="mailto:user@192.168.0.0.1" TargetMode="External"/><Relationship Id="rId1" Type="http://schemas.openxmlformats.org/officeDocument/2006/relationships/hyperlink" Target="http://111.203.65.116:8080/hamster-online/signResult.js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7006" y="2383791"/>
            <a:ext cx="5211764" cy="1255121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基本操作命令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081145" y="3914891"/>
            <a:ext cx="1771015" cy="296271"/>
          </a:xfrm>
        </p:spPr>
        <p:txBody>
          <a:bodyPr/>
          <a:lstStyle/>
          <a:p>
            <a:r>
              <a:rPr lang="zh-CN" altLang="en-US" dirty="0" smtClean="0"/>
              <a:t>主讲人：张财智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系统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信息命令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系统的关机、重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启、登出及切换用户命令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文件和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目录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磁盘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管理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网络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通讯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备份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压缩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2400" b="0" dirty="0">
                <a:sym typeface="+mn-lt"/>
              </a:rPr>
              <a:t>系统信息命令</a:t>
            </a:r>
            <a:endParaRPr lang="en-US" altLang="zh-CN" sz="2400" b="0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6280" y="1043941"/>
            <a:ext cx="607314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Arch</a:t>
            </a:r>
            <a:r>
              <a:rPr lang="zh-CN" altLang="en-US" sz="1600" dirty="0" smtClean="0"/>
              <a:t>：显示</a:t>
            </a:r>
            <a:r>
              <a:rPr lang="zh-CN" altLang="en-US" sz="1600" dirty="0"/>
              <a:t>机器的处理器架构</a:t>
            </a:r>
            <a:br>
              <a:rPr lang="zh-CN" altLang="en-US" sz="1600" dirty="0"/>
            </a:br>
            <a:r>
              <a:rPr lang="en-US" altLang="zh-CN" sz="1600" dirty="0" err="1"/>
              <a:t>uname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–m</a:t>
            </a:r>
            <a:r>
              <a:rPr lang="zh-CN" altLang="en-US" sz="1600" dirty="0" smtClean="0"/>
              <a:t>：显示</a:t>
            </a:r>
            <a:r>
              <a:rPr lang="zh-CN" altLang="en-US" sz="1600" dirty="0"/>
              <a:t>机器的处理器架构</a:t>
            </a:r>
            <a:br>
              <a:rPr lang="zh-CN" altLang="en-US" sz="1600" dirty="0"/>
            </a:br>
            <a:r>
              <a:rPr lang="en-US" altLang="zh-CN" sz="1600" dirty="0" err="1"/>
              <a:t>uname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–r</a:t>
            </a:r>
            <a:r>
              <a:rPr lang="zh-CN" altLang="en-US" sz="1600" dirty="0" smtClean="0"/>
              <a:t>：显示</a:t>
            </a:r>
            <a:r>
              <a:rPr lang="zh-CN" altLang="en-US" sz="1600" dirty="0"/>
              <a:t>正在使用的内核版本 </a:t>
            </a:r>
            <a:br>
              <a:rPr lang="zh-CN" altLang="en-US" sz="1600" dirty="0"/>
            </a:br>
            <a:r>
              <a:rPr lang="en-US" altLang="zh-CN" sz="1600" dirty="0" err="1"/>
              <a:t>dmidecode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–q</a:t>
            </a:r>
            <a:r>
              <a:rPr lang="zh-CN" altLang="en-US" sz="1600" dirty="0" smtClean="0"/>
              <a:t>：显示</a:t>
            </a:r>
            <a:r>
              <a:rPr lang="zh-CN" altLang="en-US" sz="1600" dirty="0"/>
              <a:t>硬件系统部件 </a:t>
            </a:r>
            <a:r>
              <a:rPr lang="en-US" altLang="zh-CN" sz="1600" dirty="0"/>
              <a:t>- (SMBIOS / DMI) </a:t>
            </a:r>
            <a:br>
              <a:rPr lang="en-US" altLang="zh-CN" sz="1600" dirty="0"/>
            </a:br>
            <a:r>
              <a:rPr lang="en-US" altLang="zh-CN" sz="1600" dirty="0" err="1"/>
              <a:t>hdparm</a:t>
            </a:r>
            <a:r>
              <a:rPr lang="en-US" altLang="zh-CN" sz="1600" dirty="0"/>
              <a:t> -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/</a:t>
            </a:r>
            <a:r>
              <a:rPr lang="en-US" altLang="zh-CN" sz="1600" dirty="0" smtClean="0"/>
              <a:t>dev/had</a:t>
            </a:r>
            <a:r>
              <a:rPr lang="zh-CN" altLang="en-US" sz="1600" dirty="0" smtClean="0"/>
              <a:t>：罗列</a:t>
            </a:r>
            <a:r>
              <a:rPr lang="zh-CN" altLang="en-US" sz="1600" dirty="0"/>
              <a:t>一个磁盘的架构特性 </a:t>
            </a:r>
            <a:br>
              <a:rPr lang="zh-CN" altLang="en-US" sz="1600" dirty="0"/>
            </a:br>
            <a:r>
              <a:rPr lang="en-US" altLang="zh-CN" sz="1600" dirty="0" err="1"/>
              <a:t>hdparm</a:t>
            </a:r>
            <a:r>
              <a:rPr lang="en-US" altLang="zh-CN" sz="1600" dirty="0"/>
              <a:t> -</a:t>
            </a:r>
            <a:r>
              <a:rPr lang="en-US" altLang="zh-CN" sz="1600" dirty="0" err="1"/>
              <a:t>tT</a:t>
            </a:r>
            <a:r>
              <a:rPr lang="en-US" altLang="zh-CN" sz="1600" dirty="0"/>
              <a:t> /</a:t>
            </a:r>
            <a:r>
              <a:rPr lang="en-US" altLang="zh-CN" sz="1600" dirty="0" smtClean="0"/>
              <a:t>dev/</a:t>
            </a:r>
            <a:r>
              <a:rPr lang="en-US" altLang="zh-CN" sz="1600" dirty="0" err="1" smtClean="0"/>
              <a:t>sda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在</a:t>
            </a:r>
            <a:r>
              <a:rPr lang="zh-CN" altLang="en-US" sz="1600" dirty="0"/>
              <a:t>磁盘上执行测试性读取操作 </a:t>
            </a:r>
            <a:br>
              <a:rPr lang="zh-CN" altLang="en-US" sz="1600" dirty="0"/>
            </a:br>
            <a:r>
              <a:rPr lang="en-US" altLang="zh-CN" sz="1600" dirty="0"/>
              <a:t>cat /</a:t>
            </a:r>
            <a:r>
              <a:rPr lang="en-US" altLang="zh-CN" sz="1600" dirty="0" smtClean="0"/>
              <a:t>proc/</a:t>
            </a:r>
            <a:r>
              <a:rPr lang="en-US" altLang="zh-CN" sz="1600" dirty="0" err="1" smtClean="0"/>
              <a:t>cpuinfo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显示</a:t>
            </a:r>
            <a:r>
              <a:rPr lang="en-US" altLang="zh-CN" sz="1600" dirty="0"/>
              <a:t>CPU info</a:t>
            </a:r>
            <a:r>
              <a:rPr lang="zh-CN" altLang="en-US" sz="1600" dirty="0"/>
              <a:t>的信息 </a:t>
            </a:r>
            <a:br>
              <a:rPr lang="zh-CN" altLang="en-US" sz="1600" dirty="0"/>
            </a:br>
            <a:r>
              <a:rPr lang="en-US" altLang="zh-CN" sz="1600" dirty="0"/>
              <a:t>cat /</a:t>
            </a:r>
            <a:r>
              <a:rPr lang="en-US" altLang="zh-CN" sz="1600" dirty="0" smtClean="0"/>
              <a:t>proc/interrupts</a:t>
            </a:r>
            <a:r>
              <a:rPr lang="zh-CN" altLang="en-US" sz="1600" dirty="0" smtClean="0"/>
              <a:t>：显示</a:t>
            </a:r>
            <a:r>
              <a:rPr lang="zh-CN" altLang="en-US" sz="1600" dirty="0"/>
              <a:t>中断 </a:t>
            </a:r>
            <a:br>
              <a:rPr lang="zh-CN" altLang="en-US" sz="1600" dirty="0"/>
            </a:br>
            <a:r>
              <a:rPr lang="en-US" altLang="zh-CN" sz="1600" dirty="0"/>
              <a:t>cat /</a:t>
            </a:r>
            <a:r>
              <a:rPr lang="en-US" altLang="zh-CN" sz="1600" dirty="0" smtClean="0"/>
              <a:t>proc/</a:t>
            </a:r>
            <a:r>
              <a:rPr lang="en-US" altLang="zh-CN" sz="1600" dirty="0" err="1" smtClean="0"/>
              <a:t>meminfo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校验</a:t>
            </a:r>
            <a:r>
              <a:rPr lang="zh-CN" altLang="en-US" sz="1600" dirty="0"/>
              <a:t>内存使用 </a:t>
            </a:r>
            <a:br>
              <a:rPr lang="zh-CN" altLang="en-US" sz="1600" dirty="0"/>
            </a:br>
            <a:r>
              <a:rPr lang="en-US" altLang="zh-CN" sz="1600" dirty="0"/>
              <a:t>cat /</a:t>
            </a:r>
            <a:r>
              <a:rPr lang="en-US" altLang="zh-CN" sz="1600" dirty="0" smtClean="0"/>
              <a:t>proc/swaps</a:t>
            </a:r>
            <a:r>
              <a:rPr lang="zh-CN" altLang="en-US" sz="1600" dirty="0" smtClean="0"/>
              <a:t>：显示</a:t>
            </a:r>
            <a:r>
              <a:rPr lang="zh-CN" altLang="en-US" sz="1600" dirty="0"/>
              <a:t>哪些</a:t>
            </a:r>
            <a:r>
              <a:rPr lang="en-US" altLang="zh-CN" sz="1600" dirty="0"/>
              <a:t>swap</a:t>
            </a:r>
            <a:r>
              <a:rPr lang="zh-CN" altLang="en-US" sz="1600" dirty="0"/>
              <a:t>被使用 </a:t>
            </a:r>
            <a:br>
              <a:rPr lang="zh-CN" altLang="en-US" sz="1600" dirty="0"/>
            </a:br>
            <a:r>
              <a:rPr lang="en-US" altLang="zh-CN" sz="1600" dirty="0"/>
              <a:t>cat /</a:t>
            </a:r>
            <a:r>
              <a:rPr lang="en-US" altLang="zh-CN" sz="1600" dirty="0" smtClean="0"/>
              <a:t>proc/version</a:t>
            </a:r>
            <a:r>
              <a:rPr lang="zh-CN" altLang="en-US" sz="1600" dirty="0" smtClean="0"/>
              <a:t>：显示</a:t>
            </a:r>
            <a:r>
              <a:rPr lang="zh-CN" altLang="en-US" sz="1600" dirty="0"/>
              <a:t>内核的版本 </a:t>
            </a:r>
            <a:br>
              <a:rPr lang="zh-CN" altLang="en-US" sz="1600" dirty="0"/>
            </a:br>
            <a:r>
              <a:rPr lang="en-US" altLang="zh-CN" sz="1600" dirty="0"/>
              <a:t>cat /</a:t>
            </a:r>
            <a:r>
              <a:rPr lang="en-US" altLang="zh-CN" sz="1600" dirty="0" smtClean="0"/>
              <a:t>proc/net/dev</a:t>
            </a:r>
            <a:r>
              <a:rPr lang="zh-CN" altLang="en-US" sz="1600" dirty="0" smtClean="0"/>
              <a:t>：显示</a:t>
            </a:r>
            <a:r>
              <a:rPr lang="zh-CN" altLang="en-US" sz="1600" dirty="0"/>
              <a:t>网络适配器及统计 </a:t>
            </a:r>
            <a:br>
              <a:rPr lang="zh-CN" altLang="en-US" sz="1600" dirty="0"/>
            </a:br>
            <a:r>
              <a:rPr lang="en-US" altLang="zh-CN" sz="1600" dirty="0"/>
              <a:t>cat /</a:t>
            </a:r>
            <a:r>
              <a:rPr lang="en-US" altLang="zh-CN" sz="1600" dirty="0" smtClean="0"/>
              <a:t>proc/mounts</a:t>
            </a:r>
            <a:r>
              <a:rPr lang="zh-CN" altLang="en-US" sz="1600" dirty="0" smtClean="0"/>
              <a:t>：显示</a:t>
            </a:r>
            <a:r>
              <a:rPr lang="zh-CN" altLang="en-US" sz="1600" dirty="0"/>
              <a:t>已加载的</a:t>
            </a:r>
            <a:r>
              <a:rPr lang="zh-CN" altLang="en-US" sz="1600" dirty="0" smtClean="0"/>
              <a:t>文件系统</a:t>
            </a:r>
            <a:endParaRPr lang="en-US" altLang="zh-CN" sz="1600" dirty="0" smtClean="0"/>
          </a:p>
          <a:p>
            <a:r>
              <a:rPr lang="en-US" altLang="zh-CN" sz="1600" dirty="0"/>
              <a:t>cat /</a:t>
            </a:r>
            <a:r>
              <a:rPr lang="en-US" altLang="zh-CN" sz="1600" dirty="0" err="1" smtClean="0"/>
              <a:t>etc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redhat</a:t>
            </a:r>
            <a:r>
              <a:rPr lang="en-US" altLang="zh-CN" sz="1600" dirty="0" smtClean="0"/>
              <a:t>-release</a:t>
            </a:r>
            <a:r>
              <a:rPr lang="zh-CN" altLang="en-US" sz="1600" dirty="0" smtClean="0"/>
              <a:t>：查看</a:t>
            </a:r>
            <a:r>
              <a:rPr lang="en-US" altLang="zh-CN" sz="1600" dirty="0" smtClean="0"/>
              <a:t>Centos</a:t>
            </a:r>
            <a:r>
              <a:rPr lang="zh-CN" altLang="en-US" sz="1600" dirty="0" smtClean="0"/>
              <a:t>版本</a:t>
            </a:r>
            <a:r>
              <a:rPr lang="zh-CN" altLang="en-US" sz="1600" dirty="0"/>
              <a:t> </a:t>
            </a:r>
            <a:br>
              <a:rPr lang="zh-CN" altLang="en-US" sz="1600" dirty="0"/>
            </a:br>
            <a:r>
              <a:rPr lang="en-US" altLang="zh-CN" sz="1600" dirty="0" err="1"/>
              <a:t>lspci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–</a:t>
            </a:r>
            <a:r>
              <a:rPr lang="en-US" altLang="zh-CN" sz="1600" dirty="0" err="1" smtClean="0"/>
              <a:t>tv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罗列 </a:t>
            </a:r>
            <a:r>
              <a:rPr lang="en-US" altLang="zh-CN" sz="1600" dirty="0"/>
              <a:t>PCI </a:t>
            </a:r>
            <a:r>
              <a:rPr lang="zh-CN" altLang="en-US" sz="1600" dirty="0"/>
              <a:t>设备 </a:t>
            </a:r>
            <a:br>
              <a:rPr lang="zh-CN" altLang="en-US" sz="1600" dirty="0"/>
            </a:br>
            <a:r>
              <a:rPr lang="en-US" altLang="zh-CN" sz="1600" dirty="0" err="1"/>
              <a:t>lsusb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–</a:t>
            </a:r>
            <a:r>
              <a:rPr lang="en-US" altLang="zh-CN" sz="1600" dirty="0" err="1" smtClean="0"/>
              <a:t>tv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显示 </a:t>
            </a:r>
            <a:r>
              <a:rPr lang="en-US" altLang="zh-CN" sz="1600" dirty="0"/>
              <a:t>USB </a:t>
            </a:r>
            <a:r>
              <a:rPr lang="zh-CN" altLang="en-US" sz="1600" dirty="0"/>
              <a:t>设备 </a:t>
            </a:r>
            <a:br>
              <a:rPr lang="zh-CN" altLang="en-US" sz="1600" dirty="0"/>
            </a:br>
            <a:r>
              <a:rPr lang="en-US" altLang="zh-CN" sz="1600" dirty="0" smtClean="0"/>
              <a:t>date</a:t>
            </a:r>
            <a:r>
              <a:rPr lang="zh-CN" altLang="en-US" sz="1600" dirty="0" smtClean="0"/>
              <a:t>：显示</a:t>
            </a:r>
            <a:r>
              <a:rPr lang="zh-CN" altLang="en-US" sz="1600" dirty="0"/>
              <a:t>系统日期 </a:t>
            </a:r>
            <a:br>
              <a:rPr lang="zh-CN" altLang="en-US" sz="1600" dirty="0"/>
            </a:br>
            <a:r>
              <a:rPr lang="en-US" altLang="zh-CN" sz="1600" dirty="0" err="1"/>
              <a:t>cal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2007</a:t>
            </a:r>
            <a:r>
              <a:rPr lang="zh-CN" altLang="en-US" sz="1600" dirty="0" smtClean="0"/>
              <a:t>：显示</a:t>
            </a:r>
            <a:r>
              <a:rPr lang="en-US" altLang="zh-CN" sz="1600" dirty="0"/>
              <a:t>2007</a:t>
            </a:r>
            <a:r>
              <a:rPr lang="zh-CN" altLang="en-US" sz="1600" dirty="0"/>
              <a:t>年的日历表 </a:t>
            </a:r>
            <a:br>
              <a:rPr lang="zh-CN" altLang="en-US" sz="1600" dirty="0"/>
            </a:br>
            <a:r>
              <a:rPr lang="en-US" altLang="zh-CN" sz="1600" dirty="0"/>
              <a:t>date </a:t>
            </a:r>
            <a:r>
              <a:rPr lang="en-US" altLang="zh-CN" sz="1600" dirty="0" smtClean="0"/>
              <a:t>041217002007.00</a:t>
            </a:r>
            <a:r>
              <a:rPr lang="zh-CN" altLang="en-US" sz="1600" dirty="0" smtClean="0"/>
              <a:t>：设置</a:t>
            </a:r>
            <a:r>
              <a:rPr lang="zh-CN" altLang="en-US" sz="1600" dirty="0"/>
              <a:t>日期和时间 </a:t>
            </a:r>
            <a:r>
              <a:rPr lang="en-US" altLang="zh-CN" sz="1600" dirty="0"/>
              <a:t>- </a:t>
            </a:r>
            <a:r>
              <a:rPr lang="zh-CN" altLang="en-US" sz="1600" dirty="0"/>
              <a:t>月日时分年</a:t>
            </a:r>
            <a:r>
              <a:rPr lang="en-US" altLang="zh-CN" sz="1600" dirty="0"/>
              <a:t>.</a:t>
            </a:r>
            <a:r>
              <a:rPr lang="zh-CN" altLang="en-US" sz="1600" dirty="0"/>
              <a:t>秒 </a:t>
            </a:r>
            <a:br>
              <a:rPr lang="zh-CN" altLang="en-US" sz="1600" dirty="0"/>
            </a:br>
            <a:r>
              <a:rPr lang="en-US" altLang="zh-CN" sz="1600" dirty="0"/>
              <a:t>clock </a:t>
            </a:r>
            <a:r>
              <a:rPr lang="en-US" altLang="zh-CN" sz="1600" dirty="0" smtClean="0"/>
              <a:t>–w</a:t>
            </a:r>
            <a:r>
              <a:rPr lang="zh-CN" altLang="en-US" sz="1600" dirty="0" smtClean="0"/>
              <a:t>：将</a:t>
            </a:r>
            <a:r>
              <a:rPr lang="zh-CN" altLang="en-US" sz="1600" dirty="0"/>
              <a:t>时间修改保存到 </a:t>
            </a:r>
            <a:r>
              <a:rPr lang="en-US" altLang="zh-CN" sz="1600" dirty="0" smtClean="0"/>
              <a:t>BIOS</a:t>
            </a:r>
            <a:endParaRPr lang="en-US" altLang="zh-CN" sz="1600" dirty="0" smtClean="0"/>
          </a:p>
          <a:p>
            <a:r>
              <a:rPr lang="en-US" altLang="zh-CN" sz="1600" dirty="0" err="1" smtClean="0"/>
              <a:t>ps</a:t>
            </a:r>
            <a:r>
              <a:rPr lang="en-US" altLang="zh-CN" sz="1600" dirty="0" smtClean="0"/>
              <a:t> –</a:t>
            </a:r>
            <a:r>
              <a:rPr lang="en-US" altLang="zh-CN" sz="1600" dirty="0" err="1" smtClean="0"/>
              <a:t>ef</a:t>
            </a:r>
            <a:r>
              <a:rPr lang="en-US" altLang="zh-CN" sz="1600" dirty="0" smtClean="0"/>
              <a:t> | grep ‘java’</a:t>
            </a:r>
            <a:r>
              <a:rPr lang="zh-CN" altLang="en-US" sz="1600" dirty="0" smtClean="0"/>
              <a:t>：查询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进程</a:t>
            </a:r>
            <a:endParaRPr lang="en-US" altLang="zh-CN" sz="1600" dirty="0" smtClean="0"/>
          </a:p>
          <a:p>
            <a:r>
              <a:rPr lang="en-US" altLang="zh-CN" sz="1600" dirty="0" smtClean="0"/>
              <a:t>Kill -9 556</a:t>
            </a:r>
            <a:r>
              <a:rPr lang="zh-CN" altLang="en-US" sz="1600" dirty="0" smtClean="0"/>
              <a:t>：杀掉</a:t>
            </a:r>
            <a:r>
              <a:rPr lang="en-US" altLang="zh-CN" sz="1600" dirty="0" smtClean="0"/>
              <a:t>556</a:t>
            </a:r>
            <a:r>
              <a:rPr lang="zh-CN" altLang="en-US" sz="1600" dirty="0" smtClean="0"/>
              <a:t>进程</a:t>
            </a:r>
            <a:endParaRPr lang="en-US" altLang="zh-CN" sz="1600" dirty="0" smtClean="0"/>
          </a:p>
          <a:p>
            <a:r>
              <a:rPr lang="en-US" altLang="zh-CN" sz="1600" dirty="0" smtClean="0"/>
              <a:t>top</a:t>
            </a:r>
            <a:r>
              <a:rPr lang="zh-CN" altLang="en-US" sz="1600" dirty="0" smtClean="0"/>
              <a:t>：查看</a:t>
            </a:r>
            <a:r>
              <a:rPr lang="zh-CN" altLang="en-US" sz="1600" dirty="0"/>
              <a:t>目前程序的执行情景和内存使用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2400" b="0" dirty="0">
                <a:sym typeface="+mn-lt"/>
              </a:rPr>
              <a:t>系统的关机、重启、登出及切换用户命令</a:t>
            </a:r>
            <a:endParaRPr lang="en-US" altLang="zh-CN" sz="2400" b="0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6280" y="1112521"/>
            <a:ext cx="60731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shutdown </a:t>
            </a:r>
            <a:r>
              <a:rPr lang="zh-CN" altLang="en-US" sz="1600" dirty="0" smtClean="0"/>
              <a:t>关机命令</a:t>
            </a:r>
            <a:br>
              <a:rPr lang="zh-CN" altLang="en-US" sz="1600" dirty="0"/>
            </a:br>
            <a:r>
              <a:rPr lang="en-US" altLang="zh-CN" sz="1600" dirty="0" smtClean="0"/>
              <a:t>reboot </a:t>
            </a:r>
            <a:r>
              <a:rPr lang="zh-CN" altLang="en-US" sz="1600" dirty="0" smtClean="0"/>
              <a:t>重启命令</a:t>
            </a:r>
            <a:br>
              <a:rPr lang="zh-CN" altLang="en-US" sz="1600" dirty="0"/>
            </a:br>
            <a:r>
              <a:rPr lang="en-US" altLang="zh-CN" sz="1600" dirty="0" smtClean="0"/>
              <a:t>logout </a:t>
            </a:r>
            <a:r>
              <a:rPr lang="zh-CN" altLang="en-US" sz="1600" dirty="0" smtClean="0"/>
              <a:t>注销</a:t>
            </a:r>
            <a:endParaRPr lang="en-US" altLang="zh-CN" sz="1600" dirty="0"/>
          </a:p>
          <a:p>
            <a:r>
              <a:rPr lang="en-US" altLang="zh-CN" sz="1600" dirty="0" err="1" smtClean="0"/>
              <a:t>su</a:t>
            </a:r>
            <a:r>
              <a:rPr lang="en-US" altLang="zh-CN" sz="1600" dirty="0" smtClean="0"/>
              <a:t> root </a:t>
            </a:r>
            <a:r>
              <a:rPr lang="zh-CN" altLang="en-US" sz="1600" dirty="0" smtClean="0"/>
              <a:t>切换到</a:t>
            </a:r>
            <a:r>
              <a:rPr lang="en-US" altLang="zh-CN" sz="1600" dirty="0" smtClean="0"/>
              <a:t>root</a:t>
            </a:r>
            <a:r>
              <a:rPr lang="zh-CN" altLang="en-US" sz="1600" dirty="0" smtClean="0"/>
              <a:t>用户</a:t>
            </a:r>
            <a:br>
              <a:rPr lang="zh-CN" altLang="en-US" sz="1600" dirty="0"/>
            </a:br>
            <a:r>
              <a:rPr lang="en-US" altLang="zh-CN" sz="1600" dirty="0" smtClean="0"/>
              <a:t>exit </a:t>
            </a:r>
            <a:r>
              <a:rPr lang="zh-CN" altLang="en-US" sz="1600" dirty="0" smtClean="0"/>
              <a:t>退回到原始用户</a:t>
            </a:r>
            <a:r>
              <a:rPr lang="en-US" altLang="zh-CN" sz="1600" dirty="0"/>
              <a:t> </a:t>
            </a:r>
            <a:br>
              <a:rPr lang="en-US" altLang="zh-CN" sz="1600" dirty="0"/>
            </a:b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2400" b="0" dirty="0" smtClean="0">
                <a:sym typeface="+mn-lt"/>
              </a:rPr>
              <a:t>文件和目录命令</a:t>
            </a:r>
            <a:endParaRPr lang="en-US" altLang="zh-CN" sz="2400" b="0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6280" y="1112521"/>
            <a:ext cx="78562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t</a:t>
            </a:r>
            <a:r>
              <a:rPr lang="en-US" altLang="zh-CN" sz="1600" dirty="0" smtClean="0"/>
              <a:t>ouch test.txt</a:t>
            </a:r>
            <a:r>
              <a:rPr lang="zh-CN" altLang="en-US" sz="1600" dirty="0" smtClean="0"/>
              <a:t>：生成一个空白的</a:t>
            </a:r>
            <a:r>
              <a:rPr lang="en-US" altLang="zh-CN" sz="1600" dirty="0" smtClean="0"/>
              <a:t>test.txt</a:t>
            </a:r>
            <a:endParaRPr lang="en-US" altLang="zh-CN" sz="1600" dirty="0" smtClean="0"/>
          </a:p>
          <a:p>
            <a:r>
              <a:rPr lang="en-US" altLang="zh-CN" sz="1600" dirty="0"/>
              <a:t>e</a:t>
            </a:r>
            <a:r>
              <a:rPr lang="en-US" altLang="zh-CN" sz="1600" dirty="0" smtClean="0"/>
              <a:t>cho “test” &gt; test.txt</a:t>
            </a:r>
            <a:r>
              <a:rPr lang="zh-CN" altLang="en-US" sz="1600" dirty="0" smtClean="0"/>
              <a:t>：把“</a:t>
            </a:r>
            <a:r>
              <a:rPr lang="en-US" altLang="zh-CN" sz="1600" dirty="0" smtClean="0"/>
              <a:t>test</a:t>
            </a:r>
            <a:r>
              <a:rPr lang="zh-CN" altLang="en-US" sz="1600" dirty="0" smtClean="0"/>
              <a:t>”写入到</a:t>
            </a:r>
            <a:r>
              <a:rPr lang="en-US" altLang="zh-CN" sz="1600" dirty="0" smtClean="0"/>
              <a:t>test.txt</a:t>
            </a:r>
            <a:r>
              <a:rPr lang="zh-CN" altLang="en-US" sz="1600" dirty="0" smtClean="0"/>
              <a:t>文件</a:t>
            </a:r>
            <a:endParaRPr lang="en-US" altLang="zh-CN" sz="1600" dirty="0" smtClean="0"/>
          </a:p>
          <a:p>
            <a:r>
              <a:rPr lang="en-US" altLang="zh-CN" sz="1600" dirty="0" smtClean="0"/>
              <a:t>echo </a:t>
            </a:r>
            <a:r>
              <a:rPr lang="en-US" altLang="zh-CN" sz="1600" dirty="0"/>
              <a:t>“test” </a:t>
            </a:r>
            <a:r>
              <a:rPr lang="en-US" altLang="zh-CN" sz="1600" dirty="0" smtClean="0"/>
              <a:t>&gt;&gt; </a:t>
            </a:r>
            <a:r>
              <a:rPr lang="en-US" altLang="zh-CN" sz="1600" dirty="0"/>
              <a:t>test.txt</a:t>
            </a:r>
            <a:r>
              <a:rPr lang="zh-CN" altLang="en-US" sz="1600" dirty="0"/>
              <a:t>：把“</a:t>
            </a:r>
            <a:r>
              <a:rPr lang="en-US" altLang="zh-CN" sz="1600" dirty="0"/>
              <a:t>test</a:t>
            </a:r>
            <a:r>
              <a:rPr lang="zh-CN" altLang="en-US" sz="1600" dirty="0" smtClean="0"/>
              <a:t>”追加到</a:t>
            </a:r>
            <a:r>
              <a:rPr lang="en-US" altLang="zh-CN" sz="1600" dirty="0"/>
              <a:t>test.txt</a:t>
            </a:r>
            <a:r>
              <a:rPr lang="zh-CN" altLang="en-US" sz="1600" dirty="0" smtClean="0"/>
              <a:t>文件</a:t>
            </a:r>
            <a:endParaRPr lang="en-US" altLang="zh-CN" sz="1600" dirty="0" smtClean="0"/>
          </a:p>
          <a:p>
            <a:r>
              <a:rPr lang="en-US" altLang="zh-CN" sz="1600" dirty="0" smtClean="0"/>
              <a:t>vi test.txt</a:t>
            </a:r>
            <a:r>
              <a:rPr lang="zh-CN" altLang="en-US" sz="1600" dirty="0" smtClean="0"/>
              <a:t>：创建一个</a:t>
            </a:r>
            <a:r>
              <a:rPr lang="en-US" altLang="zh-CN" sz="1600" dirty="0" smtClean="0"/>
              <a:t>test.txt</a:t>
            </a:r>
            <a:r>
              <a:rPr lang="zh-CN" altLang="en-US" sz="1600" dirty="0" smtClean="0"/>
              <a:t>文件</a:t>
            </a:r>
            <a:endParaRPr lang="en-US" altLang="zh-CN" sz="1600" dirty="0" smtClean="0"/>
          </a:p>
          <a:p>
            <a:r>
              <a:rPr lang="en-US" altLang="zh-CN" sz="1600" dirty="0"/>
              <a:t>v</a:t>
            </a:r>
            <a:r>
              <a:rPr lang="en-US" altLang="zh-CN" sz="1600" dirty="0" smtClean="0"/>
              <a:t>im test.txt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创建一个</a:t>
            </a:r>
            <a:r>
              <a:rPr lang="en-US" altLang="zh-CN" sz="1600" dirty="0"/>
              <a:t>test.txt</a:t>
            </a:r>
            <a:r>
              <a:rPr lang="zh-CN" altLang="en-US" sz="1600" dirty="0" smtClean="0"/>
              <a:t>文件</a:t>
            </a:r>
            <a:endParaRPr lang="en-US" altLang="zh-CN" sz="1600" dirty="0" smtClean="0"/>
          </a:p>
          <a:p>
            <a:r>
              <a:rPr lang="en-US" altLang="zh-CN" sz="1600" dirty="0" err="1" smtClean="0"/>
              <a:t>mkdir</a:t>
            </a:r>
            <a:r>
              <a:rPr lang="en-US" altLang="zh-CN" sz="1600" dirty="0" smtClean="0"/>
              <a:t> test</a:t>
            </a:r>
            <a:r>
              <a:rPr lang="zh-CN" altLang="en-US" sz="1600" dirty="0" smtClean="0"/>
              <a:t>：创建文件目录</a:t>
            </a:r>
            <a:endParaRPr lang="en-US" altLang="zh-CN" sz="1600" dirty="0" smtClean="0"/>
          </a:p>
          <a:p>
            <a:r>
              <a:rPr lang="en-US" altLang="zh-CN" sz="1600" dirty="0" smtClean="0"/>
              <a:t>cat file</a:t>
            </a:r>
            <a:r>
              <a:rPr lang="zh-CN" altLang="en-US" sz="1600" dirty="0" smtClean="0"/>
              <a:t>：从</a:t>
            </a:r>
            <a:r>
              <a:rPr lang="zh-CN" altLang="en-US" sz="1600" dirty="0"/>
              <a:t>第一个字节开始正向查看文件的</a:t>
            </a:r>
            <a:r>
              <a:rPr lang="zh-CN" altLang="en-US" sz="1600" dirty="0" smtClean="0"/>
              <a:t>内容</a:t>
            </a:r>
            <a:endParaRPr lang="en-US" altLang="zh-CN" sz="1600" dirty="0" smtClean="0"/>
          </a:p>
          <a:p>
            <a:r>
              <a:rPr lang="en-US" altLang="zh-CN" sz="1600" dirty="0" smtClean="0"/>
              <a:t>tac file</a:t>
            </a:r>
            <a:r>
              <a:rPr lang="zh-CN" altLang="en-US" sz="1600" dirty="0" smtClean="0"/>
              <a:t>：从</a:t>
            </a:r>
            <a:r>
              <a:rPr lang="zh-CN" altLang="en-US" sz="1600" dirty="0"/>
              <a:t>最后一行开始反向查看一个文件的内容</a:t>
            </a:r>
            <a:br>
              <a:rPr lang="zh-CN" altLang="en-US" sz="1600" dirty="0"/>
            </a:br>
            <a:r>
              <a:rPr lang="en-US" altLang="zh-CN" sz="1600" dirty="0" smtClean="0"/>
              <a:t>head -10 file</a:t>
            </a:r>
            <a:r>
              <a:rPr lang="zh-CN" altLang="en-US" sz="1600" dirty="0" smtClean="0"/>
              <a:t>：查看文件前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行</a:t>
            </a:r>
            <a:br>
              <a:rPr lang="zh-CN" altLang="en-US" sz="1600" dirty="0"/>
            </a:br>
            <a:r>
              <a:rPr lang="en-US" altLang="zh-CN" sz="1600" dirty="0" smtClean="0"/>
              <a:t>tail -10 file</a:t>
            </a:r>
            <a:r>
              <a:rPr lang="zh-CN" altLang="en-US" sz="1600" dirty="0" smtClean="0"/>
              <a:t>：查看文件后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行</a:t>
            </a:r>
            <a:endParaRPr lang="en-US" altLang="zh-CN" sz="1600" dirty="0" smtClean="0"/>
          </a:p>
          <a:p>
            <a:r>
              <a:rPr lang="en-US" altLang="zh-CN" sz="1600" dirty="0"/>
              <a:t>more </a:t>
            </a:r>
            <a:r>
              <a:rPr lang="en-US" altLang="zh-CN" sz="1600" dirty="0" smtClean="0"/>
              <a:t>file1</a:t>
            </a:r>
            <a:r>
              <a:rPr lang="zh-CN" altLang="en-US" sz="1600" dirty="0" smtClean="0"/>
              <a:t>：查看</a:t>
            </a:r>
            <a:r>
              <a:rPr lang="zh-CN" altLang="en-US" sz="1600" dirty="0"/>
              <a:t>一个长文件的内容</a:t>
            </a:r>
            <a:endParaRPr lang="en-US" altLang="zh-CN" sz="1600" dirty="0" smtClean="0"/>
          </a:p>
          <a:p>
            <a:r>
              <a:rPr lang="en-US" altLang="zh-CN" sz="1600" dirty="0"/>
              <a:t>l</a:t>
            </a:r>
            <a:r>
              <a:rPr lang="en-US" altLang="zh-CN" sz="1600" dirty="0" smtClean="0"/>
              <a:t>ess file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less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more </a:t>
            </a:r>
            <a:r>
              <a:rPr lang="zh-CN" altLang="en-US" sz="1600" dirty="0"/>
              <a:t>类似，但使用 </a:t>
            </a:r>
            <a:r>
              <a:rPr lang="en-US" altLang="zh-CN" sz="1600" dirty="0" smtClean="0"/>
              <a:t>less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随意浏览</a:t>
            </a:r>
            <a:r>
              <a:rPr lang="zh-CN" altLang="en-US" sz="1600" dirty="0" smtClean="0"/>
              <a:t>文件</a:t>
            </a:r>
            <a:endParaRPr lang="en-US" altLang="zh-CN" sz="1600" dirty="0"/>
          </a:p>
          <a:p>
            <a:r>
              <a:rPr lang="en-US" altLang="zh-CN" sz="1600" dirty="0" smtClean="0"/>
              <a:t>grep “test” file</a:t>
            </a:r>
            <a:r>
              <a:rPr lang="zh-CN" altLang="en-US" sz="1600" dirty="0" smtClean="0"/>
              <a:t>：在文件中查找包含“</a:t>
            </a:r>
            <a:r>
              <a:rPr lang="en-US" altLang="zh-CN" sz="1600" dirty="0" smtClean="0"/>
              <a:t>test</a:t>
            </a:r>
            <a:r>
              <a:rPr lang="zh-CN" altLang="en-US" sz="1600" dirty="0" smtClean="0"/>
              <a:t>”记录行</a:t>
            </a:r>
            <a:br>
              <a:rPr lang="zh-CN" altLang="en-US" sz="1600" dirty="0" smtClean="0"/>
            </a:br>
            <a:r>
              <a:rPr lang="en-US" altLang="zh-CN" sz="1600" dirty="0" smtClean="0"/>
              <a:t>ls</a:t>
            </a:r>
            <a:r>
              <a:rPr lang="zh-CN" altLang="en-US" sz="1600" dirty="0" smtClean="0"/>
              <a:t>：列出当前目录下面文件和目录</a:t>
            </a:r>
            <a:endParaRPr lang="en-US" altLang="zh-CN" sz="1600" dirty="0" smtClean="0"/>
          </a:p>
          <a:p>
            <a:r>
              <a:rPr lang="en-US" altLang="zh-CN" sz="1600" dirty="0" err="1" smtClean="0"/>
              <a:t>ll</a:t>
            </a:r>
            <a:r>
              <a:rPr lang="en-US" altLang="zh-CN" sz="1600" dirty="0"/>
              <a:t> 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列出当前目录下面</a:t>
            </a:r>
            <a:r>
              <a:rPr lang="zh-CN" altLang="en-US" sz="1600" dirty="0" smtClean="0"/>
              <a:t>文件</a:t>
            </a:r>
            <a:r>
              <a:rPr lang="zh-CN" altLang="en-US" sz="1600" dirty="0"/>
              <a:t>、</a:t>
            </a:r>
            <a:r>
              <a:rPr lang="zh-CN" altLang="en-US" sz="1600" dirty="0" smtClean="0"/>
              <a:t>目录及属性</a:t>
            </a:r>
            <a:endParaRPr lang="en-US" altLang="zh-CN" sz="1600" dirty="0" smtClean="0"/>
          </a:p>
          <a:p>
            <a:r>
              <a:rPr lang="en-US" altLang="zh-CN" sz="1600" dirty="0" err="1" smtClean="0"/>
              <a:t>pwd</a:t>
            </a:r>
            <a:r>
              <a:rPr lang="zh-CN" altLang="en-US" sz="1600" dirty="0" smtClean="0"/>
              <a:t>：显示当前路径</a:t>
            </a:r>
            <a:endParaRPr lang="en-US" altLang="zh-CN" sz="1600" dirty="0" smtClean="0"/>
          </a:p>
          <a:p>
            <a:r>
              <a:rPr lang="en-US" altLang="zh-CN" sz="1600" dirty="0" smtClean="0"/>
              <a:t>mv test.txt /</a:t>
            </a:r>
            <a:r>
              <a:rPr lang="en-US" altLang="zh-CN" sz="1600" dirty="0" err="1" smtClean="0"/>
              <a:t>tmp</a:t>
            </a:r>
            <a:r>
              <a:rPr lang="zh-CN" altLang="en-US" sz="1600" dirty="0" smtClean="0"/>
              <a:t>：移动</a:t>
            </a:r>
            <a:r>
              <a:rPr lang="en-US" altLang="zh-CN" sz="1600" dirty="0" smtClean="0"/>
              <a:t>test.txt</a:t>
            </a:r>
            <a:r>
              <a:rPr lang="zh-CN" altLang="en-US" sz="1600" dirty="0" smtClean="0"/>
              <a:t>到</a:t>
            </a:r>
            <a:r>
              <a:rPr lang="en-US" altLang="zh-CN" sz="1600" dirty="0" err="1" smtClean="0"/>
              <a:t>tmp</a:t>
            </a:r>
            <a:r>
              <a:rPr lang="zh-CN" altLang="en-US" sz="1600" dirty="0" smtClean="0"/>
              <a:t>目录</a:t>
            </a:r>
            <a:endParaRPr lang="en-US" altLang="zh-CN" sz="1600" dirty="0" smtClean="0"/>
          </a:p>
          <a:p>
            <a:r>
              <a:rPr lang="en-US" altLang="zh-CN" sz="1600" dirty="0" err="1" smtClean="0"/>
              <a:t>cp</a:t>
            </a:r>
            <a:r>
              <a:rPr lang="en-US" altLang="zh-CN" sz="1600" dirty="0" smtClean="0"/>
              <a:t> test.txt  /</a:t>
            </a:r>
            <a:r>
              <a:rPr lang="en-US" altLang="zh-CN" sz="1600" dirty="0" err="1" smtClean="0"/>
              <a:t>tmp</a:t>
            </a:r>
            <a:r>
              <a:rPr lang="zh-CN" altLang="en-US" sz="1600" dirty="0" smtClean="0"/>
              <a:t>：复制</a:t>
            </a:r>
            <a:r>
              <a:rPr lang="en-US" altLang="zh-CN" sz="1600" dirty="0" smtClean="0"/>
              <a:t>test.txt </a:t>
            </a:r>
            <a:r>
              <a:rPr lang="zh-CN" altLang="en-US" sz="1600" dirty="0" smtClean="0"/>
              <a:t>到</a:t>
            </a:r>
            <a:r>
              <a:rPr lang="en-US" altLang="zh-CN" sz="1600" dirty="0" err="1" smtClean="0"/>
              <a:t>tmp</a:t>
            </a:r>
            <a:r>
              <a:rPr lang="zh-CN" altLang="en-US" sz="1600" dirty="0" smtClean="0"/>
              <a:t>目录</a:t>
            </a:r>
            <a:endParaRPr lang="en-US" altLang="zh-CN" sz="1600" dirty="0" smtClean="0"/>
          </a:p>
          <a:p>
            <a:r>
              <a:rPr lang="en-US" altLang="zh-CN" sz="1600" dirty="0" err="1"/>
              <a:t>r</a:t>
            </a:r>
            <a:r>
              <a:rPr lang="en-US" altLang="zh-CN" sz="1600" dirty="0" err="1" smtClean="0"/>
              <a:t>m</a:t>
            </a:r>
            <a:r>
              <a:rPr lang="en-US" altLang="zh-CN" sz="1600" dirty="0" smtClean="0"/>
              <a:t> test.txt</a:t>
            </a:r>
            <a:r>
              <a:rPr lang="zh-CN" altLang="en-US" sz="1600" dirty="0" smtClean="0"/>
              <a:t>：删除文件</a:t>
            </a:r>
            <a:br>
              <a:rPr lang="en-US" altLang="zh-CN" sz="1600" dirty="0"/>
            </a:b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2400" b="0" dirty="0" smtClean="0">
                <a:sym typeface="+mn-lt"/>
              </a:rPr>
              <a:t>磁盘管理</a:t>
            </a:r>
            <a:endParaRPr lang="en-US" altLang="zh-CN" sz="2400" b="0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6280" y="1112521"/>
            <a:ext cx="78562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df</a:t>
            </a:r>
            <a:r>
              <a:rPr lang="en-US" altLang="zh-CN" sz="1600" dirty="0"/>
              <a:t> -h </a:t>
            </a:r>
            <a:r>
              <a:rPr lang="zh-CN" altLang="en-US" sz="1600" dirty="0"/>
              <a:t>显示已经挂载的分区列表 </a:t>
            </a:r>
            <a:endParaRPr lang="zh-CN" altLang="en-US" sz="1600" dirty="0"/>
          </a:p>
          <a:p>
            <a:r>
              <a:rPr lang="en-US" altLang="zh-CN" sz="1600" dirty="0"/>
              <a:t>ls -</a:t>
            </a:r>
            <a:r>
              <a:rPr lang="en-US" altLang="zh-CN" sz="1600" dirty="0" err="1"/>
              <a:t>lSr</a:t>
            </a:r>
            <a:r>
              <a:rPr lang="en-US" altLang="zh-CN" sz="1600" dirty="0"/>
              <a:t> |more </a:t>
            </a:r>
            <a:r>
              <a:rPr lang="zh-CN" altLang="en-US" sz="1600" dirty="0"/>
              <a:t>以尺寸大小排列文件和目录 </a:t>
            </a:r>
            <a:endParaRPr lang="zh-CN" altLang="en-US" sz="1600" dirty="0"/>
          </a:p>
          <a:p>
            <a:r>
              <a:rPr lang="en-US" altLang="zh-CN" sz="1600" dirty="0"/>
              <a:t>du -</a:t>
            </a:r>
            <a:r>
              <a:rPr lang="en-US" altLang="zh-CN" sz="1600" dirty="0" err="1"/>
              <a:t>sh</a:t>
            </a:r>
            <a:r>
              <a:rPr lang="en-US" altLang="zh-CN" sz="1600" dirty="0"/>
              <a:t> dir1 </a:t>
            </a:r>
            <a:r>
              <a:rPr lang="zh-CN" altLang="en-US" sz="1600" dirty="0"/>
              <a:t>估算目录 </a:t>
            </a:r>
            <a:r>
              <a:rPr lang="en-US" altLang="zh-CN" sz="1600" dirty="0"/>
              <a:t>'dir1' </a:t>
            </a:r>
            <a:r>
              <a:rPr lang="zh-CN" altLang="en-US" sz="1600" dirty="0"/>
              <a:t>已经使用的磁盘空间</a:t>
            </a:r>
            <a:r>
              <a:rPr lang="en-US" altLang="zh-CN" sz="1600" dirty="0"/>
              <a:t>' </a:t>
            </a:r>
            <a:endParaRPr lang="en-US" altLang="zh-CN" sz="1600" dirty="0"/>
          </a:p>
          <a:p>
            <a:r>
              <a:rPr lang="en-US" altLang="zh-CN" sz="1600" dirty="0"/>
              <a:t>du -</a:t>
            </a:r>
            <a:r>
              <a:rPr lang="en-US" altLang="zh-CN" sz="1600" dirty="0" err="1"/>
              <a:t>sk</a:t>
            </a:r>
            <a:r>
              <a:rPr lang="en-US" altLang="zh-CN" sz="1600" dirty="0"/>
              <a:t> * | sort -</a:t>
            </a:r>
            <a:r>
              <a:rPr lang="en-US" altLang="zh-CN" sz="1600" dirty="0" err="1"/>
              <a:t>rn</a:t>
            </a:r>
            <a:r>
              <a:rPr lang="en-US" altLang="zh-CN" sz="1600" dirty="0"/>
              <a:t> </a:t>
            </a:r>
            <a:r>
              <a:rPr lang="zh-CN" altLang="en-US" sz="1600" dirty="0"/>
              <a:t>以容量大小为依据依次显示文件和目录的大小 </a:t>
            </a:r>
            <a:br>
              <a:rPr lang="en-US" altLang="zh-CN" sz="1600" dirty="0"/>
            </a:b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2400" b="0" dirty="0" smtClean="0">
                <a:sym typeface="+mn-lt"/>
              </a:rPr>
              <a:t>网络通讯</a:t>
            </a:r>
            <a:endParaRPr lang="en-US" altLang="zh-CN" sz="2400" b="0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6280" y="1112521"/>
            <a:ext cx="78562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curl -x http://proxy-public.intsit.sfdc.com.cn:80 </a:t>
            </a:r>
            <a:r>
              <a:rPr lang="en-US" altLang="zh-CN" sz="1600" dirty="0">
                <a:hlinkClick r:id="rId1"/>
              </a:rPr>
              <a:t>http://</a:t>
            </a:r>
            <a:r>
              <a:rPr lang="en-US" altLang="zh-CN" sz="1600" dirty="0" smtClean="0">
                <a:hlinkClick r:id="rId1"/>
              </a:rPr>
              <a:t>111.203.65.116:8080/hamster-online/signResult.json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代理方式访问地址</a:t>
            </a:r>
            <a:endParaRPr lang="zh-CN" altLang="en-US" sz="1600" dirty="0"/>
          </a:p>
          <a:p>
            <a:r>
              <a:rPr lang="en-US" altLang="zh-CN" sz="1600" dirty="0" err="1"/>
              <a:t>s</a:t>
            </a:r>
            <a:r>
              <a:rPr lang="en-US" altLang="zh-CN" sz="1600" dirty="0" err="1" smtClean="0"/>
              <a:t>sh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hlinkClick r:id="rId2"/>
              </a:rPr>
              <a:t>user@192.168.0.0.1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登录到远程机器</a:t>
            </a:r>
            <a:endParaRPr lang="en-US" altLang="zh-CN" sz="1600" dirty="0" smtClean="0"/>
          </a:p>
          <a:p>
            <a:r>
              <a:rPr lang="en-US" altLang="zh-CN" sz="1600" dirty="0" err="1" smtClean="0"/>
              <a:t>wget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http://download.oracle.com/otn-pub/java/jdk/8u141-b15/336fa29ff2bb4ef291e347e091f7f4a7/jdk-8u141-linux-x64.rpm </a:t>
            </a:r>
            <a:r>
              <a:rPr lang="zh-CN" altLang="en-US" sz="1600" dirty="0" smtClean="0"/>
              <a:t>下载文件</a:t>
            </a:r>
            <a:endParaRPr lang="en-US" altLang="zh-CN" sz="1600" dirty="0" smtClean="0"/>
          </a:p>
          <a:p>
            <a:r>
              <a:rPr lang="en-US" altLang="zh-CN" sz="1600" dirty="0" smtClean="0"/>
              <a:t>ping </a:t>
            </a:r>
            <a:r>
              <a:rPr lang="en-US" altLang="zh-CN" sz="1600" dirty="0" smtClean="0">
                <a:hlinkClick r:id="rId3"/>
              </a:rPr>
              <a:t>https://wp.sf-express.com</a:t>
            </a:r>
            <a:r>
              <a:rPr lang="zh-CN" altLang="en-US" sz="1600" dirty="0"/>
              <a:t>将数据包发向用户指定地址</a:t>
            </a:r>
            <a:endParaRPr lang="en-US" altLang="zh-CN" sz="1600" dirty="0" smtClean="0"/>
          </a:p>
          <a:p>
            <a:r>
              <a:rPr lang="en-US" altLang="zh-CN" sz="1600" dirty="0" smtClean="0"/>
              <a:t>telnet wp.sf-express.com 443</a:t>
            </a:r>
            <a:r>
              <a:rPr lang="zh-CN" altLang="en-US" sz="1600" dirty="0"/>
              <a:t>通过 </a:t>
            </a:r>
            <a:r>
              <a:rPr lang="en-US" altLang="zh-CN" sz="1600" dirty="0"/>
              <a:t>telnet </a:t>
            </a:r>
            <a:r>
              <a:rPr lang="zh-CN" altLang="en-US" sz="1600" dirty="0"/>
              <a:t>协议连接目标主机</a:t>
            </a:r>
            <a:br>
              <a:rPr lang="en-US" altLang="zh-CN" sz="1600" dirty="0"/>
            </a:br>
            <a:r>
              <a:rPr lang="en-US" altLang="zh-CN" sz="1600" dirty="0" err="1" smtClean="0"/>
              <a:t>ifconfig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查看</a:t>
            </a:r>
            <a:r>
              <a:rPr lang="zh-CN" altLang="en-US" sz="1600" dirty="0"/>
              <a:t>用户网络配置</a:t>
            </a:r>
            <a:endParaRPr lang="en-US" altLang="zh-CN" sz="1600" dirty="0" smtClean="0"/>
          </a:p>
          <a:p>
            <a:r>
              <a:rPr lang="en-US" altLang="zh-CN" sz="1600" dirty="0"/>
              <a:t>h</a:t>
            </a:r>
            <a:r>
              <a:rPr lang="en-US" altLang="zh-CN" sz="1600" dirty="0" smtClean="0"/>
              <a:t>ostname</a:t>
            </a:r>
            <a:r>
              <a:rPr lang="zh-CN" altLang="en-US" sz="1600" dirty="0"/>
              <a:t>显示主机名字</a:t>
            </a:r>
            <a:endParaRPr lang="en-US" altLang="zh-CN" sz="1600" dirty="0" smtClean="0"/>
          </a:p>
          <a:p>
            <a:r>
              <a:rPr lang="en-US" altLang="zh-CN" sz="1600" dirty="0" err="1"/>
              <a:t>netstat</a:t>
            </a:r>
            <a:r>
              <a:rPr lang="en-US" altLang="zh-CN" sz="1600" dirty="0"/>
              <a:t> -nap | grep port </a:t>
            </a:r>
            <a:r>
              <a:rPr lang="zh-CN" altLang="en-US" sz="1600" dirty="0"/>
              <a:t>将会显示使用该端口的应用程序的进程 </a:t>
            </a:r>
            <a:r>
              <a:rPr lang="en-US" altLang="zh-CN" sz="1600" dirty="0"/>
              <a:t>id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2400" b="0" dirty="0" smtClean="0">
                <a:sym typeface="+mn-lt"/>
              </a:rPr>
              <a:t>备份压缩</a:t>
            </a:r>
            <a:endParaRPr lang="en-US" altLang="zh-CN" sz="2400" b="0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9620" y="1118027"/>
            <a:ext cx="79552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bunzip2 file1.bz2 </a:t>
            </a:r>
            <a:r>
              <a:rPr lang="zh-CN" altLang="en-US" sz="1600" dirty="0"/>
              <a:t>解压一个叫做 </a:t>
            </a:r>
            <a:r>
              <a:rPr lang="en-US" altLang="zh-CN" sz="1600" dirty="0"/>
              <a:t>'file1.bz2'</a:t>
            </a:r>
            <a:r>
              <a:rPr lang="zh-CN" altLang="en-US" sz="1600" dirty="0"/>
              <a:t>的文件 </a:t>
            </a:r>
            <a:endParaRPr lang="zh-CN" altLang="en-US" sz="1600" dirty="0"/>
          </a:p>
          <a:p>
            <a:r>
              <a:rPr lang="en-US" altLang="zh-CN" sz="1600" dirty="0"/>
              <a:t>bzip2 file1 </a:t>
            </a:r>
            <a:r>
              <a:rPr lang="zh-CN" altLang="en-US" sz="1600" dirty="0"/>
              <a:t>压缩一个叫做 </a:t>
            </a:r>
            <a:r>
              <a:rPr lang="en-US" altLang="zh-CN" sz="1600" dirty="0"/>
              <a:t>'file1' </a:t>
            </a:r>
            <a:r>
              <a:rPr lang="zh-CN" altLang="en-US" sz="1600" dirty="0"/>
              <a:t>的文件 </a:t>
            </a:r>
            <a:endParaRPr lang="zh-CN" altLang="en-US" sz="1600" dirty="0"/>
          </a:p>
          <a:p>
            <a:r>
              <a:rPr lang="en-US" altLang="zh-CN" sz="1600" dirty="0" err="1"/>
              <a:t>gunzip</a:t>
            </a:r>
            <a:r>
              <a:rPr lang="en-US" altLang="zh-CN" sz="1600" dirty="0"/>
              <a:t> file1.gz </a:t>
            </a:r>
            <a:r>
              <a:rPr lang="zh-CN" altLang="en-US" sz="1600" dirty="0"/>
              <a:t>解压一个叫做 </a:t>
            </a:r>
            <a:r>
              <a:rPr lang="en-US" altLang="zh-CN" sz="1600" dirty="0"/>
              <a:t>'file1.gz'</a:t>
            </a:r>
            <a:r>
              <a:rPr lang="zh-CN" altLang="en-US" sz="1600" dirty="0"/>
              <a:t>的文件 </a:t>
            </a:r>
            <a:endParaRPr lang="zh-CN" altLang="en-US" sz="1600" dirty="0"/>
          </a:p>
          <a:p>
            <a:r>
              <a:rPr lang="en-US" altLang="zh-CN" sz="1600" dirty="0" err="1"/>
              <a:t>gzip</a:t>
            </a:r>
            <a:r>
              <a:rPr lang="en-US" altLang="zh-CN" sz="1600" dirty="0"/>
              <a:t> file1 </a:t>
            </a:r>
            <a:r>
              <a:rPr lang="zh-CN" altLang="en-US" sz="1600" dirty="0"/>
              <a:t>压缩一个叫做 </a:t>
            </a:r>
            <a:r>
              <a:rPr lang="en-US" altLang="zh-CN" sz="1600" dirty="0"/>
              <a:t>'file1'</a:t>
            </a:r>
            <a:r>
              <a:rPr lang="zh-CN" altLang="en-US" sz="1600" dirty="0"/>
              <a:t>的文件 </a:t>
            </a:r>
            <a:endParaRPr lang="zh-CN" altLang="en-US" sz="1600" dirty="0"/>
          </a:p>
          <a:p>
            <a:r>
              <a:rPr lang="en-US" altLang="zh-CN" sz="1600" dirty="0" err="1"/>
              <a:t>gzip</a:t>
            </a:r>
            <a:r>
              <a:rPr lang="en-US" altLang="zh-CN" sz="1600" dirty="0"/>
              <a:t> -9 file1 </a:t>
            </a:r>
            <a:r>
              <a:rPr lang="zh-CN" altLang="en-US" sz="1600" dirty="0"/>
              <a:t>最大程度压缩 </a:t>
            </a:r>
            <a:endParaRPr lang="zh-CN" altLang="en-US" sz="1600" dirty="0"/>
          </a:p>
          <a:p>
            <a:r>
              <a:rPr lang="en-US" altLang="zh-CN" sz="1600" dirty="0" err="1"/>
              <a:t>rar</a:t>
            </a:r>
            <a:r>
              <a:rPr lang="en-US" altLang="zh-CN" sz="1600" dirty="0"/>
              <a:t> a file1.rar </a:t>
            </a:r>
            <a:r>
              <a:rPr lang="en-US" altLang="zh-CN" sz="1600" dirty="0" err="1"/>
              <a:t>test_file</a:t>
            </a:r>
            <a:r>
              <a:rPr lang="en-US" altLang="zh-CN" sz="1600" dirty="0"/>
              <a:t> </a:t>
            </a:r>
            <a:r>
              <a:rPr lang="zh-CN" altLang="en-US" sz="1600" dirty="0"/>
              <a:t>创建一个叫做 </a:t>
            </a:r>
            <a:r>
              <a:rPr lang="en-US" altLang="zh-CN" sz="1600" dirty="0"/>
              <a:t>'file1.rar' </a:t>
            </a:r>
            <a:r>
              <a:rPr lang="zh-CN" altLang="en-US" sz="1600" dirty="0"/>
              <a:t>的包 </a:t>
            </a:r>
            <a:endParaRPr lang="zh-CN" altLang="en-US" sz="1600" dirty="0"/>
          </a:p>
          <a:p>
            <a:r>
              <a:rPr lang="en-US" altLang="zh-CN" sz="1600" dirty="0" err="1"/>
              <a:t>rar</a:t>
            </a:r>
            <a:r>
              <a:rPr lang="en-US" altLang="zh-CN" sz="1600" dirty="0"/>
              <a:t> a file1.rar file1 file2 dir1 </a:t>
            </a:r>
            <a:r>
              <a:rPr lang="zh-CN" altLang="en-US" sz="1600" dirty="0"/>
              <a:t>同时压缩 </a:t>
            </a:r>
            <a:r>
              <a:rPr lang="en-US" altLang="zh-CN" sz="1600" dirty="0"/>
              <a:t>'file1', 'file2' </a:t>
            </a:r>
            <a:r>
              <a:rPr lang="zh-CN" altLang="en-US" sz="1600" dirty="0"/>
              <a:t>以及目录 </a:t>
            </a:r>
            <a:r>
              <a:rPr lang="en-US" altLang="zh-CN" sz="1600" dirty="0"/>
              <a:t>'dir1' </a:t>
            </a:r>
            <a:endParaRPr lang="en-US" altLang="zh-CN" sz="1600" dirty="0"/>
          </a:p>
          <a:p>
            <a:r>
              <a:rPr lang="en-US" altLang="zh-CN" sz="1600" dirty="0" err="1"/>
              <a:t>rar</a:t>
            </a:r>
            <a:r>
              <a:rPr lang="en-US" altLang="zh-CN" sz="1600" dirty="0"/>
              <a:t> x file1.rar </a:t>
            </a:r>
            <a:r>
              <a:rPr lang="zh-CN" altLang="en-US" sz="1600" dirty="0"/>
              <a:t>解压</a:t>
            </a:r>
            <a:r>
              <a:rPr lang="en-US" altLang="zh-CN" sz="1600" dirty="0" err="1"/>
              <a:t>rar</a:t>
            </a:r>
            <a:r>
              <a:rPr lang="zh-CN" altLang="en-US" sz="1600" dirty="0"/>
              <a:t>包 </a:t>
            </a:r>
            <a:endParaRPr lang="zh-CN" altLang="en-US" sz="1600" dirty="0"/>
          </a:p>
          <a:p>
            <a:r>
              <a:rPr lang="en-US" altLang="zh-CN" sz="1600" dirty="0" err="1"/>
              <a:t>unrar</a:t>
            </a:r>
            <a:r>
              <a:rPr lang="en-US" altLang="zh-CN" sz="1600" dirty="0"/>
              <a:t> x file1.rar </a:t>
            </a:r>
            <a:r>
              <a:rPr lang="zh-CN" altLang="en-US" sz="1600" dirty="0"/>
              <a:t>解压</a:t>
            </a:r>
            <a:r>
              <a:rPr lang="en-US" altLang="zh-CN" sz="1600" dirty="0" err="1"/>
              <a:t>rar</a:t>
            </a:r>
            <a:r>
              <a:rPr lang="zh-CN" altLang="en-US" sz="1600" dirty="0"/>
              <a:t>包 </a:t>
            </a:r>
            <a:endParaRPr lang="zh-CN" altLang="en-US" sz="1600" dirty="0"/>
          </a:p>
          <a:p>
            <a:r>
              <a:rPr lang="en-US" altLang="zh-CN" sz="1600" dirty="0"/>
              <a:t>tar -</a:t>
            </a:r>
            <a:r>
              <a:rPr lang="en-US" altLang="zh-CN" sz="1600" dirty="0" err="1"/>
              <a:t>cvf</a:t>
            </a:r>
            <a:r>
              <a:rPr lang="en-US" altLang="zh-CN" sz="1600" dirty="0"/>
              <a:t> archive.tar file1 </a:t>
            </a:r>
            <a:r>
              <a:rPr lang="zh-CN" altLang="en-US" sz="1600" dirty="0"/>
              <a:t>创建一个非压缩的 </a:t>
            </a:r>
            <a:r>
              <a:rPr lang="en-US" altLang="zh-CN" sz="1600" dirty="0" err="1"/>
              <a:t>tarball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tar -</a:t>
            </a:r>
            <a:r>
              <a:rPr lang="en-US" altLang="zh-CN" sz="1600" dirty="0" err="1"/>
              <a:t>cvf</a:t>
            </a:r>
            <a:r>
              <a:rPr lang="en-US" altLang="zh-CN" sz="1600" dirty="0"/>
              <a:t> archive.tar file1 file2 dir1 </a:t>
            </a:r>
            <a:r>
              <a:rPr lang="zh-CN" altLang="en-US" sz="1600" dirty="0"/>
              <a:t>创建一个包含了 </a:t>
            </a:r>
            <a:r>
              <a:rPr lang="en-US" altLang="zh-CN" sz="1600" dirty="0"/>
              <a:t>'file1', 'file2' </a:t>
            </a:r>
            <a:r>
              <a:rPr lang="zh-CN" altLang="en-US" sz="1600" dirty="0"/>
              <a:t>以及 </a:t>
            </a:r>
            <a:r>
              <a:rPr lang="en-US" altLang="zh-CN" sz="1600" dirty="0"/>
              <a:t>'dir1'</a:t>
            </a:r>
            <a:r>
              <a:rPr lang="zh-CN" altLang="en-US" sz="1600" dirty="0"/>
              <a:t>的档案文件 </a:t>
            </a:r>
            <a:endParaRPr lang="zh-CN" altLang="en-US" sz="1600" dirty="0"/>
          </a:p>
          <a:p>
            <a:r>
              <a:rPr lang="en-US" altLang="zh-CN" sz="1600" dirty="0"/>
              <a:t>tar -</a:t>
            </a:r>
            <a:r>
              <a:rPr lang="en-US" altLang="zh-CN" sz="1600" dirty="0" err="1"/>
              <a:t>tf</a:t>
            </a:r>
            <a:r>
              <a:rPr lang="en-US" altLang="zh-CN" sz="1600" dirty="0"/>
              <a:t> archive.tar </a:t>
            </a:r>
            <a:r>
              <a:rPr lang="zh-CN" altLang="en-US" sz="1600" dirty="0"/>
              <a:t>显示一个包中的内容 </a:t>
            </a:r>
            <a:endParaRPr lang="zh-CN" altLang="en-US" sz="1600" dirty="0"/>
          </a:p>
          <a:p>
            <a:r>
              <a:rPr lang="en-US" altLang="zh-CN" sz="1600" dirty="0"/>
              <a:t>tar -</a:t>
            </a:r>
            <a:r>
              <a:rPr lang="en-US" altLang="zh-CN" sz="1600" dirty="0" err="1"/>
              <a:t>xvf</a:t>
            </a:r>
            <a:r>
              <a:rPr lang="en-US" altLang="zh-CN" sz="1600" dirty="0"/>
              <a:t> archive.tar </a:t>
            </a:r>
            <a:r>
              <a:rPr lang="zh-CN" altLang="en-US" sz="1600" dirty="0"/>
              <a:t>释放一个包 </a:t>
            </a:r>
            <a:endParaRPr lang="zh-CN" altLang="en-US" sz="1600" dirty="0"/>
          </a:p>
          <a:p>
            <a:r>
              <a:rPr lang="en-US" altLang="zh-CN" sz="1600" dirty="0"/>
              <a:t>tar -</a:t>
            </a:r>
            <a:r>
              <a:rPr lang="en-US" altLang="zh-CN" sz="1600" dirty="0" err="1"/>
              <a:t>xvf</a:t>
            </a:r>
            <a:r>
              <a:rPr lang="en-US" altLang="zh-CN" sz="1600" dirty="0"/>
              <a:t> archive.tar -C /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 </a:t>
            </a:r>
            <a:r>
              <a:rPr lang="zh-CN" altLang="en-US" sz="1600" dirty="0"/>
              <a:t>将压缩包释放到 </a:t>
            </a:r>
            <a:r>
              <a:rPr lang="en-US" altLang="zh-CN" sz="1600" dirty="0"/>
              <a:t>/</a:t>
            </a:r>
            <a:r>
              <a:rPr lang="en-US" altLang="zh-CN" sz="1600" dirty="0" err="1"/>
              <a:t>tmp</a:t>
            </a:r>
            <a:r>
              <a:rPr lang="zh-CN" altLang="en-US" sz="1600" dirty="0"/>
              <a:t>目录下 </a:t>
            </a:r>
            <a:endParaRPr lang="zh-CN" altLang="en-US" sz="1600" dirty="0"/>
          </a:p>
          <a:p>
            <a:r>
              <a:rPr lang="en-US" altLang="zh-CN" sz="1600" dirty="0"/>
              <a:t>tar -</a:t>
            </a:r>
            <a:r>
              <a:rPr lang="en-US" altLang="zh-CN" sz="1600" dirty="0" err="1"/>
              <a:t>cvfj</a:t>
            </a:r>
            <a:r>
              <a:rPr lang="en-US" altLang="zh-CN" sz="1600" dirty="0"/>
              <a:t> archive.tar.bz2 dir1 </a:t>
            </a:r>
            <a:r>
              <a:rPr lang="zh-CN" altLang="en-US" sz="1600" dirty="0"/>
              <a:t>创建一个</a:t>
            </a:r>
            <a:r>
              <a:rPr lang="en-US" altLang="zh-CN" sz="1600" dirty="0"/>
              <a:t>bzip2</a:t>
            </a:r>
            <a:r>
              <a:rPr lang="zh-CN" altLang="en-US" sz="1600" dirty="0"/>
              <a:t>格式的压缩包 </a:t>
            </a:r>
            <a:endParaRPr lang="zh-CN" altLang="en-US" sz="1600" dirty="0"/>
          </a:p>
          <a:p>
            <a:r>
              <a:rPr lang="en-US" altLang="zh-CN" sz="1600" dirty="0"/>
              <a:t>tar -</a:t>
            </a:r>
            <a:r>
              <a:rPr lang="en-US" altLang="zh-CN" sz="1600" dirty="0" err="1"/>
              <a:t>jxvf</a:t>
            </a:r>
            <a:r>
              <a:rPr lang="en-US" altLang="zh-CN" sz="1600" dirty="0"/>
              <a:t> archive.tar.bz2 </a:t>
            </a:r>
            <a:r>
              <a:rPr lang="zh-CN" altLang="en-US" sz="1600" dirty="0"/>
              <a:t>解压一个</a:t>
            </a:r>
            <a:r>
              <a:rPr lang="en-US" altLang="zh-CN" sz="1600" dirty="0"/>
              <a:t>bzip2</a:t>
            </a:r>
            <a:r>
              <a:rPr lang="zh-CN" altLang="en-US" sz="1600" dirty="0"/>
              <a:t>格式的压缩包 </a:t>
            </a:r>
            <a:endParaRPr lang="zh-CN" altLang="en-US" sz="1600" dirty="0"/>
          </a:p>
          <a:p>
            <a:r>
              <a:rPr lang="en-US" altLang="zh-CN" sz="1600" dirty="0"/>
              <a:t>tar -</a:t>
            </a:r>
            <a:r>
              <a:rPr lang="en-US" altLang="zh-CN" sz="1600" dirty="0" err="1"/>
              <a:t>cvfz</a:t>
            </a:r>
            <a:r>
              <a:rPr lang="en-US" altLang="zh-CN" sz="1600" dirty="0"/>
              <a:t> archive.tar.gz dir1 </a:t>
            </a:r>
            <a:r>
              <a:rPr lang="zh-CN" altLang="en-US" sz="1600" dirty="0"/>
              <a:t>创建一个</a:t>
            </a:r>
            <a:r>
              <a:rPr lang="en-US" altLang="zh-CN" sz="1600" dirty="0" err="1"/>
              <a:t>gzip</a:t>
            </a:r>
            <a:r>
              <a:rPr lang="zh-CN" altLang="en-US" sz="1600" dirty="0"/>
              <a:t>格式的压缩包 </a:t>
            </a:r>
            <a:endParaRPr lang="zh-CN" altLang="en-US" sz="1600" dirty="0"/>
          </a:p>
          <a:p>
            <a:r>
              <a:rPr lang="en-US" altLang="zh-CN" sz="1600" dirty="0"/>
              <a:t>tar -</a:t>
            </a:r>
            <a:r>
              <a:rPr lang="en-US" altLang="zh-CN" sz="1600" dirty="0" err="1"/>
              <a:t>zxvf</a:t>
            </a:r>
            <a:r>
              <a:rPr lang="en-US" altLang="zh-CN" sz="1600" dirty="0"/>
              <a:t> archive.tar.gz </a:t>
            </a:r>
            <a:r>
              <a:rPr lang="zh-CN" altLang="en-US" sz="1600" dirty="0"/>
              <a:t>解压一个</a:t>
            </a:r>
            <a:r>
              <a:rPr lang="en-US" altLang="zh-CN" sz="1600" dirty="0" err="1"/>
              <a:t>gzip</a:t>
            </a:r>
            <a:r>
              <a:rPr lang="zh-CN" altLang="en-US" sz="1600" dirty="0"/>
              <a:t>格式的压缩包 </a:t>
            </a:r>
            <a:endParaRPr lang="zh-CN" altLang="en-US" sz="1600" dirty="0"/>
          </a:p>
          <a:p>
            <a:r>
              <a:rPr lang="en-US" altLang="zh-CN" sz="1600" dirty="0"/>
              <a:t>zip file1.zip file1 </a:t>
            </a:r>
            <a:r>
              <a:rPr lang="zh-CN" altLang="en-US" sz="1600" dirty="0"/>
              <a:t>创建一个</a:t>
            </a:r>
            <a:r>
              <a:rPr lang="en-US" altLang="zh-CN" sz="1600" dirty="0"/>
              <a:t>zip</a:t>
            </a:r>
            <a:r>
              <a:rPr lang="zh-CN" altLang="en-US" sz="1600" dirty="0"/>
              <a:t>格式的压缩包 </a:t>
            </a:r>
            <a:endParaRPr lang="zh-CN" altLang="en-US" sz="1600" dirty="0"/>
          </a:p>
          <a:p>
            <a:r>
              <a:rPr lang="en-US" altLang="zh-CN" sz="1600" dirty="0"/>
              <a:t>zip -r file1.zip file1 file2 dir1 </a:t>
            </a:r>
            <a:r>
              <a:rPr lang="zh-CN" altLang="en-US" sz="1600" dirty="0"/>
              <a:t>将几个文件和目录同时压缩成一个</a:t>
            </a:r>
            <a:r>
              <a:rPr lang="en-US" altLang="zh-CN" sz="1600" dirty="0"/>
              <a:t>zip</a:t>
            </a:r>
            <a:r>
              <a:rPr lang="zh-CN" altLang="en-US" sz="1600" dirty="0"/>
              <a:t>格式的压缩包 </a:t>
            </a:r>
            <a:endParaRPr lang="zh-CN" altLang="en-US" sz="1600" dirty="0"/>
          </a:p>
          <a:p>
            <a:r>
              <a:rPr lang="en-US" altLang="zh-CN" sz="1600" dirty="0"/>
              <a:t>unzip file1.zip </a:t>
            </a:r>
            <a:r>
              <a:rPr lang="zh-CN" altLang="en-US" sz="1600" dirty="0"/>
              <a:t>解压一个</a:t>
            </a:r>
            <a:r>
              <a:rPr lang="en-US" altLang="zh-CN" sz="1600" dirty="0"/>
              <a:t>zip</a:t>
            </a:r>
            <a:r>
              <a:rPr lang="zh-CN" altLang="en-US" sz="1600" dirty="0"/>
              <a:t>格式压缩包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E3C77"/>
      </a:accent1>
      <a:accent2>
        <a:srgbClr val="E6A800"/>
      </a:accent2>
      <a:accent3>
        <a:srgbClr val="0067B7"/>
      </a:accent3>
      <a:accent4>
        <a:srgbClr val="309F1E"/>
      </a:accent4>
      <a:accent5>
        <a:srgbClr val="818D96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E3C77"/>
    </a:accent1>
    <a:accent2>
      <a:srgbClr val="E6A800"/>
    </a:accent2>
    <a:accent3>
      <a:srgbClr val="0067B7"/>
    </a:accent3>
    <a:accent4>
      <a:srgbClr val="309F1E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E3C77"/>
    </a:accent1>
    <a:accent2>
      <a:srgbClr val="E6A800"/>
    </a:accent2>
    <a:accent3>
      <a:srgbClr val="0067B7"/>
    </a:accent3>
    <a:accent4>
      <a:srgbClr val="309F1E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E3C77"/>
    </a:accent1>
    <a:accent2>
      <a:srgbClr val="E6A800"/>
    </a:accent2>
    <a:accent3>
      <a:srgbClr val="0067B7"/>
    </a:accent3>
    <a:accent4>
      <a:srgbClr val="309F1E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2699</Words>
  <Application>WPS 演示</Application>
  <PresentationFormat>自定义</PresentationFormat>
  <Paragraphs>100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主题5</vt:lpstr>
      <vt:lpstr>Linux基本操作命令</vt:lpstr>
      <vt:lpstr>PowerPoint 演示文稿</vt:lpstr>
      <vt:lpstr>系统信息命令</vt:lpstr>
      <vt:lpstr>系统的关机、重启、登出及切换用户命令</vt:lpstr>
      <vt:lpstr>文件和目录命令</vt:lpstr>
      <vt:lpstr>磁盘管理</vt:lpstr>
      <vt:lpstr>网络通讯</vt:lpstr>
      <vt:lpstr>备份压缩</vt:lpstr>
      <vt:lpstr>Q&amp;A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未知</cp:lastModifiedBy>
  <cp:revision>54</cp:revision>
  <cp:lastPrinted>2018-05-15T16:00:00Z</cp:lastPrinted>
  <dcterms:created xsi:type="dcterms:W3CDTF">2018-05-15T16:00:00Z</dcterms:created>
  <dcterms:modified xsi:type="dcterms:W3CDTF">2020-10-12T11:23:12Z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2052-11.8.2.8875</vt:lpwstr>
  </property>
</Properties>
</file>