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5" d="100"/>
          <a:sy n="95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77258F-1304-584A-B953-000F30D33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7A6632-3A40-D14A-9501-D7B5EA5BC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3380F4-A30A-1045-B890-D23F2C7B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6601-F82E-1F46-9DE0-EA99D27F9B41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68236F-87BB-4346-AFFB-F6F7F093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9169D8-F45D-AF4A-8983-6F3F3695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EB79-16FC-9246-A03A-81BEB670F4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11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38A5AB-2A46-604A-8CD7-B9DD9F79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19E33C-E7E5-CA4D-ACB1-59C831184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499815-7A51-2944-9892-3DD8BFB9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6601-F82E-1F46-9DE0-EA99D27F9B41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E8E921-55F7-294A-9BAB-6FBF9E15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8BD5F9-E8C7-F94E-BED7-01D003F2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EB79-16FC-9246-A03A-81BEB670F4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03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42FE91-B1F7-654F-A927-003B33AF7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2F274A-7A73-764D-8FEE-2AA2FD501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42FDE1-C0EA-6B45-AA44-D44B8567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6601-F82E-1F46-9DE0-EA99D27F9B41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6D5619-CBC5-C942-A6CD-20B238C1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62AC68-5655-6244-A57F-82AD7D27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EB79-16FC-9246-A03A-81BEB670F4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75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961D76-CDA3-D548-BC1D-2472EF9D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BDDCF1-21D6-504D-BB79-E170E42F0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982420-CB2C-EE4D-BD9C-4A6A9251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6601-F82E-1F46-9DE0-EA99D27F9B41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99CB3A-3C2C-B142-94F0-672D3C26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5E37A0-CF2B-0C41-8B9F-FEE83ED6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EB79-16FC-9246-A03A-81BEB670F4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55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382765-F695-2644-9384-B9C221426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BD5D26-5CE9-E146-AD16-47EA52D5A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F96377-3C10-E541-8AD6-599A9D72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6601-F82E-1F46-9DE0-EA99D27F9B41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CB2A78-FA1D-FB42-932A-F653C16B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0DF00E-6B16-1940-9074-1403D805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EB79-16FC-9246-A03A-81BEB670F4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52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F5A38-7772-B846-8B13-CF0CC454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E050A3-7BB5-6F47-83EE-743858FC9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D3969D-FE92-694A-B527-82DE206CF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D96F61-215D-F84B-AA81-6F31A5EC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6601-F82E-1F46-9DE0-EA99D27F9B41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1716B1-A9D5-EA49-948F-CED057C5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342AEC-72E5-2642-8F01-F2CA3EE6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EB79-16FC-9246-A03A-81BEB670F4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89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0CEDF-794C-994B-BD49-A4D5AC79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BEE4AB-D248-2545-A477-9EC8567B1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39CFA9-9221-8D44-BAEC-8E002196C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4B0D41-6B83-8146-BB44-37524DBE6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74C698A-64BC-8C46-9011-12F4D4ABC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F6C4C69-4D36-944D-BD72-233A4DC4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6601-F82E-1F46-9DE0-EA99D27F9B41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99C22B4-0A13-4447-B998-BEDC34E1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5DBDA95-D6ED-7F48-8B7B-063EEF40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EB79-16FC-9246-A03A-81BEB670F4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5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E5A72C-A161-5D48-BF37-B40EB8E0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8963BF-8960-9741-9392-BDAFBE37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6601-F82E-1F46-9DE0-EA99D27F9B41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715CE29-8601-6D4A-8247-52600DAA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DECA2A-4435-EB43-9B20-0A7F820A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EB79-16FC-9246-A03A-81BEB670F4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86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1ECE32-712C-2E43-8C54-CB3B3874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6601-F82E-1F46-9DE0-EA99D27F9B41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656201B-DED8-F74E-BD4C-091FF683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213083-8A38-484C-88F7-CE31EB5D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EB79-16FC-9246-A03A-81BEB670F4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16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60452-24DE-A349-B8C2-F2639A45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CCED2A-7B88-B441-80A9-F039F2DD2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E5A431-4C93-4A43-B395-5A3FCB700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A53341-837B-9447-8E1B-8C595DE7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6601-F82E-1F46-9DE0-EA99D27F9B41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3C5E25-5346-2841-A104-85AC79E7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35C81A-78E3-5844-8550-9776640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EB79-16FC-9246-A03A-81BEB670F4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5ECA58-34F8-BB4B-AFCD-31045106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757E18-96ED-C44D-8408-311FE77F9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0CD7D9-797A-E74F-B4D2-6B5323F93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AD73D3-7669-1640-98F7-3ECA1EBE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6601-F82E-1F46-9DE0-EA99D27F9B41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64B978-C35C-8444-9BBE-5801B0C9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0E7EC3-D018-144D-B6AE-8421B194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EB79-16FC-9246-A03A-81BEB670F4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49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1BD6DD-97B2-214E-B5A7-CD3B5EC9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338F69-BCAA-F74A-8BF9-3C8E52BE5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A11AAD-872A-2E4F-8857-B7E447D51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36601-F82E-1F46-9DE0-EA99D27F9B41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2853E1-9684-6349-A910-4FE87E1A4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CE1B4D-250F-6B47-A0DB-69FD86BBF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1EB79-16FC-9246-A03A-81BEB670F4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62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DB032BB7-71CF-E242-983C-5B820B59D5AA}"/>
              </a:ext>
            </a:extLst>
          </p:cNvPr>
          <p:cNvSpPr/>
          <p:nvPr/>
        </p:nvSpPr>
        <p:spPr>
          <a:xfrm>
            <a:off x="2212929" y="781705"/>
            <a:ext cx="4608000" cy="460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BA1B1A71-87AF-AD48-B1E7-F23FE29C5A69}"/>
              </a:ext>
            </a:extLst>
          </p:cNvPr>
          <p:cNvSpPr/>
          <p:nvPr/>
        </p:nvSpPr>
        <p:spPr>
          <a:xfrm>
            <a:off x="3364929" y="1933705"/>
            <a:ext cx="2304000" cy="230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D24EF7EC-60BD-D842-A211-4D41DC893930}"/>
              </a:ext>
            </a:extLst>
          </p:cNvPr>
          <p:cNvSpPr/>
          <p:nvPr/>
        </p:nvSpPr>
        <p:spPr>
          <a:xfrm>
            <a:off x="2996491" y="4813705"/>
            <a:ext cx="3040876" cy="576000"/>
          </a:xfrm>
          <a:custGeom>
            <a:avLst/>
            <a:gdLst>
              <a:gd name="connsiteX0" fmla="*/ 0 w 3040876"/>
              <a:gd name="connsiteY0" fmla="*/ 0 h 576000"/>
              <a:gd name="connsiteX1" fmla="*/ 3040876 w 3040876"/>
              <a:gd name="connsiteY1" fmla="*/ 0 h 576000"/>
              <a:gd name="connsiteX2" fmla="*/ 2985996 w 3040876"/>
              <a:gd name="connsiteY2" fmla="*/ 49879 h 576000"/>
              <a:gd name="connsiteX3" fmla="*/ 1520438 w 3040876"/>
              <a:gd name="connsiteY3" fmla="*/ 576000 h 576000"/>
              <a:gd name="connsiteX4" fmla="*/ 54880 w 3040876"/>
              <a:gd name="connsiteY4" fmla="*/ 49879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0876" h="576000">
                <a:moveTo>
                  <a:pt x="0" y="0"/>
                </a:moveTo>
                <a:lnTo>
                  <a:pt x="3040876" y="0"/>
                </a:lnTo>
                <a:lnTo>
                  <a:pt x="2985996" y="49879"/>
                </a:lnTo>
                <a:cubicBezTo>
                  <a:pt x="2587729" y="378558"/>
                  <a:pt x="2077141" y="576000"/>
                  <a:pt x="1520438" y="576000"/>
                </a:cubicBezTo>
                <a:cubicBezTo>
                  <a:pt x="963735" y="576000"/>
                  <a:pt x="453147" y="378558"/>
                  <a:pt x="54880" y="498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>
            <a:extLst>
              <a:ext uri="{FF2B5EF4-FFF2-40B4-BE49-F238E27FC236}">
                <a16:creationId xmlns:a16="http://schemas.microsoft.com/office/drawing/2014/main" id="{FF177273-83F0-0B42-97F4-D7F310046C7E}"/>
              </a:ext>
            </a:extLst>
          </p:cNvPr>
          <p:cNvSpPr/>
          <p:nvPr/>
        </p:nvSpPr>
        <p:spPr>
          <a:xfrm>
            <a:off x="2996491" y="795152"/>
            <a:ext cx="3040876" cy="576000"/>
          </a:xfrm>
          <a:custGeom>
            <a:avLst/>
            <a:gdLst>
              <a:gd name="connsiteX0" fmla="*/ 1520438 w 3040876"/>
              <a:gd name="connsiteY0" fmla="*/ 0 h 576000"/>
              <a:gd name="connsiteX1" fmla="*/ 2985996 w 3040876"/>
              <a:gd name="connsiteY1" fmla="*/ 526122 h 576000"/>
              <a:gd name="connsiteX2" fmla="*/ 3040876 w 3040876"/>
              <a:gd name="connsiteY2" fmla="*/ 576000 h 576000"/>
              <a:gd name="connsiteX3" fmla="*/ 0 w 3040876"/>
              <a:gd name="connsiteY3" fmla="*/ 576000 h 576000"/>
              <a:gd name="connsiteX4" fmla="*/ 54880 w 3040876"/>
              <a:gd name="connsiteY4" fmla="*/ 526122 h 576000"/>
              <a:gd name="connsiteX5" fmla="*/ 1520438 w 3040876"/>
              <a:gd name="connsiteY5" fmla="*/ 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0876" h="576000">
                <a:moveTo>
                  <a:pt x="1520438" y="0"/>
                </a:moveTo>
                <a:cubicBezTo>
                  <a:pt x="2077141" y="0"/>
                  <a:pt x="2587729" y="197443"/>
                  <a:pt x="2985996" y="526122"/>
                </a:cubicBezTo>
                <a:lnTo>
                  <a:pt x="3040876" y="576000"/>
                </a:lnTo>
                <a:lnTo>
                  <a:pt x="0" y="576000"/>
                </a:lnTo>
                <a:lnTo>
                  <a:pt x="54880" y="526122"/>
                </a:lnTo>
                <a:cubicBezTo>
                  <a:pt x="453147" y="197443"/>
                  <a:pt x="963735" y="0"/>
                  <a:pt x="15204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280B439-2C62-F742-8117-AC96E6066379}"/>
              </a:ext>
            </a:extLst>
          </p:cNvPr>
          <p:cNvSpPr txBox="1"/>
          <p:nvPr/>
        </p:nvSpPr>
        <p:spPr>
          <a:xfrm>
            <a:off x="3914841" y="2256284"/>
            <a:ext cx="12041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800" dirty="0">
                <a:latin typeface="Meiryo" panose="020B0604030504040204" pitchFamily="34" charset="-128"/>
                <a:ea typeface="Meiryo" panose="020B0604030504040204" pitchFamily="34" charset="-128"/>
              </a:rPr>
              <a:t>9</a:t>
            </a:r>
            <a:endParaRPr kumimoji="1" lang="ja-JP" altLang="en-US" sz="1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F203621-20A6-1541-A302-76963D827451}"/>
              </a:ext>
            </a:extLst>
          </p:cNvPr>
          <p:cNvCxnSpPr/>
          <p:nvPr/>
        </p:nvCxnSpPr>
        <p:spPr>
          <a:xfrm>
            <a:off x="3940929" y="3937316"/>
            <a:ext cx="1152000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41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97CACB6-726E-6D4F-BE35-EF2BEFFB68AC}"/>
              </a:ext>
            </a:extLst>
          </p:cNvPr>
          <p:cNvGrpSpPr/>
          <p:nvPr/>
        </p:nvGrpSpPr>
        <p:grpSpPr>
          <a:xfrm>
            <a:off x="2212929" y="781705"/>
            <a:ext cx="4608000" cy="4608000"/>
            <a:chOff x="2212929" y="781705"/>
            <a:chExt cx="4608000" cy="4608000"/>
          </a:xfrm>
        </p:grpSpPr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DB032BB7-71CF-E242-983C-5B820B59D5AA}"/>
                </a:ext>
              </a:extLst>
            </p:cNvPr>
            <p:cNvSpPr/>
            <p:nvPr/>
          </p:nvSpPr>
          <p:spPr>
            <a:xfrm>
              <a:off x="2212929" y="781705"/>
              <a:ext cx="4608000" cy="46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BA1B1A71-87AF-AD48-B1E7-F23FE29C5A69}"/>
                </a:ext>
              </a:extLst>
            </p:cNvPr>
            <p:cNvSpPr/>
            <p:nvPr/>
          </p:nvSpPr>
          <p:spPr>
            <a:xfrm>
              <a:off x="3364929" y="1933705"/>
              <a:ext cx="2304000" cy="230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リーフォーム 14">
              <a:extLst>
                <a:ext uri="{FF2B5EF4-FFF2-40B4-BE49-F238E27FC236}">
                  <a16:creationId xmlns:a16="http://schemas.microsoft.com/office/drawing/2014/main" id="{D24EF7EC-60BD-D842-A211-4D41DC893930}"/>
                </a:ext>
              </a:extLst>
            </p:cNvPr>
            <p:cNvSpPr/>
            <p:nvPr/>
          </p:nvSpPr>
          <p:spPr>
            <a:xfrm>
              <a:off x="2996491" y="4813705"/>
              <a:ext cx="3040876" cy="576000"/>
            </a:xfrm>
            <a:custGeom>
              <a:avLst/>
              <a:gdLst>
                <a:gd name="connsiteX0" fmla="*/ 0 w 3040876"/>
                <a:gd name="connsiteY0" fmla="*/ 0 h 576000"/>
                <a:gd name="connsiteX1" fmla="*/ 3040876 w 3040876"/>
                <a:gd name="connsiteY1" fmla="*/ 0 h 576000"/>
                <a:gd name="connsiteX2" fmla="*/ 2985996 w 3040876"/>
                <a:gd name="connsiteY2" fmla="*/ 49879 h 576000"/>
                <a:gd name="connsiteX3" fmla="*/ 1520438 w 3040876"/>
                <a:gd name="connsiteY3" fmla="*/ 576000 h 576000"/>
                <a:gd name="connsiteX4" fmla="*/ 54880 w 3040876"/>
                <a:gd name="connsiteY4" fmla="*/ 49879 h 57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0876" h="576000">
                  <a:moveTo>
                    <a:pt x="0" y="0"/>
                  </a:moveTo>
                  <a:lnTo>
                    <a:pt x="3040876" y="0"/>
                  </a:lnTo>
                  <a:lnTo>
                    <a:pt x="2985996" y="49879"/>
                  </a:lnTo>
                  <a:cubicBezTo>
                    <a:pt x="2587729" y="378558"/>
                    <a:pt x="2077141" y="576000"/>
                    <a:pt x="1520438" y="576000"/>
                  </a:cubicBezTo>
                  <a:cubicBezTo>
                    <a:pt x="963735" y="576000"/>
                    <a:pt x="453147" y="378558"/>
                    <a:pt x="54880" y="498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>
              <a:extLst>
                <a:ext uri="{FF2B5EF4-FFF2-40B4-BE49-F238E27FC236}">
                  <a16:creationId xmlns:a16="http://schemas.microsoft.com/office/drawing/2014/main" id="{FF177273-83F0-0B42-97F4-D7F310046C7E}"/>
                </a:ext>
              </a:extLst>
            </p:cNvPr>
            <p:cNvSpPr/>
            <p:nvPr/>
          </p:nvSpPr>
          <p:spPr>
            <a:xfrm>
              <a:off x="2996491" y="795152"/>
              <a:ext cx="3040876" cy="576000"/>
            </a:xfrm>
            <a:custGeom>
              <a:avLst/>
              <a:gdLst>
                <a:gd name="connsiteX0" fmla="*/ 1520438 w 3040876"/>
                <a:gd name="connsiteY0" fmla="*/ 0 h 576000"/>
                <a:gd name="connsiteX1" fmla="*/ 2985996 w 3040876"/>
                <a:gd name="connsiteY1" fmla="*/ 526122 h 576000"/>
                <a:gd name="connsiteX2" fmla="*/ 3040876 w 3040876"/>
                <a:gd name="connsiteY2" fmla="*/ 576000 h 576000"/>
                <a:gd name="connsiteX3" fmla="*/ 0 w 3040876"/>
                <a:gd name="connsiteY3" fmla="*/ 576000 h 576000"/>
                <a:gd name="connsiteX4" fmla="*/ 54880 w 3040876"/>
                <a:gd name="connsiteY4" fmla="*/ 526122 h 576000"/>
                <a:gd name="connsiteX5" fmla="*/ 1520438 w 3040876"/>
                <a:gd name="connsiteY5" fmla="*/ 0 h 57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0876" h="576000">
                  <a:moveTo>
                    <a:pt x="1520438" y="0"/>
                  </a:moveTo>
                  <a:cubicBezTo>
                    <a:pt x="2077141" y="0"/>
                    <a:pt x="2587729" y="197443"/>
                    <a:pt x="2985996" y="526122"/>
                  </a:cubicBezTo>
                  <a:lnTo>
                    <a:pt x="3040876" y="576000"/>
                  </a:lnTo>
                  <a:lnTo>
                    <a:pt x="0" y="576000"/>
                  </a:lnTo>
                  <a:lnTo>
                    <a:pt x="54880" y="526122"/>
                  </a:lnTo>
                  <a:cubicBezTo>
                    <a:pt x="453147" y="197443"/>
                    <a:pt x="963735" y="0"/>
                    <a:pt x="15204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280B439-2C62-F742-8117-AC96E6066379}"/>
                </a:ext>
              </a:extLst>
            </p:cNvPr>
            <p:cNvSpPr txBox="1"/>
            <p:nvPr/>
          </p:nvSpPr>
          <p:spPr>
            <a:xfrm>
              <a:off x="3914841" y="2256284"/>
              <a:ext cx="1204176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800" dirty="0">
                  <a:latin typeface="Meiryo" panose="020B0604030504040204" pitchFamily="34" charset="-128"/>
                  <a:ea typeface="Meiryo" panose="020B0604030504040204" pitchFamily="34" charset="-128"/>
                </a:rPr>
                <a:t>9</a:t>
              </a:r>
              <a:endParaRPr kumimoji="1" lang="ja-JP" altLang="en-US" sz="128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BF203621-20A6-1541-A302-76963D827451}"/>
                </a:ext>
              </a:extLst>
            </p:cNvPr>
            <p:cNvCxnSpPr/>
            <p:nvPr/>
          </p:nvCxnSpPr>
          <p:spPr>
            <a:xfrm>
              <a:off x="3940929" y="3937316"/>
              <a:ext cx="1152000" cy="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図 2">
            <a:extLst>
              <a:ext uri="{FF2B5EF4-FFF2-40B4-BE49-F238E27FC236}">
                <a16:creationId xmlns:a16="http://schemas.microsoft.com/office/drawing/2014/main" id="{618DC87D-2986-CE46-BB8B-BDEAB282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367" y="969585"/>
            <a:ext cx="46482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98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Macintosh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TAMADA HARUAKI</dc:creator>
  <cp:lastModifiedBy>TAMADA HARUAKI</cp:lastModifiedBy>
  <cp:revision>3</cp:revision>
  <dcterms:created xsi:type="dcterms:W3CDTF">2019-09-04T06:53:02Z</dcterms:created>
  <dcterms:modified xsi:type="dcterms:W3CDTF">2019-09-04T07:08:01Z</dcterms:modified>
</cp:coreProperties>
</file>