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86" r:id="rId4"/>
    <p:sldId id="259" r:id="rId5"/>
    <p:sldId id="260" r:id="rId6"/>
    <p:sldId id="262" r:id="rId7"/>
    <p:sldId id="269" r:id="rId8"/>
    <p:sldId id="263" r:id="rId9"/>
    <p:sldId id="264" r:id="rId10"/>
    <p:sldId id="261" r:id="rId11"/>
    <p:sldId id="283" r:id="rId12"/>
    <p:sldId id="284" r:id="rId13"/>
    <p:sldId id="265" r:id="rId14"/>
    <p:sldId id="282" r:id="rId15"/>
    <p:sldId id="270" r:id="rId16"/>
    <p:sldId id="271" r:id="rId17"/>
    <p:sldId id="266" r:id="rId18"/>
    <p:sldId id="273" r:id="rId19"/>
    <p:sldId id="267" r:id="rId20"/>
    <p:sldId id="272" r:id="rId21"/>
    <p:sldId id="275" r:id="rId22"/>
    <p:sldId id="276" r:id="rId23"/>
    <p:sldId id="277" r:id="rId24"/>
    <p:sldId id="278" r:id="rId25"/>
    <p:sldId id="279" r:id="rId26"/>
    <p:sldId id="280" r:id="rId27"/>
    <p:sldId id="281" r:id="rId28"/>
    <p:sldId id="285" r:id="rId29"/>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E5600"/>
    <a:srgbClr val="E84B02"/>
    <a:srgbClr val="BA0003"/>
    <a:srgbClr val="62139E"/>
    <a:srgbClr val="219797"/>
    <a:srgbClr val="E3CD74"/>
    <a:srgbClr val="EEB42D"/>
    <a:srgbClr val="EED41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34576" autoAdjust="0"/>
    <p:restoredTop sz="86384" autoAdjust="0"/>
  </p:normalViewPr>
  <p:slideViewPr>
    <p:cSldViewPr>
      <p:cViewPr varScale="1">
        <p:scale>
          <a:sx n="48" d="100"/>
          <a:sy n="48" d="100"/>
        </p:scale>
        <p:origin x="-96" y="-690"/>
      </p:cViewPr>
      <p:guideLst>
        <p:guide orient="horz" pos="2160"/>
        <p:guide pos="2880"/>
      </p:guideLst>
    </p:cSldViewPr>
  </p:slideViewPr>
  <p:outlineViewPr>
    <p:cViewPr>
      <p:scale>
        <a:sx n="33" d="100"/>
        <a:sy n="33" d="100"/>
      </p:scale>
      <p:origin x="42" y="1938"/>
    </p:cViewPr>
    <p:sldLst>
      <p:sld r:id="rId1" collapse="1"/>
    </p:sldLst>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_rels/viewProps.xml.rels><?xml version="1.0" encoding="UTF-8" standalone="yes"?>
<Relationships xmlns="http://schemas.openxmlformats.org/package/2006/relationships"><Relationship Id="rId1" Type="http://schemas.openxmlformats.org/officeDocument/2006/relationships/slide" Target="slides/slide5.xml"/></Relationships>
</file>

<file path=ppt/diagrams/colors1.xml><?xml version="1.0" encoding="utf-8"?>
<dgm:colorsDef xmlns:dgm="http://schemas.openxmlformats.org/drawingml/2006/diagram" xmlns:a="http://schemas.openxmlformats.org/drawingml/2006/main" uniqueId="urn:microsoft.com/office/officeart/2005/8/colors/accent6_5">
  <dgm:title val=""/>
  <dgm:desc val=""/>
  <dgm:catLst>
    <dgm:cat type="accent6" pri="11500"/>
  </dgm:catLst>
  <dgm:styleLbl name="node0">
    <dgm:fillClrLst meth="cycle">
      <a:schemeClr val="accent6">
        <a:alpha val="80000"/>
      </a:schemeClr>
    </dgm:fillClrLst>
    <dgm:linClrLst meth="repeat">
      <a:schemeClr val="lt1"/>
    </dgm:linClrLst>
    <dgm:effectClrLst/>
    <dgm:txLinClrLst/>
    <dgm:txFillClrLst/>
    <dgm:txEffectClrLst/>
  </dgm:styleLbl>
  <dgm:styleLbl name="alignNode1">
    <dgm:fillClrLst>
      <a:schemeClr val="accent6">
        <a:alpha val="90000"/>
      </a:schemeClr>
      <a:schemeClr val="accent6">
        <a:alpha val="50000"/>
      </a:schemeClr>
    </dgm:fillClrLst>
    <dgm:linClrLst>
      <a:schemeClr val="accent6">
        <a:alpha val="90000"/>
      </a:schemeClr>
      <a:schemeClr val="accent6">
        <a:alpha val="50000"/>
      </a:schemeClr>
    </dgm:linClrLst>
    <dgm:effectClrLst/>
    <dgm:txLinClrLst/>
    <dgm:txFillClrLst/>
    <dgm:txEffectClrLst/>
  </dgm:styleLbl>
  <dgm:styleLbl name="node1">
    <dgm:fillClrLst>
      <a:schemeClr val="accent6">
        <a:alpha val="90000"/>
      </a:schemeClr>
      <a:schemeClr val="accent6">
        <a:alpha val="50000"/>
      </a:schemeClr>
    </dgm:fillClrLst>
    <dgm:linClrLst meth="repeat">
      <a:schemeClr val="lt1"/>
    </dgm:linClrLst>
    <dgm:effectClrLst/>
    <dgm:txLinClrLst/>
    <dgm:txFillClrLst/>
    <dgm:txEffectClrLst/>
  </dgm:styleLbl>
  <dgm:styleLbl name="lnNode1">
    <dgm:fillClrLst>
      <a:schemeClr val="accent6">
        <a:shade val="90000"/>
      </a:schemeClr>
      <a:schemeClr val="accent6">
        <a:tint val="50000"/>
        <a:alpha val="50000"/>
      </a:schemeClr>
    </dgm:fillClrLst>
    <dgm:linClrLst meth="repeat">
      <a:schemeClr val="lt1"/>
    </dgm:linClrLst>
    <dgm:effectClrLst/>
    <dgm:txLinClrLst/>
    <dgm:txFillClrLst/>
    <dgm:txEffectClrLst/>
  </dgm:styleLbl>
  <dgm:styleLbl name="vennNode1">
    <dgm:fillClrLst>
      <a:schemeClr val="accent6">
        <a:shade val="80000"/>
        <a:alpha val="50000"/>
      </a:schemeClr>
      <a:schemeClr val="accent6">
        <a:alpha val="80000"/>
      </a:schemeClr>
    </dgm:fillClrLst>
    <dgm:linClrLst meth="repeat">
      <a:schemeClr val="lt1"/>
    </dgm:linClrLst>
    <dgm:effectClrLst/>
    <dgm:txLinClrLst/>
    <dgm:txFillClrLst/>
    <dgm:txEffectClrLst/>
  </dgm:styleLbl>
  <dgm:styleLbl name="node2">
    <dgm:fillClrLst>
      <a:schemeClr val="accent6">
        <a:alpha val="70000"/>
      </a:schemeClr>
    </dgm:fillClrLst>
    <dgm:linClrLst meth="repeat">
      <a:schemeClr val="lt1"/>
    </dgm:linClrLst>
    <dgm:effectClrLst/>
    <dgm:txLinClrLst/>
    <dgm:txFillClrLst/>
    <dgm:txEffectClrLst/>
  </dgm:styleLbl>
  <dgm:styleLbl name="node3">
    <dgm:fillClrLst>
      <a:schemeClr val="accent6">
        <a:alpha val="50000"/>
      </a:schemeClr>
    </dgm:fillClrLst>
    <dgm:linClrLst meth="repeat">
      <a:schemeClr val="lt1"/>
    </dgm:linClrLst>
    <dgm:effectClrLst/>
    <dgm:txLinClrLst/>
    <dgm:txFillClrLst/>
    <dgm:txEffectClrLst/>
  </dgm:styleLbl>
  <dgm:styleLbl name="node4">
    <dgm:fillClrLst>
      <a:schemeClr val="accent6">
        <a:alpha val="30000"/>
      </a:schemeClr>
    </dgm:fillClrLst>
    <dgm:linClrLst meth="repeat">
      <a:schemeClr val="lt1"/>
    </dgm:linClrLst>
    <dgm:effectClrLst/>
    <dgm:txLinClrLst/>
    <dgm:txFillClrLst/>
    <dgm:txEffectClrLst/>
  </dgm:styleLbl>
  <dgm:styleLbl name="fgImgPlace1">
    <dgm:fillClrLst>
      <a:schemeClr val="accent6">
        <a:tint val="50000"/>
        <a:alpha val="90000"/>
      </a:schemeClr>
      <a:schemeClr val="accent6">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fg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bg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sibTrans1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alpha val="90000"/>
      </a:schemeClr>
    </dgm:fillClrLst>
    <dgm:linClrLst meth="repeat">
      <a:schemeClr val="lt1"/>
    </dgm:linClrLst>
    <dgm:effectClrLst/>
    <dgm:txLinClrLst/>
    <dgm:txFillClrLst/>
    <dgm:txEffectClrLst/>
  </dgm:styleLbl>
  <dgm:styleLbl name="asst1">
    <dgm:fillClrLst meth="repeat">
      <a:schemeClr val="accent6">
        <a:alpha val="90000"/>
      </a:schemeClr>
    </dgm:fillClrLst>
    <dgm:linClrLst meth="repeat">
      <a:schemeClr val="lt1"/>
    </dgm:linClrLst>
    <dgm:effectClrLst/>
    <dgm:txLinClrLst/>
    <dgm:txFillClrLst/>
    <dgm:txEffectClrLst/>
  </dgm:styleLbl>
  <dgm:styleLbl name="asst2">
    <dgm:fillClrLst>
      <a:schemeClr val="accent6">
        <a:alpha val="90000"/>
      </a:schemeClr>
    </dgm:fillClrLst>
    <dgm:linClrLst meth="repeat">
      <a:schemeClr val="lt1"/>
    </dgm:linClrLst>
    <dgm:effectClrLst/>
    <dgm:txLinClrLst/>
    <dgm:txFillClrLst/>
    <dgm:txEffectClrLst/>
  </dgm:styleLbl>
  <dgm:styleLbl name="asst3">
    <dgm:fillClrLst>
      <a:schemeClr val="accent6">
        <a:alpha val="70000"/>
      </a:schemeClr>
    </dgm:fillClrLst>
    <dgm:linClrLst meth="repeat">
      <a:schemeClr val="lt1"/>
    </dgm:linClrLst>
    <dgm:effectClrLst/>
    <dgm:txLinClrLst/>
    <dgm:txFillClrLst/>
    <dgm:txEffectClrLst/>
  </dgm:styleLbl>
  <dgm:styleLbl name="asst4">
    <dgm:fillClrLst>
      <a:schemeClr val="accent6">
        <a:alpha val="50000"/>
      </a:schemeClr>
    </dgm:fillClrLst>
    <dgm:linClrLst meth="repeat">
      <a:schemeClr val="lt1"/>
    </dgm:linClrLst>
    <dgm:effectClrLst/>
    <dgm:txLinClrLst/>
    <dgm:txFillClrLst/>
    <dgm:txEffectClrLst/>
  </dgm:styleLbl>
  <dgm:styleLbl name="parChTrans2D1">
    <dgm:fillClrLst meth="repeat">
      <a:schemeClr val="accent6">
        <a:shade val="80000"/>
      </a:schemeClr>
    </dgm:fillClrLst>
    <dgm:linClrLst meth="repeat">
      <a:schemeClr val="accent6">
        <a:shade val="80000"/>
      </a:schemeClr>
    </dgm:linClrLst>
    <dgm:effectClrLst/>
    <dgm:txLinClrLst/>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dk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a:tint val="90000"/>
      </a:schemeClr>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6">
        <a:alpha val="90000"/>
      </a:schemeClr>
      <a:schemeClr val="accent6">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a:schemeClr val="accent6">
        <a:alpha val="90000"/>
        <a:tint val="40000"/>
      </a:schemeClr>
      <a:schemeClr val="accent6">
        <a:alpha val="5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50000"/>
      </a:schemeClr>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5_5">
  <dgm:title val=""/>
  <dgm:desc val=""/>
  <dgm:catLst>
    <dgm:cat type="accent5" pri="11500"/>
  </dgm:catLst>
  <dgm:styleLbl name="node0">
    <dgm:fillClrLst meth="cycle">
      <a:schemeClr val="accent5">
        <a:alpha val="80000"/>
      </a:schemeClr>
    </dgm:fillClrLst>
    <dgm:linClrLst meth="repeat">
      <a:schemeClr val="lt1"/>
    </dgm:linClrLst>
    <dgm:effectClrLst/>
    <dgm:txLinClrLst/>
    <dgm:txFillClrLst/>
    <dgm:txEffectClrLst/>
  </dgm:styleLbl>
  <dgm:styleLbl name="node1">
    <dgm:fillClrLst>
      <a:schemeClr val="accent5">
        <a:alpha val="90000"/>
      </a:schemeClr>
      <a:schemeClr val="accent5">
        <a:alpha val="50000"/>
      </a:schemeClr>
    </dgm:fillClrLst>
    <dgm:linClrLst meth="repeat">
      <a:schemeClr val="lt1"/>
    </dgm:linClrLst>
    <dgm:effectClrLst/>
    <dgm:txLinClrLst/>
    <dgm:txFillClrLst/>
    <dgm:txEffectClrLst/>
  </dgm:styleLbl>
  <dgm:styleLbl name="alignNode1">
    <dgm:fillClrLst>
      <a:schemeClr val="accent5">
        <a:alpha val="90000"/>
      </a:schemeClr>
      <a:schemeClr val="accent5">
        <a:alpha val="50000"/>
      </a:schemeClr>
    </dgm:fillClrLst>
    <dgm:linClrLst>
      <a:schemeClr val="accent5">
        <a:alpha val="90000"/>
      </a:schemeClr>
      <a:schemeClr val="accent5">
        <a:alpha val="50000"/>
      </a:schemeClr>
    </dgm:linClrLst>
    <dgm:effectClrLst/>
    <dgm:txLinClrLst/>
    <dgm:txFillClrLst/>
    <dgm:txEffectClrLst/>
  </dgm:styleLbl>
  <dgm:styleLbl name="lnNode1">
    <dgm:fillClrLst>
      <a:schemeClr val="accent5">
        <a:shade val="90000"/>
      </a:schemeClr>
      <a:schemeClr val="accent5">
        <a:alpha val="50000"/>
        <a:tint val="50000"/>
      </a:schemeClr>
    </dgm:fillClrLst>
    <dgm:linClrLst meth="repeat">
      <a:schemeClr val="lt1"/>
    </dgm:linClrLst>
    <dgm:effectClrLst/>
    <dgm:txLinClrLst/>
    <dgm:txFillClrLst/>
    <dgm:txEffectClrLst/>
  </dgm:styleLbl>
  <dgm:styleLbl name="vennNode1">
    <dgm:fillClrLst>
      <a:schemeClr val="accent5">
        <a:shade val="80000"/>
        <a:alpha val="50000"/>
      </a:schemeClr>
      <a:schemeClr val="accent5">
        <a:alpha val="20000"/>
      </a:schemeClr>
    </dgm:fillClrLst>
    <dgm:linClrLst meth="repeat">
      <a:schemeClr val="lt1"/>
    </dgm:linClrLst>
    <dgm:effectClrLst/>
    <dgm:txLinClrLst/>
    <dgm:txFillClrLst/>
    <dgm:txEffectClrLst/>
  </dgm:styleLbl>
  <dgm:styleLbl name="node2">
    <dgm:fillClrLst>
      <a:schemeClr val="accent5">
        <a:alpha val="70000"/>
      </a:schemeClr>
    </dgm:fillClrLst>
    <dgm:linClrLst meth="repeat">
      <a:schemeClr val="lt1"/>
    </dgm:linClrLst>
    <dgm:effectClrLst/>
    <dgm:txLinClrLst/>
    <dgm:txFillClrLst/>
    <dgm:txEffectClrLst/>
  </dgm:styleLbl>
  <dgm:styleLbl name="node3">
    <dgm:fillClrLst>
      <a:schemeClr val="accent5">
        <a:alpha val="50000"/>
      </a:schemeClr>
    </dgm:fillClrLst>
    <dgm:linClrLst meth="repeat">
      <a:schemeClr val="lt1"/>
    </dgm:linClrLst>
    <dgm:effectClrLst/>
    <dgm:txLinClrLst/>
    <dgm:txFillClrLst/>
    <dgm:txEffectClrLst/>
  </dgm:styleLbl>
  <dgm:styleLbl name="node4">
    <dgm:fillClrLst>
      <a:schemeClr val="accent5">
        <a:alpha val="30000"/>
      </a:schemeClr>
    </dgm:fillClrLst>
    <dgm:linClrLst meth="repeat">
      <a:schemeClr val="lt1"/>
    </dgm:linClrLst>
    <dgm:effectClrLst/>
    <dgm:txLinClrLst/>
    <dgm:txFillClrLst/>
    <dgm:txEffectClrLst/>
  </dgm:styleLbl>
  <dgm:styleLbl name="fgImgPlace1">
    <dgm:fillClrLst>
      <a:schemeClr val="accent5">
        <a:tint val="50000"/>
        <a:alpha val="90000"/>
      </a:schemeClr>
      <a:schemeClr val="accent5">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f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b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sibTrans1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accent5">
        <a:alpha val="90000"/>
      </a:schemeClr>
    </dgm:fillClrLst>
    <dgm:linClrLst meth="repeat">
      <a:schemeClr val="lt1"/>
    </dgm:linClrLst>
    <dgm:effectClrLst/>
    <dgm:txLinClrLst/>
    <dgm:txFillClrLst/>
    <dgm:txEffectClrLst/>
  </dgm:styleLbl>
  <dgm:styleLbl name="asst1">
    <dgm:fillClrLst meth="repeat">
      <a:schemeClr val="accent5">
        <a:alpha val="90000"/>
      </a:schemeClr>
    </dgm:fillClrLst>
    <dgm:linClrLst meth="repeat">
      <a:schemeClr val="lt1"/>
    </dgm:linClrLst>
    <dgm:effectClrLst/>
    <dgm:txLinClrLst/>
    <dgm:txFillClrLst/>
    <dgm:txEffectClrLst/>
  </dgm:styleLbl>
  <dgm:styleLbl name="asst2">
    <dgm:fillClrLst>
      <a:schemeClr val="accent5">
        <a:alpha val="90000"/>
      </a:schemeClr>
    </dgm:fillClrLst>
    <dgm:linClrLst meth="repeat">
      <a:schemeClr val="lt1"/>
    </dgm:linClrLst>
    <dgm:effectClrLst/>
    <dgm:txLinClrLst/>
    <dgm:txFillClrLst/>
    <dgm:txEffectClrLst/>
  </dgm:styleLbl>
  <dgm:styleLbl name="asst3">
    <dgm:fillClrLst>
      <a:schemeClr val="accent5">
        <a:alpha val="70000"/>
      </a:schemeClr>
    </dgm:fillClrLst>
    <dgm:linClrLst meth="repeat">
      <a:schemeClr val="lt1"/>
    </dgm:linClrLst>
    <dgm:effectClrLst/>
    <dgm:txLinClrLst/>
    <dgm:txFillClrLst/>
    <dgm:txEffectClrLst/>
  </dgm:styleLbl>
  <dgm:styleLbl name="asst4">
    <dgm:fillClrLst>
      <a:schemeClr val="accent5">
        <a:alpha val="50000"/>
      </a:schemeClr>
    </dgm:fillClrLst>
    <dgm:linClrLst meth="repeat">
      <a:schemeClr val="lt1"/>
    </dgm:linClrLst>
    <dgm:effectClrLst/>
    <dgm:txLinClrLst/>
    <dgm:txFillClrLst/>
    <dgm:txEffectClrLst/>
  </dgm:styleLbl>
  <dgm:styleLbl name="parChTrans2D1">
    <dgm:fillClrLst meth="repeat">
      <a:schemeClr val="accent5">
        <a:shade val="8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5">
        <a:alpha val="90000"/>
      </a:schemeClr>
      <a:schemeClr val="accent5">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a:schemeClr val="accent5">
        <a:alpha val="90000"/>
        <a:tint val="40000"/>
      </a:schemeClr>
      <a:schemeClr val="accent5">
        <a:alpha val="5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4D62017-58CC-4275-9B95-3AF67C599A48}" type="doc">
      <dgm:prSet loTypeId="urn:microsoft.com/office/officeart/2005/8/layout/vList2" loCatId="list" qsTypeId="urn:microsoft.com/office/officeart/2005/8/quickstyle/3d3" qsCatId="3D" csTypeId="urn:microsoft.com/office/officeart/2005/8/colors/accent6_5" csCatId="accent6"/>
      <dgm:spPr/>
      <dgm:t>
        <a:bodyPr/>
        <a:lstStyle/>
        <a:p>
          <a:endParaRPr lang="en-US"/>
        </a:p>
      </dgm:t>
    </dgm:pt>
    <dgm:pt modelId="{4237BAF1-2D97-40B5-8BF6-711797F70103}">
      <dgm:prSet custT="1"/>
      <dgm:spPr/>
      <dgm:t>
        <a:bodyPr/>
        <a:lstStyle/>
        <a:p>
          <a:pPr algn="just" rtl="0"/>
          <a:r>
            <a:rPr lang="en-US" sz="2000" b="1" dirty="0" smtClean="0">
              <a:effectLst>
                <a:outerShdw blurRad="38100" dist="38100" dir="2700000" algn="tl">
                  <a:srgbClr val="000000">
                    <a:alpha val="43137"/>
                  </a:srgbClr>
                </a:outerShdw>
              </a:effectLst>
              <a:latin typeface="Bookman Old Style" panose="02050604050505020204" pitchFamily="18" charset="0"/>
            </a:rPr>
            <a:t>Created an Intranet based Lost And Found portal to cater the needs of those who either lose something or find something in the campus.</a:t>
          </a:r>
          <a:endParaRPr lang="en-US" sz="2000" b="1" dirty="0">
            <a:effectLst>
              <a:outerShdw blurRad="38100" dist="38100" dir="2700000" algn="tl">
                <a:srgbClr val="000000">
                  <a:alpha val="43137"/>
                </a:srgbClr>
              </a:outerShdw>
            </a:effectLst>
            <a:latin typeface="Bookman Old Style" panose="02050604050505020204" pitchFamily="18" charset="0"/>
          </a:endParaRPr>
        </a:p>
      </dgm:t>
    </dgm:pt>
    <dgm:pt modelId="{DE0FC14D-F897-467C-BEF5-777CE1925C94}" type="parTrans" cxnId="{DABE43FE-4261-4E5F-8F11-30EA70034D50}">
      <dgm:prSet/>
      <dgm:spPr/>
      <dgm:t>
        <a:bodyPr/>
        <a:lstStyle/>
        <a:p>
          <a:pPr algn="just"/>
          <a:endParaRPr lang="en-US"/>
        </a:p>
      </dgm:t>
    </dgm:pt>
    <dgm:pt modelId="{E050A6FD-B4C2-4730-8F47-F64E3390EF52}" type="sibTrans" cxnId="{DABE43FE-4261-4E5F-8F11-30EA70034D50}">
      <dgm:prSet/>
      <dgm:spPr/>
      <dgm:t>
        <a:bodyPr/>
        <a:lstStyle/>
        <a:p>
          <a:pPr algn="just"/>
          <a:endParaRPr lang="en-US"/>
        </a:p>
      </dgm:t>
    </dgm:pt>
    <dgm:pt modelId="{7AFF00B6-8DDC-42E6-9E8F-EC97EB965169}">
      <dgm:prSet custT="1"/>
      <dgm:spPr/>
      <dgm:t>
        <a:bodyPr/>
        <a:lstStyle/>
        <a:p>
          <a:pPr algn="just" rtl="0"/>
          <a:r>
            <a:rPr lang="en-US" sz="2000" b="1" dirty="0" smtClean="0">
              <a:effectLst>
                <a:outerShdw blurRad="38100" dist="38100" dir="2700000" algn="tl">
                  <a:srgbClr val="000000">
                    <a:alpha val="43137"/>
                  </a:srgbClr>
                </a:outerShdw>
              </a:effectLst>
              <a:latin typeface="Bookman Old Style" panose="02050604050505020204" pitchFamily="18" charset="0"/>
            </a:rPr>
            <a:t>Provides the facility of submitting the details regarding a lost or found item by the user in least effort possible</a:t>
          </a:r>
          <a:endParaRPr lang="en-US" sz="2000" b="1" dirty="0">
            <a:effectLst>
              <a:outerShdw blurRad="38100" dist="38100" dir="2700000" algn="tl">
                <a:srgbClr val="000000">
                  <a:alpha val="43137"/>
                </a:srgbClr>
              </a:outerShdw>
            </a:effectLst>
            <a:latin typeface="Bookman Old Style" panose="02050604050505020204" pitchFamily="18" charset="0"/>
          </a:endParaRPr>
        </a:p>
      </dgm:t>
    </dgm:pt>
    <dgm:pt modelId="{EBE8EB3F-89A5-4FF1-9F1A-8AA6F8DB1726}" type="parTrans" cxnId="{AFAB63E7-2133-4CB6-93F1-595E3E333830}">
      <dgm:prSet/>
      <dgm:spPr/>
      <dgm:t>
        <a:bodyPr/>
        <a:lstStyle/>
        <a:p>
          <a:pPr algn="just"/>
          <a:endParaRPr lang="en-US"/>
        </a:p>
      </dgm:t>
    </dgm:pt>
    <dgm:pt modelId="{A7E26A87-D086-4B35-B9BB-38F65312A1F2}" type="sibTrans" cxnId="{AFAB63E7-2133-4CB6-93F1-595E3E333830}">
      <dgm:prSet/>
      <dgm:spPr/>
      <dgm:t>
        <a:bodyPr/>
        <a:lstStyle/>
        <a:p>
          <a:pPr algn="just"/>
          <a:endParaRPr lang="en-US"/>
        </a:p>
      </dgm:t>
    </dgm:pt>
    <dgm:pt modelId="{6605EB65-9E0C-4567-9C17-776437F8A970}">
      <dgm:prSet custT="1"/>
      <dgm:spPr/>
      <dgm:t>
        <a:bodyPr/>
        <a:lstStyle/>
        <a:p>
          <a:pPr algn="just" rtl="0"/>
          <a:r>
            <a:rPr lang="en-US" sz="2000" b="1" dirty="0" smtClean="0">
              <a:effectLst>
                <a:outerShdw blurRad="38100" dist="38100" dir="2700000" algn="tl">
                  <a:srgbClr val="000000">
                    <a:alpha val="43137"/>
                  </a:srgbClr>
                </a:outerShdw>
              </a:effectLst>
              <a:latin typeface="Bookman Old Style" panose="02050604050505020204" pitchFamily="18" charset="0"/>
            </a:rPr>
            <a:t>Item details can be viewed by other users who can then send message to the user concerned, asking about that item.</a:t>
          </a:r>
          <a:endParaRPr lang="en-US" sz="2000" b="1" dirty="0">
            <a:effectLst>
              <a:outerShdw blurRad="38100" dist="38100" dir="2700000" algn="tl">
                <a:srgbClr val="000000">
                  <a:alpha val="43137"/>
                </a:srgbClr>
              </a:outerShdw>
            </a:effectLst>
            <a:latin typeface="Bookman Old Style" panose="02050604050505020204" pitchFamily="18" charset="0"/>
          </a:endParaRPr>
        </a:p>
      </dgm:t>
    </dgm:pt>
    <dgm:pt modelId="{1AEC6BAF-1013-4C94-A7F6-97A8670AEB64}" type="parTrans" cxnId="{7162CEC3-0E6A-46F5-B660-30BC26B8DDB5}">
      <dgm:prSet/>
      <dgm:spPr/>
      <dgm:t>
        <a:bodyPr/>
        <a:lstStyle/>
        <a:p>
          <a:pPr algn="just"/>
          <a:endParaRPr lang="en-US"/>
        </a:p>
      </dgm:t>
    </dgm:pt>
    <dgm:pt modelId="{5790035F-EE99-4857-852E-5EEBF12A0C6F}" type="sibTrans" cxnId="{7162CEC3-0E6A-46F5-B660-30BC26B8DDB5}">
      <dgm:prSet/>
      <dgm:spPr/>
      <dgm:t>
        <a:bodyPr/>
        <a:lstStyle/>
        <a:p>
          <a:pPr algn="just"/>
          <a:endParaRPr lang="en-US"/>
        </a:p>
      </dgm:t>
    </dgm:pt>
    <dgm:pt modelId="{7B8D3B9C-8402-4CF4-90D8-3F8A6AD8F9F7}" type="pres">
      <dgm:prSet presAssocID="{04D62017-58CC-4275-9B95-3AF67C599A48}" presName="linear" presStyleCnt="0">
        <dgm:presLayoutVars>
          <dgm:animLvl val="lvl"/>
          <dgm:resizeHandles val="exact"/>
        </dgm:presLayoutVars>
      </dgm:prSet>
      <dgm:spPr/>
      <dgm:t>
        <a:bodyPr/>
        <a:lstStyle/>
        <a:p>
          <a:endParaRPr lang="en-US"/>
        </a:p>
      </dgm:t>
    </dgm:pt>
    <dgm:pt modelId="{94409ADB-7074-4A63-93A2-BCEB4273E02C}" type="pres">
      <dgm:prSet presAssocID="{4237BAF1-2D97-40B5-8BF6-711797F70103}" presName="parentText" presStyleLbl="node1" presStyleIdx="0" presStyleCnt="3">
        <dgm:presLayoutVars>
          <dgm:chMax val="0"/>
          <dgm:bulletEnabled val="1"/>
        </dgm:presLayoutVars>
      </dgm:prSet>
      <dgm:spPr/>
      <dgm:t>
        <a:bodyPr/>
        <a:lstStyle/>
        <a:p>
          <a:endParaRPr lang="en-US"/>
        </a:p>
      </dgm:t>
    </dgm:pt>
    <dgm:pt modelId="{D35F790D-EDCB-44B3-85EC-E8D65121EBB7}" type="pres">
      <dgm:prSet presAssocID="{E050A6FD-B4C2-4730-8F47-F64E3390EF52}" presName="spacer" presStyleCnt="0"/>
      <dgm:spPr/>
    </dgm:pt>
    <dgm:pt modelId="{8CB0F7EB-3451-425B-B4B7-663F3E16F9A5}" type="pres">
      <dgm:prSet presAssocID="{7AFF00B6-8DDC-42E6-9E8F-EC97EB965169}" presName="parentText" presStyleLbl="node1" presStyleIdx="1" presStyleCnt="3">
        <dgm:presLayoutVars>
          <dgm:chMax val="0"/>
          <dgm:bulletEnabled val="1"/>
        </dgm:presLayoutVars>
      </dgm:prSet>
      <dgm:spPr/>
      <dgm:t>
        <a:bodyPr/>
        <a:lstStyle/>
        <a:p>
          <a:endParaRPr lang="en-US"/>
        </a:p>
      </dgm:t>
    </dgm:pt>
    <dgm:pt modelId="{E45BB772-AC25-4DD1-8483-F7FE48488BF7}" type="pres">
      <dgm:prSet presAssocID="{A7E26A87-D086-4B35-B9BB-38F65312A1F2}" presName="spacer" presStyleCnt="0"/>
      <dgm:spPr/>
    </dgm:pt>
    <dgm:pt modelId="{1CFFA47E-66FB-4AA3-9677-0BD112400EA1}" type="pres">
      <dgm:prSet presAssocID="{6605EB65-9E0C-4567-9C17-776437F8A970}" presName="parentText" presStyleLbl="node1" presStyleIdx="2" presStyleCnt="3">
        <dgm:presLayoutVars>
          <dgm:chMax val="0"/>
          <dgm:bulletEnabled val="1"/>
        </dgm:presLayoutVars>
      </dgm:prSet>
      <dgm:spPr/>
      <dgm:t>
        <a:bodyPr/>
        <a:lstStyle/>
        <a:p>
          <a:endParaRPr lang="en-US"/>
        </a:p>
      </dgm:t>
    </dgm:pt>
  </dgm:ptLst>
  <dgm:cxnLst>
    <dgm:cxn modelId="{DABE43FE-4261-4E5F-8F11-30EA70034D50}" srcId="{04D62017-58CC-4275-9B95-3AF67C599A48}" destId="{4237BAF1-2D97-40B5-8BF6-711797F70103}" srcOrd="0" destOrd="0" parTransId="{DE0FC14D-F897-467C-BEF5-777CE1925C94}" sibTransId="{E050A6FD-B4C2-4730-8F47-F64E3390EF52}"/>
    <dgm:cxn modelId="{30A70AD0-CF49-410C-934B-5E2B6773BD44}" type="presOf" srcId="{6605EB65-9E0C-4567-9C17-776437F8A970}" destId="{1CFFA47E-66FB-4AA3-9677-0BD112400EA1}" srcOrd="0" destOrd="0" presId="urn:microsoft.com/office/officeart/2005/8/layout/vList2"/>
    <dgm:cxn modelId="{56A92FAD-E506-4CA8-B02D-6C367A93297A}" type="presOf" srcId="{04D62017-58CC-4275-9B95-3AF67C599A48}" destId="{7B8D3B9C-8402-4CF4-90D8-3F8A6AD8F9F7}" srcOrd="0" destOrd="0" presId="urn:microsoft.com/office/officeart/2005/8/layout/vList2"/>
    <dgm:cxn modelId="{AFAB63E7-2133-4CB6-93F1-595E3E333830}" srcId="{04D62017-58CC-4275-9B95-3AF67C599A48}" destId="{7AFF00B6-8DDC-42E6-9E8F-EC97EB965169}" srcOrd="1" destOrd="0" parTransId="{EBE8EB3F-89A5-4FF1-9F1A-8AA6F8DB1726}" sibTransId="{A7E26A87-D086-4B35-B9BB-38F65312A1F2}"/>
    <dgm:cxn modelId="{A27ADD41-F015-41FD-AD7C-9B13D761B47E}" type="presOf" srcId="{4237BAF1-2D97-40B5-8BF6-711797F70103}" destId="{94409ADB-7074-4A63-93A2-BCEB4273E02C}" srcOrd="0" destOrd="0" presId="urn:microsoft.com/office/officeart/2005/8/layout/vList2"/>
    <dgm:cxn modelId="{7162CEC3-0E6A-46F5-B660-30BC26B8DDB5}" srcId="{04D62017-58CC-4275-9B95-3AF67C599A48}" destId="{6605EB65-9E0C-4567-9C17-776437F8A970}" srcOrd="2" destOrd="0" parTransId="{1AEC6BAF-1013-4C94-A7F6-97A8670AEB64}" sibTransId="{5790035F-EE99-4857-852E-5EEBF12A0C6F}"/>
    <dgm:cxn modelId="{45DF63B4-891D-4231-9E8A-F08FF0885365}" type="presOf" srcId="{7AFF00B6-8DDC-42E6-9E8F-EC97EB965169}" destId="{8CB0F7EB-3451-425B-B4B7-663F3E16F9A5}" srcOrd="0" destOrd="0" presId="urn:microsoft.com/office/officeart/2005/8/layout/vList2"/>
    <dgm:cxn modelId="{5A3F29FD-A312-499E-992A-19941A6759C6}" type="presParOf" srcId="{7B8D3B9C-8402-4CF4-90D8-3F8A6AD8F9F7}" destId="{94409ADB-7074-4A63-93A2-BCEB4273E02C}" srcOrd="0" destOrd="0" presId="urn:microsoft.com/office/officeart/2005/8/layout/vList2"/>
    <dgm:cxn modelId="{CAA90517-D1D2-49CC-A2AF-8F2C92019077}" type="presParOf" srcId="{7B8D3B9C-8402-4CF4-90D8-3F8A6AD8F9F7}" destId="{D35F790D-EDCB-44B3-85EC-E8D65121EBB7}" srcOrd="1" destOrd="0" presId="urn:microsoft.com/office/officeart/2005/8/layout/vList2"/>
    <dgm:cxn modelId="{B5E15240-121C-488B-8AE9-E67648140766}" type="presParOf" srcId="{7B8D3B9C-8402-4CF4-90D8-3F8A6AD8F9F7}" destId="{8CB0F7EB-3451-425B-B4B7-663F3E16F9A5}" srcOrd="2" destOrd="0" presId="urn:microsoft.com/office/officeart/2005/8/layout/vList2"/>
    <dgm:cxn modelId="{A2F74D1A-BF48-4E67-8674-D8225A95EACD}" type="presParOf" srcId="{7B8D3B9C-8402-4CF4-90D8-3F8A6AD8F9F7}" destId="{E45BB772-AC25-4DD1-8483-F7FE48488BF7}" srcOrd="3" destOrd="0" presId="urn:microsoft.com/office/officeart/2005/8/layout/vList2"/>
    <dgm:cxn modelId="{4A40FB7E-50E2-4777-9498-7C1D2D508B80}" type="presParOf" srcId="{7B8D3B9C-8402-4CF4-90D8-3F8A6AD8F9F7}" destId="{1CFFA47E-66FB-4AA3-9677-0BD112400EA1}"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080431D-ACDA-4BE3-B927-73DD915DC586}" type="doc">
      <dgm:prSet loTypeId="urn:microsoft.com/office/officeart/2005/8/layout/list1" loCatId="list" qsTypeId="urn:microsoft.com/office/officeart/2005/8/quickstyle/3d1" qsCatId="3D" csTypeId="urn:microsoft.com/office/officeart/2005/8/colors/accent1_2" csCatId="accent1" phldr="1"/>
      <dgm:spPr/>
      <dgm:t>
        <a:bodyPr/>
        <a:lstStyle/>
        <a:p>
          <a:endParaRPr lang="en-US"/>
        </a:p>
      </dgm:t>
    </dgm:pt>
    <dgm:pt modelId="{D5134C95-149E-4019-97F6-3255E38A5248}">
      <dgm:prSet phldrT="[Text]" custT="1"/>
      <dgm:spPr/>
      <dgm:t>
        <a:bodyPr/>
        <a:lstStyle/>
        <a:p>
          <a:pPr algn="just"/>
          <a:r>
            <a:rPr lang="en-US" sz="1600" b="1" dirty="0" smtClean="0">
              <a:effectLst>
                <a:outerShdw blurRad="38100" dist="38100" dir="2700000" algn="tl">
                  <a:srgbClr val="000000">
                    <a:alpha val="43137"/>
                  </a:srgbClr>
                </a:outerShdw>
              </a:effectLst>
              <a:latin typeface="Bookman Old Style" panose="02050604050505020204" pitchFamily="18" charset="0"/>
            </a:rPr>
            <a:t>PHP for server side and a content management system like Drupal </a:t>
          </a:r>
          <a:endParaRPr lang="en-US" sz="1600" b="1" dirty="0">
            <a:effectLst>
              <a:outerShdw blurRad="38100" dist="38100" dir="2700000" algn="tl">
                <a:srgbClr val="000000">
                  <a:alpha val="43137"/>
                </a:srgbClr>
              </a:outerShdw>
            </a:effectLst>
            <a:latin typeface="Bookman Old Style" panose="02050604050505020204" pitchFamily="18" charset="0"/>
          </a:endParaRPr>
        </a:p>
      </dgm:t>
    </dgm:pt>
    <dgm:pt modelId="{CA6AF976-24A0-457D-AE35-3BC17E17F9DD}" type="parTrans" cxnId="{2A1351F3-F76E-45C2-AA6C-ACC73060EF89}">
      <dgm:prSet/>
      <dgm:spPr/>
      <dgm:t>
        <a:bodyPr/>
        <a:lstStyle/>
        <a:p>
          <a:pPr algn="just"/>
          <a:endParaRPr lang="en-US" sz="1600">
            <a:latin typeface="Bookman Old Style" panose="02050604050505020204" pitchFamily="18" charset="0"/>
          </a:endParaRPr>
        </a:p>
      </dgm:t>
    </dgm:pt>
    <dgm:pt modelId="{DC0226F3-3772-4547-8724-98600B864CA0}" type="sibTrans" cxnId="{2A1351F3-F76E-45C2-AA6C-ACC73060EF89}">
      <dgm:prSet/>
      <dgm:spPr/>
      <dgm:t>
        <a:bodyPr/>
        <a:lstStyle/>
        <a:p>
          <a:pPr algn="just"/>
          <a:endParaRPr lang="en-US" sz="1600">
            <a:latin typeface="Bookman Old Style" panose="02050604050505020204" pitchFamily="18" charset="0"/>
          </a:endParaRPr>
        </a:p>
      </dgm:t>
    </dgm:pt>
    <dgm:pt modelId="{5BDF43D8-8CA5-4191-A102-4CADEAD42E41}">
      <dgm:prSet phldrT="[Text]" custT="1"/>
      <dgm:spPr/>
      <dgm:t>
        <a:bodyPr/>
        <a:lstStyle/>
        <a:p>
          <a:pPr algn="just"/>
          <a:r>
            <a:rPr lang="en-US" sz="1600" b="1" dirty="0" smtClean="0">
              <a:effectLst>
                <a:outerShdw blurRad="38100" dist="38100" dir="2700000" algn="tl">
                  <a:srgbClr val="000000">
                    <a:alpha val="43137"/>
                  </a:srgbClr>
                </a:outerShdw>
              </a:effectLst>
              <a:latin typeface="Bookman Old Style" panose="02050604050505020204" pitchFamily="18" charset="0"/>
            </a:rPr>
            <a:t>JSP to create servlets </a:t>
          </a:r>
          <a:endParaRPr lang="en-US" sz="1600" b="1" dirty="0">
            <a:effectLst>
              <a:outerShdw blurRad="38100" dist="38100" dir="2700000" algn="tl">
                <a:srgbClr val="000000">
                  <a:alpha val="43137"/>
                </a:srgbClr>
              </a:outerShdw>
            </a:effectLst>
            <a:latin typeface="Bookman Old Style" panose="02050604050505020204" pitchFamily="18" charset="0"/>
          </a:endParaRPr>
        </a:p>
      </dgm:t>
    </dgm:pt>
    <dgm:pt modelId="{BE89E08B-5DBE-48AB-B541-B09801496290}" type="parTrans" cxnId="{4E2DAC46-879D-4C29-84DC-8C8867BEF0AB}">
      <dgm:prSet/>
      <dgm:spPr/>
      <dgm:t>
        <a:bodyPr/>
        <a:lstStyle/>
        <a:p>
          <a:pPr algn="just"/>
          <a:endParaRPr lang="en-US" sz="1600">
            <a:latin typeface="Bookman Old Style" panose="02050604050505020204" pitchFamily="18" charset="0"/>
          </a:endParaRPr>
        </a:p>
      </dgm:t>
    </dgm:pt>
    <dgm:pt modelId="{A530A19F-E910-4E3B-885A-E324234870AC}" type="sibTrans" cxnId="{4E2DAC46-879D-4C29-84DC-8C8867BEF0AB}">
      <dgm:prSet/>
      <dgm:spPr/>
      <dgm:t>
        <a:bodyPr/>
        <a:lstStyle/>
        <a:p>
          <a:pPr algn="just"/>
          <a:endParaRPr lang="en-US" sz="1600">
            <a:latin typeface="Bookman Old Style" panose="02050604050505020204" pitchFamily="18" charset="0"/>
          </a:endParaRPr>
        </a:p>
      </dgm:t>
    </dgm:pt>
    <dgm:pt modelId="{F3EC70C0-7592-45DD-82C1-588E3EED1816}">
      <dgm:prSet custT="1"/>
      <dgm:spPr/>
      <dgm:t>
        <a:bodyPr/>
        <a:lstStyle/>
        <a:p>
          <a:pPr algn="just"/>
          <a:r>
            <a:rPr lang="en-US" sz="1600" dirty="0" smtClean="0">
              <a:latin typeface="Bookman Old Style" panose="02050604050505020204" pitchFamily="18" charset="0"/>
            </a:rPr>
            <a:t>Drupal did not provide us the amount of abstraction like database independent models and view abstraction. </a:t>
          </a:r>
          <a:endParaRPr lang="en-US" sz="1600" dirty="0">
            <a:latin typeface="Bookman Old Style" panose="02050604050505020204" pitchFamily="18" charset="0"/>
          </a:endParaRPr>
        </a:p>
      </dgm:t>
    </dgm:pt>
    <dgm:pt modelId="{BA682F04-F5CF-4BBC-81CD-D841C48091CC}" type="parTrans" cxnId="{BFE00B1E-89B8-4745-8A28-2F7797882B37}">
      <dgm:prSet/>
      <dgm:spPr/>
      <dgm:t>
        <a:bodyPr/>
        <a:lstStyle/>
        <a:p>
          <a:pPr algn="just"/>
          <a:endParaRPr lang="en-US" sz="1600">
            <a:latin typeface="Bookman Old Style" panose="02050604050505020204" pitchFamily="18" charset="0"/>
          </a:endParaRPr>
        </a:p>
      </dgm:t>
    </dgm:pt>
    <dgm:pt modelId="{498977CD-99DD-476F-A919-CDDD19B6277F}" type="sibTrans" cxnId="{BFE00B1E-89B8-4745-8A28-2F7797882B37}">
      <dgm:prSet/>
      <dgm:spPr/>
      <dgm:t>
        <a:bodyPr/>
        <a:lstStyle/>
        <a:p>
          <a:pPr algn="just"/>
          <a:endParaRPr lang="en-US" sz="1600">
            <a:latin typeface="Bookman Old Style" panose="02050604050505020204" pitchFamily="18" charset="0"/>
          </a:endParaRPr>
        </a:p>
      </dgm:t>
    </dgm:pt>
    <dgm:pt modelId="{9B09ACAD-880A-489C-9CB8-13ED9A64CBE2}">
      <dgm:prSet custT="1"/>
      <dgm:spPr/>
      <dgm:t>
        <a:bodyPr/>
        <a:lstStyle/>
        <a:p>
          <a:pPr algn="just"/>
          <a:r>
            <a:rPr lang="en-US" sz="1600" dirty="0" smtClean="0">
              <a:latin typeface="Bookman Old Style" panose="02050604050505020204" pitchFamily="18" charset="0"/>
            </a:rPr>
            <a:t>Also, we found PHP more like C.</a:t>
          </a:r>
          <a:endParaRPr lang="en-US" sz="1600" dirty="0">
            <a:latin typeface="Bookman Old Style" panose="02050604050505020204" pitchFamily="18" charset="0"/>
          </a:endParaRPr>
        </a:p>
      </dgm:t>
    </dgm:pt>
    <dgm:pt modelId="{7237B7ED-0FFD-4DAB-8DDB-DBA022952135}" type="parTrans" cxnId="{F4A9C7EA-1EEF-4377-805C-86B5892974F4}">
      <dgm:prSet/>
      <dgm:spPr/>
      <dgm:t>
        <a:bodyPr/>
        <a:lstStyle/>
        <a:p>
          <a:pPr algn="just"/>
          <a:endParaRPr lang="en-US" sz="1600">
            <a:latin typeface="Bookman Old Style" panose="02050604050505020204" pitchFamily="18" charset="0"/>
          </a:endParaRPr>
        </a:p>
      </dgm:t>
    </dgm:pt>
    <dgm:pt modelId="{AE5F35C6-A6DF-46FA-8B54-42B9600F2660}" type="sibTrans" cxnId="{F4A9C7EA-1EEF-4377-805C-86B5892974F4}">
      <dgm:prSet/>
      <dgm:spPr/>
      <dgm:t>
        <a:bodyPr/>
        <a:lstStyle/>
        <a:p>
          <a:pPr algn="just"/>
          <a:endParaRPr lang="en-US" sz="1600">
            <a:latin typeface="Bookman Old Style" panose="02050604050505020204" pitchFamily="18" charset="0"/>
          </a:endParaRPr>
        </a:p>
      </dgm:t>
    </dgm:pt>
    <dgm:pt modelId="{790785FC-755A-4715-8235-5C9C5AE07415}">
      <dgm:prSet custT="1"/>
      <dgm:spPr/>
      <dgm:t>
        <a:bodyPr/>
        <a:lstStyle/>
        <a:p>
          <a:pPr algn="just"/>
          <a:r>
            <a:rPr lang="en-US" sz="1600" dirty="0" smtClean="0">
              <a:latin typeface="Bookman Old Style" panose="02050604050505020204" pitchFamily="18" charset="0"/>
            </a:rPr>
            <a:t>To save us from compiling the code every time we made any modification, we chose not to use Java for implementation.</a:t>
          </a:r>
          <a:endParaRPr lang="en-US" sz="1600" dirty="0">
            <a:latin typeface="Bookman Old Style" panose="02050604050505020204" pitchFamily="18" charset="0"/>
          </a:endParaRPr>
        </a:p>
      </dgm:t>
    </dgm:pt>
    <dgm:pt modelId="{A7A2F7BA-8673-46C6-808F-FEE8D6F549DA}" type="parTrans" cxnId="{48C8AF0C-7C04-4448-8600-F655DC902418}">
      <dgm:prSet/>
      <dgm:spPr/>
      <dgm:t>
        <a:bodyPr/>
        <a:lstStyle/>
        <a:p>
          <a:pPr algn="just"/>
          <a:endParaRPr lang="en-US" sz="1600">
            <a:latin typeface="Bookman Old Style" panose="02050604050505020204" pitchFamily="18" charset="0"/>
          </a:endParaRPr>
        </a:p>
      </dgm:t>
    </dgm:pt>
    <dgm:pt modelId="{5E8DDAFD-56E4-4AB3-96AF-064D9B162F4E}" type="sibTrans" cxnId="{48C8AF0C-7C04-4448-8600-F655DC902418}">
      <dgm:prSet/>
      <dgm:spPr/>
      <dgm:t>
        <a:bodyPr/>
        <a:lstStyle/>
        <a:p>
          <a:pPr algn="just"/>
          <a:endParaRPr lang="en-US" sz="1600">
            <a:latin typeface="Bookman Old Style" panose="02050604050505020204" pitchFamily="18" charset="0"/>
          </a:endParaRPr>
        </a:p>
      </dgm:t>
    </dgm:pt>
    <dgm:pt modelId="{F2866770-713D-48B6-AC2A-D6D670577CDC}" type="pres">
      <dgm:prSet presAssocID="{C080431D-ACDA-4BE3-B927-73DD915DC586}" presName="linear" presStyleCnt="0">
        <dgm:presLayoutVars>
          <dgm:dir/>
          <dgm:animLvl val="lvl"/>
          <dgm:resizeHandles val="exact"/>
        </dgm:presLayoutVars>
      </dgm:prSet>
      <dgm:spPr/>
      <dgm:t>
        <a:bodyPr/>
        <a:lstStyle/>
        <a:p>
          <a:endParaRPr lang="en-US"/>
        </a:p>
      </dgm:t>
    </dgm:pt>
    <dgm:pt modelId="{1ECA59D0-6BBC-4269-BBA7-4F44AECBDD69}" type="pres">
      <dgm:prSet presAssocID="{D5134C95-149E-4019-97F6-3255E38A5248}" presName="parentLin" presStyleCnt="0"/>
      <dgm:spPr/>
    </dgm:pt>
    <dgm:pt modelId="{27E23194-B8C5-4760-9482-5DD514A365C3}" type="pres">
      <dgm:prSet presAssocID="{D5134C95-149E-4019-97F6-3255E38A5248}" presName="parentLeftMargin" presStyleLbl="node1" presStyleIdx="0" presStyleCnt="2"/>
      <dgm:spPr/>
      <dgm:t>
        <a:bodyPr/>
        <a:lstStyle/>
        <a:p>
          <a:endParaRPr lang="en-US"/>
        </a:p>
      </dgm:t>
    </dgm:pt>
    <dgm:pt modelId="{EF0D0C45-25E0-4594-B51C-CAB33216E897}" type="pres">
      <dgm:prSet presAssocID="{D5134C95-149E-4019-97F6-3255E38A5248}" presName="parentText" presStyleLbl="node1" presStyleIdx="0" presStyleCnt="2">
        <dgm:presLayoutVars>
          <dgm:chMax val="0"/>
          <dgm:bulletEnabled val="1"/>
        </dgm:presLayoutVars>
      </dgm:prSet>
      <dgm:spPr/>
      <dgm:t>
        <a:bodyPr/>
        <a:lstStyle/>
        <a:p>
          <a:endParaRPr lang="en-US"/>
        </a:p>
      </dgm:t>
    </dgm:pt>
    <dgm:pt modelId="{3147E593-998B-4EDA-915C-46E4998A3DA8}" type="pres">
      <dgm:prSet presAssocID="{D5134C95-149E-4019-97F6-3255E38A5248}" presName="negativeSpace" presStyleCnt="0"/>
      <dgm:spPr/>
    </dgm:pt>
    <dgm:pt modelId="{3FC6787E-6662-4FED-A7C8-053926D43954}" type="pres">
      <dgm:prSet presAssocID="{D5134C95-149E-4019-97F6-3255E38A5248}" presName="childText" presStyleLbl="conFgAcc1" presStyleIdx="0" presStyleCnt="2">
        <dgm:presLayoutVars>
          <dgm:bulletEnabled val="1"/>
        </dgm:presLayoutVars>
      </dgm:prSet>
      <dgm:spPr/>
      <dgm:t>
        <a:bodyPr/>
        <a:lstStyle/>
        <a:p>
          <a:endParaRPr lang="en-US"/>
        </a:p>
      </dgm:t>
    </dgm:pt>
    <dgm:pt modelId="{B39CBF5C-E4AA-4876-B1CF-5AB4843C3FA2}" type="pres">
      <dgm:prSet presAssocID="{DC0226F3-3772-4547-8724-98600B864CA0}" presName="spaceBetweenRectangles" presStyleCnt="0"/>
      <dgm:spPr/>
    </dgm:pt>
    <dgm:pt modelId="{E959788C-E0E0-4A22-8F0D-7E6AAA3451F8}" type="pres">
      <dgm:prSet presAssocID="{5BDF43D8-8CA5-4191-A102-4CADEAD42E41}" presName="parentLin" presStyleCnt="0"/>
      <dgm:spPr/>
    </dgm:pt>
    <dgm:pt modelId="{11E26EA7-2FE7-4708-B27E-E3050AB8A3F5}" type="pres">
      <dgm:prSet presAssocID="{5BDF43D8-8CA5-4191-A102-4CADEAD42E41}" presName="parentLeftMargin" presStyleLbl="node1" presStyleIdx="0" presStyleCnt="2"/>
      <dgm:spPr/>
      <dgm:t>
        <a:bodyPr/>
        <a:lstStyle/>
        <a:p>
          <a:endParaRPr lang="en-US"/>
        </a:p>
      </dgm:t>
    </dgm:pt>
    <dgm:pt modelId="{C037CC2C-C3D2-4CF0-B45C-B3422625C553}" type="pres">
      <dgm:prSet presAssocID="{5BDF43D8-8CA5-4191-A102-4CADEAD42E41}" presName="parentText" presStyleLbl="node1" presStyleIdx="1" presStyleCnt="2">
        <dgm:presLayoutVars>
          <dgm:chMax val="0"/>
          <dgm:bulletEnabled val="1"/>
        </dgm:presLayoutVars>
      </dgm:prSet>
      <dgm:spPr/>
      <dgm:t>
        <a:bodyPr/>
        <a:lstStyle/>
        <a:p>
          <a:endParaRPr lang="en-US"/>
        </a:p>
      </dgm:t>
    </dgm:pt>
    <dgm:pt modelId="{7608FE78-F6EC-4EB2-9C67-920BE1120106}" type="pres">
      <dgm:prSet presAssocID="{5BDF43D8-8CA5-4191-A102-4CADEAD42E41}" presName="negativeSpace" presStyleCnt="0"/>
      <dgm:spPr/>
    </dgm:pt>
    <dgm:pt modelId="{FF255303-D8C0-4AFF-B746-5528CFDCADF1}" type="pres">
      <dgm:prSet presAssocID="{5BDF43D8-8CA5-4191-A102-4CADEAD42E41}" presName="childText" presStyleLbl="conFgAcc1" presStyleIdx="1" presStyleCnt="2">
        <dgm:presLayoutVars>
          <dgm:bulletEnabled val="1"/>
        </dgm:presLayoutVars>
      </dgm:prSet>
      <dgm:spPr/>
      <dgm:t>
        <a:bodyPr/>
        <a:lstStyle/>
        <a:p>
          <a:endParaRPr lang="en-US"/>
        </a:p>
      </dgm:t>
    </dgm:pt>
  </dgm:ptLst>
  <dgm:cxnLst>
    <dgm:cxn modelId="{4E2DAC46-879D-4C29-84DC-8C8867BEF0AB}" srcId="{C080431D-ACDA-4BE3-B927-73DD915DC586}" destId="{5BDF43D8-8CA5-4191-A102-4CADEAD42E41}" srcOrd="1" destOrd="0" parTransId="{BE89E08B-5DBE-48AB-B541-B09801496290}" sibTransId="{A530A19F-E910-4E3B-885A-E324234870AC}"/>
    <dgm:cxn modelId="{48C8AF0C-7C04-4448-8600-F655DC902418}" srcId="{5BDF43D8-8CA5-4191-A102-4CADEAD42E41}" destId="{790785FC-755A-4715-8235-5C9C5AE07415}" srcOrd="0" destOrd="0" parTransId="{A7A2F7BA-8673-46C6-808F-FEE8D6F549DA}" sibTransId="{5E8DDAFD-56E4-4AB3-96AF-064D9B162F4E}"/>
    <dgm:cxn modelId="{ED62252F-2BF2-4A61-A4BB-1C2977DCC62D}" type="presOf" srcId="{D5134C95-149E-4019-97F6-3255E38A5248}" destId="{27E23194-B8C5-4760-9482-5DD514A365C3}" srcOrd="0" destOrd="0" presId="urn:microsoft.com/office/officeart/2005/8/layout/list1"/>
    <dgm:cxn modelId="{152C8BF8-9E47-4AE9-A958-6BE3EFEB17F0}" type="presOf" srcId="{790785FC-755A-4715-8235-5C9C5AE07415}" destId="{FF255303-D8C0-4AFF-B746-5528CFDCADF1}" srcOrd="0" destOrd="0" presId="urn:microsoft.com/office/officeart/2005/8/layout/list1"/>
    <dgm:cxn modelId="{BFE00B1E-89B8-4745-8A28-2F7797882B37}" srcId="{D5134C95-149E-4019-97F6-3255E38A5248}" destId="{F3EC70C0-7592-45DD-82C1-588E3EED1816}" srcOrd="0" destOrd="0" parTransId="{BA682F04-F5CF-4BBC-81CD-D841C48091CC}" sibTransId="{498977CD-99DD-476F-A919-CDDD19B6277F}"/>
    <dgm:cxn modelId="{F4A9C7EA-1EEF-4377-805C-86B5892974F4}" srcId="{D5134C95-149E-4019-97F6-3255E38A5248}" destId="{9B09ACAD-880A-489C-9CB8-13ED9A64CBE2}" srcOrd="1" destOrd="0" parTransId="{7237B7ED-0FFD-4DAB-8DDB-DBA022952135}" sibTransId="{AE5F35C6-A6DF-46FA-8B54-42B9600F2660}"/>
    <dgm:cxn modelId="{BDF2CA18-10AC-4F6A-AA37-971CEF45B44F}" type="presOf" srcId="{D5134C95-149E-4019-97F6-3255E38A5248}" destId="{EF0D0C45-25E0-4594-B51C-CAB33216E897}" srcOrd="1" destOrd="0" presId="urn:microsoft.com/office/officeart/2005/8/layout/list1"/>
    <dgm:cxn modelId="{227263D3-0DA9-4817-A171-9384A95B9BF2}" type="presOf" srcId="{5BDF43D8-8CA5-4191-A102-4CADEAD42E41}" destId="{11E26EA7-2FE7-4708-B27E-E3050AB8A3F5}" srcOrd="0" destOrd="0" presId="urn:microsoft.com/office/officeart/2005/8/layout/list1"/>
    <dgm:cxn modelId="{A94ADF43-EC5D-4E7C-A742-EC8497BFA674}" type="presOf" srcId="{9B09ACAD-880A-489C-9CB8-13ED9A64CBE2}" destId="{3FC6787E-6662-4FED-A7C8-053926D43954}" srcOrd="0" destOrd="1" presId="urn:microsoft.com/office/officeart/2005/8/layout/list1"/>
    <dgm:cxn modelId="{F3BC57EC-076B-4D35-8AD2-4B87171D6E55}" type="presOf" srcId="{C080431D-ACDA-4BE3-B927-73DD915DC586}" destId="{F2866770-713D-48B6-AC2A-D6D670577CDC}" srcOrd="0" destOrd="0" presId="urn:microsoft.com/office/officeart/2005/8/layout/list1"/>
    <dgm:cxn modelId="{E73526F2-89F9-4E07-A1FD-FB777C68B65D}" type="presOf" srcId="{F3EC70C0-7592-45DD-82C1-588E3EED1816}" destId="{3FC6787E-6662-4FED-A7C8-053926D43954}" srcOrd="0" destOrd="0" presId="urn:microsoft.com/office/officeart/2005/8/layout/list1"/>
    <dgm:cxn modelId="{B185DC46-6BDF-4A9C-B999-FC7CE4E7630E}" type="presOf" srcId="{5BDF43D8-8CA5-4191-A102-4CADEAD42E41}" destId="{C037CC2C-C3D2-4CF0-B45C-B3422625C553}" srcOrd="1" destOrd="0" presId="urn:microsoft.com/office/officeart/2005/8/layout/list1"/>
    <dgm:cxn modelId="{2A1351F3-F76E-45C2-AA6C-ACC73060EF89}" srcId="{C080431D-ACDA-4BE3-B927-73DD915DC586}" destId="{D5134C95-149E-4019-97F6-3255E38A5248}" srcOrd="0" destOrd="0" parTransId="{CA6AF976-24A0-457D-AE35-3BC17E17F9DD}" sibTransId="{DC0226F3-3772-4547-8724-98600B864CA0}"/>
    <dgm:cxn modelId="{7DAEBDF2-7FE3-4D8A-A1BA-2B5AA50165B1}" type="presParOf" srcId="{F2866770-713D-48B6-AC2A-D6D670577CDC}" destId="{1ECA59D0-6BBC-4269-BBA7-4F44AECBDD69}" srcOrd="0" destOrd="0" presId="urn:microsoft.com/office/officeart/2005/8/layout/list1"/>
    <dgm:cxn modelId="{C886E7DE-AF10-4D53-8A2C-D82CB53D928C}" type="presParOf" srcId="{1ECA59D0-6BBC-4269-BBA7-4F44AECBDD69}" destId="{27E23194-B8C5-4760-9482-5DD514A365C3}" srcOrd="0" destOrd="0" presId="urn:microsoft.com/office/officeart/2005/8/layout/list1"/>
    <dgm:cxn modelId="{65DD2FD3-EA45-4BF1-A2FA-E89A4ACE7AA7}" type="presParOf" srcId="{1ECA59D0-6BBC-4269-BBA7-4F44AECBDD69}" destId="{EF0D0C45-25E0-4594-B51C-CAB33216E897}" srcOrd="1" destOrd="0" presId="urn:microsoft.com/office/officeart/2005/8/layout/list1"/>
    <dgm:cxn modelId="{1E2FE2FB-E084-485E-8148-17DE99C51C49}" type="presParOf" srcId="{F2866770-713D-48B6-AC2A-D6D670577CDC}" destId="{3147E593-998B-4EDA-915C-46E4998A3DA8}" srcOrd="1" destOrd="0" presId="urn:microsoft.com/office/officeart/2005/8/layout/list1"/>
    <dgm:cxn modelId="{FAF1E3DF-D539-424C-81A4-9560542627FF}" type="presParOf" srcId="{F2866770-713D-48B6-AC2A-D6D670577CDC}" destId="{3FC6787E-6662-4FED-A7C8-053926D43954}" srcOrd="2" destOrd="0" presId="urn:microsoft.com/office/officeart/2005/8/layout/list1"/>
    <dgm:cxn modelId="{82FDD8D4-60CA-4781-A115-AF25E98A48D9}" type="presParOf" srcId="{F2866770-713D-48B6-AC2A-D6D670577CDC}" destId="{B39CBF5C-E4AA-4876-B1CF-5AB4843C3FA2}" srcOrd="3" destOrd="0" presId="urn:microsoft.com/office/officeart/2005/8/layout/list1"/>
    <dgm:cxn modelId="{439FFBD1-9DB8-40AB-B87D-23D42A716155}" type="presParOf" srcId="{F2866770-713D-48B6-AC2A-D6D670577CDC}" destId="{E959788C-E0E0-4A22-8F0D-7E6AAA3451F8}" srcOrd="4" destOrd="0" presId="urn:microsoft.com/office/officeart/2005/8/layout/list1"/>
    <dgm:cxn modelId="{F919EA8B-366B-4382-81AE-B791A0F8E4FC}" type="presParOf" srcId="{E959788C-E0E0-4A22-8F0D-7E6AAA3451F8}" destId="{11E26EA7-2FE7-4708-B27E-E3050AB8A3F5}" srcOrd="0" destOrd="0" presId="urn:microsoft.com/office/officeart/2005/8/layout/list1"/>
    <dgm:cxn modelId="{25046AAA-6AD8-43DC-802A-D27B137281EF}" type="presParOf" srcId="{E959788C-E0E0-4A22-8F0D-7E6AAA3451F8}" destId="{C037CC2C-C3D2-4CF0-B45C-B3422625C553}" srcOrd="1" destOrd="0" presId="urn:microsoft.com/office/officeart/2005/8/layout/list1"/>
    <dgm:cxn modelId="{EC85242A-A5F5-47AE-88C4-3E79A0B4C3D4}" type="presParOf" srcId="{F2866770-713D-48B6-AC2A-D6D670577CDC}" destId="{7608FE78-F6EC-4EB2-9C67-920BE1120106}" srcOrd="5" destOrd="0" presId="urn:microsoft.com/office/officeart/2005/8/layout/list1"/>
    <dgm:cxn modelId="{92B090CE-DB9C-4C0F-BB7E-E29626007D0F}" type="presParOf" srcId="{F2866770-713D-48B6-AC2A-D6D670577CDC}" destId="{FF255303-D8C0-4AFF-B746-5528CFDCADF1}"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E37F32D-F84B-45F0-AE45-AC00C6657B5F}" type="doc">
      <dgm:prSet loTypeId="urn:microsoft.com/office/officeart/2005/8/layout/list1" loCatId="list" qsTypeId="urn:microsoft.com/office/officeart/2005/8/quickstyle/3d1" qsCatId="3D" csTypeId="urn:microsoft.com/office/officeart/2005/8/colors/accent1_2" csCatId="accent1" phldr="1"/>
      <dgm:spPr/>
      <dgm:t>
        <a:bodyPr/>
        <a:lstStyle/>
        <a:p>
          <a:endParaRPr lang="en-US"/>
        </a:p>
      </dgm:t>
    </dgm:pt>
    <dgm:pt modelId="{1306FDFE-2D1C-4614-AF7D-2DF2F2ACA747}">
      <dgm:prSet custT="1"/>
      <dgm:spPr/>
      <dgm:t>
        <a:bodyPr/>
        <a:lstStyle/>
        <a:p>
          <a:pPr rtl="0"/>
          <a:r>
            <a:rPr lang="en-US" sz="1600" b="1" dirty="0" smtClean="0">
              <a:latin typeface="Bookman Old Style" panose="02050604050505020204" pitchFamily="18" charset="0"/>
            </a:rPr>
            <a:t>Python based </a:t>
          </a:r>
          <a:r>
            <a:rPr lang="en-US" sz="1600" b="1" dirty="0" err="1" smtClean="0">
              <a:latin typeface="Bookman Old Style" panose="02050604050505020204" pitchFamily="18" charset="0"/>
            </a:rPr>
            <a:t>Django</a:t>
          </a:r>
          <a:endParaRPr lang="en-US" sz="1600" b="1" dirty="0">
            <a:latin typeface="Bookman Old Style" panose="02050604050505020204" pitchFamily="18" charset="0"/>
          </a:endParaRPr>
        </a:p>
      </dgm:t>
    </dgm:pt>
    <dgm:pt modelId="{3D48B38E-8CA1-4C62-86B7-D6EFF044CE6E}" type="parTrans" cxnId="{6CD34A98-6ED1-4319-917B-89B06218FF96}">
      <dgm:prSet/>
      <dgm:spPr/>
      <dgm:t>
        <a:bodyPr/>
        <a:lstStyle/>
        <a:p>
          <a:endParaRPr lang="en-US" sz="1600">
            <a:latin typeface="Bookman Old Style" panose="02050604050505020204" pitchFamily="18" charset="0"/>
          </a:endParaRPr>
        </a:p>
      </dgm:t>
    </dgm:pt>
    <dgm:pt modelId="{DB0233FF-6554-41B4-8540-AFFB5FA04758}" type="sibTrans" cxnId="{6CD34A98-6ED1-4319-917B-89B06218FF96}">
      <dgm:prSet/>
      <dgm:spPr/>
      <dgm:t>
        <a:bodyPr/>
        <a:lstStyle/>
        <a:p>
          <a:endParaRPr lang="en-US" sz="1600">
            <a:latin typeface="Bookman Old Style" panose="02050604050505020204" pitchFamily="18" charset="0"/>
          </a:endParaRPr>
        </a:p>
      </dgm:t>
    </dgm:pt>
    <dgm:pt modelId="{38E84C4F-740C-4ECE-AE1F-99956A6F4B5A}">
      <dgm:prSet custT="1"/>
      <dgm:spPr/>
      <dgm:t>
        <a:bodyPr/>
        <a:lstStyle/>
        <a:p>
          <a:pPr algn="just" rtl="0"/>
          <a:r>
            <a:rPr lang="en-US" sz="1600" dirty="0" err="1" smtClean="0">
              <a:latin typeface="Bookman Old Style" panose="02050604050505020204" pitchFamily="18" charset="0"/>
            </a:rPr>
            <a:t>Django</a:t>
          </a:r>
          <a:r>
            <a:rPr lang="en-US" sz="1600" dirty="0" smtClean="0">
              <a:latin typeface="Bookman Old Style" panose="02050604050505020204" pitchFamily="18" charset="0"/>
            </a:rPr>
            <a:t> provided us with great </a:t>
          </a:r>
          <a:r>
            <a:rPr lang="en-US" sz="1600" dirty="0" err="1" smtClean="0">
              <a:latin typeface="Bookman Old Style" panose="02050604050505020204" pitchFamily="18" charset="0"/>
            </a:rPr>
            <a:t>flexibilty</a:t>
          </a:r>
          <a:r>
            <a:rPr lang="en-US" sz="1600" dirty="0" smtClean="0">
              <a:latin typeface="Bookman Old Style" panose="02050604050505020204" pitchFamily="18" charset="0"/>
            </a:rPr>
            <a:t> in programming </a:t>
          </a:r>
          <a:r>
            <a:rPr lang="en-US" sz="1600" dirty="0" err="1" smtClean="0">
              <a:latin typeface="Bookman Old Style" panose="02050604050505020204" pitchFamily="18" charset="0"/>
            </a:rPr>
            <a:t>alongwith</a:t>
          </a:r>
          <a:r>
            <a:rPr lang="en-US" sz="1600" dirty="0" smtClean="0">
              <a:latin typeface="Bookman Old Style" panose="02050604050505020204" pitchFamily="18" charset="0"/>
            </a:rPr>
            <a:t> excellent documentation and security features.</a:t>
          </a:r>
          <a:endParaRPr lang="en-US" sz="1600" dirty="0">
            <a:latin typeface="Bookman Old Style" panose="02050604050505020204" pitchFamily="18" charset="0"/>
          </a:endParaRPr>
        </a:p>
      </dgm:t>
    </dgm:pt>
    <dgm:pt modelId="{158295A1-518D-414A-B9E0-F50FAF4897B7}" type="parTrans" cxnId="{DF4C4F05-300D-4834-A98B-358B0D4BDE38}">
      <dgm:prSet/>
      <dgm:spPr/>
      <dgm:t>
        <a:bodyPr/>
        <a:lstStyle/>
        <a:p>
          <a:endParaRPr lang="en-US" sz="1600">
            <a:latin typeface="Bookman Old Style" panose="02050604050505020204" pitchFamily="18" charset="0"/>
          </a:endParaRPr>
        </a:p>
      </dgm:t>
    </dgm:pt>
    <dgm:pt modelId="{51D39382-FFED-4063-8B2C-8D4A3712427D}" type="sibTrans" cxnId="{DF4C4F05-300D-4834-A98B-358B0D4BDE38}">
      <dgm:prSet/>
      <dgm:spPr/>
      <dgm:t>
        <a:bodyPr/>
        <a:lstStyle/>
        <a:p>
          <a:endParaRPr lang="en-US" sz="1600">
            <a:latin typeface="Bookman Old Style" panose="02050604050505020204" pitchFamily="18" charset="0"/>
          </a:endParaRPr>
        </a:p>
      </dgm:t>
    </dgm:pt>
    <dgm:pt modelId="{C2262DA4-2481-402E-BF52-7C53F8247C82}" type="pres">
      <dgm:prSet presAssocID="{DE37F32D-F84B-45F0-AE45-AC00C6657B5F}" presName="linear" presStyleCnt="0">
        <dgm:presLayoutVars>
          <dgm:dir/>
          <dgm:animLvl val="lvl"/>
          <dgm:resizeHandles val="exact"/>
        </dgm:presLayoutVars>
      </dgm:prSet>
      <dgm:spPr/>
      <dgm:t>
        <a:bodyPr/>
        <a:lstStyle/>
        <a:p>
          <a:endParaRPr lang="en-US"/>
        </a:p>
      </dgm:t>
    </dgm:pt>
    <dgm:pt modelId="{C09079FE-D0DE-410C-807D-0B020C46889A}" type="pres">
      <dgm:prSet presAssocID="{1306FDFE-2D1C-4614-AF7D-2DF2F2ACA747}" presName="parentLin" presStyleCnt="0"/>
      <dgm:spPr/>
    </dgm:pt>
    <dgm:pt modelId="{16FEE763-5D07-43D0-B121-530AF08C7733}" type="pres">
      <dgm:prSet presAssocID="{1306FDFE-2D1C-4614-AF7D-2DF2F2ACA747}" presName="parentLeftMargin" presStyleLbl="node1" presStyleIdx="0" presStyleCnt="1"/>
      <dgm:spPr/>
      <dgm:t>
        <a:bodyPr/>
        <a:lstStyle/>
        <a:p>
          <a:endParaRPr lang="en-US"/>
        </a:p>
      </dgm:t>
    </dgm:pt>
    <dgm:pt modelId="{6074CCFB-E765-4BFF-B9E5-7141CBD2B320}" type="pres">
      <dgm:prSet presAssocID="{1306FDFE-2D1C-4614-AF7D-2DF2F2ACA747}" presName="parentText" presStyleLbl="node1" presStyleIdx="0" presStyleCnt="1" custScaleX="60652">
        <dgm:presLayoutVars>
          <dgm:chMax val="0"/>
          <dgm:bulletEnabled val="1"/>
        </dgm:presLayoutVars>
      </dgm:prSet>
      <dgm:spPr/>
      <dgm:t>
        <a:bodyPr/>
        <a:lstStyle/>
        <a:p>
          <a:endParaRPr lang="en-US"/>
        </a:p>
      </dgm:t>
    </dgm:pt>
    <dgm:pt modelId="{949D4532-7418-4D40-B4A7-DE1C5C86D183}" type="pres">
      <dgm:prSet presAssocID="{1306FDFE-2D1C-4614-AF7D-2DF2F2ACA747}" presName="negativeSpace" presStyleCnt="0"/>
      <dgm:spPr/>
    </dgm:pt>
    <dgm:pt modelId="{6ECE0DED-47ED-417D-A6BE-6159687CB8A7}" type="pres">
      <dgm:prSet presAssocID="{1306FDFE-2D1C-4614-AF7D-2DF2F2ACA747}" presName="childText" presStyleLbl="conFgAcc1" presStyleIdx="0" presStyleCnt="1">
        <dgm:presLayoutVars>
          <dgm:bulletEnabled val="1"/>
        </dgm:presLayoutVars>
      </dgm:prSet>
      <dgm:spPr/>
      <dgm:t>
        <a:bodyPr/>
        <a:lstStyle/>
        <a:p>
          <a:endParaRPr lang="en-US"/>
        </a:p>
      </dgm:t>
    </dgm:pt>
  </dgm:ptLst>
  <dgm:cxnLst>
    <dgm:cxn modelId="{15993A33-B058-4520-ABC5-1ABD73B196DF}" type="presOf" srcId="{1306FDFE-2D1C-4614-AF7D-2DF2F2ACA747}" destId="{6074CCFB-E765-4BFF-B9E5-7141CBD2B320}" srcOrd="1" destOrd="0" presId="urn:microsoft.com/office/officeart/2005/8/layout/list1"/>
    <dgm:cxn modelId="{75119BC6-709B-47D9-9FE1-6C6EB4C70A01}" type="presOf" srcId="{38E84C4F-740C-4ECE-AE1F-99956A6F4B5A}" destId="{6ECE0DED-47ED-417D-A6BE-6159687CB8A7}" srcOrd="0" destOrd="0" presId="urn:microsoft.com/office/officeart/2005/8/layout/list1"/>
    <dgm:cxn modelId="{6E12F99A-032E-455E-970F-E223506B49E9}" type="presOf" srcId="{DE37F32D-F84B-45F0-AE45-AC00C6657B5F}" destId="{C2262DA4-2481-402E-BF52-7C53F8247C82}" srcOrd="0" destOrd="0" presId="urn:microsoft.com/office/officeart/2005/8/layout/list1"/>
    <dgm:cxn modelId="{2A26EFD2-A324-4217-8828-632606375B76}" type="presOf" srcId="{1306FDFE-2D1C-4614-AF7D-2DF2F2ACA747}" destId="{16FEE763-5D07-43D0-B121-530AF08C7733}" srcOrd="0" destOrd="0" presId="urn:microsoft.com/office/officeart/2005/8/layout/list1"/>
    <dgm:cxn modelId="{DF4C4F05-300D-4834-A98B-358B0D4BDE38}" srcId="{1306FDFE-2D1C-4614-AF7D-2DF2F2ACA747}" destId="{38E84C4F-740C-4ECE-AE1F-99956A6F4B5A}" srcOrd="0" destOrd="0" parTransId="{158295A1-518D-414A-B9E0-F50FAF4897B7}" sibTransId="{51D39382-FFED-4063-8B2C-8D4A3712427D}"/>
    <dgm:cxn modelId="{6CD34A98-6ED1-4319-917B-89B06218FF96}" srcId="{DE37F32D-F84B-45F0-AE45-AC00C6657B5F}" destId="{1306FDFE-2D1C-4614-AF7D-2DF2F2ACA747}" srcOrd="0" destOrd="0" parTransId="{3D48B38E-8CA1-4C62-86B7-D6EFF044CE6E}" sibTransId="{DB0233FF-6554-41B4-8540-AFFB5FA04758}"/>
    <dgm:cxn modelId="{470B573B-67BF-4247-84DD-3ABE050B3894}" type="presParOf" srcId="{C2262DA4-2481-402E-BF52-7C53F8247C82}" destId="{C09079FE-D0DE-410C-807D-0B020C46889A}" srcOrd="0" destOrd="0" presId="urn:microsoft.com/office/officeart/2005/8/layout/list1"/>
    <dgm:cxn modelId="{BD27EFF8-C728-44C8-96C2-BC3B7D03F62D}" type="presParOf" srcId="{C09079FE-D0DE-410C-807D-0B020C46889A}" destId="{16FEE763-5D07-43D0-B121-530AF08C7733}" srcOrd="0" destOrd="0" presId="urn:microsoft.com/office/officeart/2005/8/layout/list1"/>
    <dgm:cxn modelId="{BE69B81B-F1B1-4972-9973-2E1130A17B8A}" type="presParOf" srcId="{C09079FE-D0DE-410C-807D-0B020C46889A}" destId="{6074CCFB-E765-4BFF-B9E5-7141CBD2B320}" srcOrd="1" destOrd="0" presId="urn:microsoft.com/office/officeart/2005/8/layout/list1"/>
    <dgm:cxn modelId="{D1316189-D54E-4513-A1DC-25AC59F8C4DE}" type="presParOf" srcId="{C2262DA4-2481-402E-BF52-7C53F8247C82}" destId="{949D4532-7418-4D40-B4A7-DE1C5C86D183}" srcOrd="1" destOrd="0" presId="urn:microsoft.com/office/officeart/2005/8/layout/list1"/>
    <dgm:cxn modelId="{16B689B1-3ABC-4457-B7BF-D11ABA104A26}" type="presParOf" srcId="{C2262DA4-2481-402E-BF52-7C53F8247C82}" destId="{6ECE0DED-47ED-417D-A6BE-6159687CB8A7}" srcOrd="2"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62DB5D9-968C-4B09-A207-EB2A7A68369B}" type="doc">
      <dgm:prSet loTypeId="urn:microsoft.com/office/officeart/2005/8/layout/vList2" loCatId="list" qsTypeId="urn:microsoft.com/office/officeart/2005/8/quickstyle/3d1" qsCatId="3D" csTypeId="urn:microsoft.com/office/officeart/2005/8/colors/accent5_5" csCatId="accent5" phldr="1"/>
      <dgm:spPr/>
      <dgm:t>
        <a:bodyPr/>
        <a:lstStyle/>
        <a:p>
          <a:endParaRPr lang="en-US"/>
        </a:p>
      </dgm:t>
    </dgm:pt>
    <dgm:pt modelId="{7E65E55C-ECDD-4CAE-9939-19FB06C554F4}">
      <dgm:prSet custT="1"/>
      <dgm:spPr/>
      <dgm:t>
        <a:bodyPr/>
        <a:lstStyle/>
        <a:p>
          <a:pPr algn="just" rtl="0"/>
          <a:r>
            <a:rPr lang="en-US" sz="1400" b="1" dirty="0" smtClean="0">
              <a:effectLst>
                <a:outerShdw blurRad="38100" dist="38100" dir="2700000" algn="tl">
                  <a:srgbClr val="000000">
                    <a:alpha val="43137"/>
                  </a:srgbClr>
                </a:outerShdw>
              </a:effectLst>
              <a:latin typeface="Bookman Old Style" panose="02050604050505020204" pitchFamily="18" charset="0"/>
            </a:rPr>
            <a:t>Based on Python which allowed us to do concise and crisp coding. </a:t>
          </a:r>
        </a:p>
        <a:p>
          <a:pPr algn="just" rtl="0"/>
          <a:r>
            <a:rPr lang="en-US" sz="1400" b="1" dirty="0" smtClean="0">
              <a:effectLst>
                <a:outerShdw blurRad="38100" dist="38100" dir="2700000" algn="tl">
                  <a:srgbClr val="000000">
                    <a:alpha val="43137"/>
                  </a:srgbClr>
                </a:outerShdw>
              </a:effectLst>
              <a:latin typeface="Bookman Old Style" panose="02050604050505020204" pitchFamily="18" charset="0"/>
            </a:rPr>
            <a:t>The entire code is spread across just 500 lines - could have been more than 1000 lines in java and over 2000 lines in C/C++.</a:t>
          </a:r>
          <a:endParaRPr lang="en-US" sz="1400" b="1" dirty="0">
            <a:effectLst>
              <a:outerShdw blurRad="38100" dist="38100" dir="2700000" algn="tl">
                <a:srgbClr val="000000">
                  <a:alpha val="43137"/>
                </a:srgbClr>
              </a:outerShdw>
            </a:effectLst>
            <a:latin typeface="Bookman Old Style" panose="02050604050505020204" pitchFamily="18" charset="0"/>
          </a:endParaRPr>
        </a:p>
      </dgm:t>
    </dgm:pt>
    <dgm:pt modelId="{EAE79627-76C4-4451-82BE-959A687572C6}" type="parTrans" cxnId="{15AB47BF-8498-4DCE-9B40-D2DC0941B58A}">
      <dgm:prSet/>
      <dgm:spPr/>
      <dgm:t>
        <a:bodyPr/>
        <a:lstStyle/>
        <a:p>
          <a:pPr algn="just"/>
          <a:endParaRPr lang="en-US" sz="1400" b="1">
            <a:effectLst>
              <a:outerShdw blurRad="38100" dist="38100" dir="2700000" algn="tl">
                <a:srgbClr val="000000">
                  <a:alpha val="43137"/>
                </a:srgbClr>
              </a:outerShdw>
            </a:effectLst>
            <a:latin typeface="Bookman Old Style" panose="02050604050505020204" pitchFamily="18" charset="0"/>
          </a:endParaRPr>
        </a:p>
      </dgm:t>
    </dgm:pt>
    <dgm:pt modelId="{516635EE-EE12-422D-B5AB-4AD0C9404E6F}" type="sibTrans" cxnId="{15AB47BF-8498-4DCE-9B40-D2DC0941B58A}">
      <dgm:prSet/>
      <dgm:spPr/>
      <dgm:t>
        <a:bodyPr/>
        <a:lstStyle/>
        <a:p>
          <a:pPr algn="just"/>
          <a:endParaRPr lang="en-US" sz="1400" b="1">
            <a:effectLst>
              <a:outerShdw blurRad="38100" dist="38100" dir="2700000" algn="tl">
                <a:srgbClr val="000000">
                  <a:alpha val="43137"/>
                </a:srgbClr>
              </a:outerShdw>
            </a:effectLst>
            <a:latin typeface="Bookman Old Style" panose="02050604050505020204" pitchFamily="18" charset="0"/>
          </a:endParaRPr>
        </a:p>
      </dgm:t>
    </dgm:pt>
    <dgm:pt modelId="{3AF6A038-01A0-42DF-9596-A59597ACC501}">
      <dgm:prSet custT="1"/>
      <dgm:spPr/>
      <dgm:t>
        <a:bodyPr/>
        <a:lstStyle/>
        <a:p>
          <a:pPr algn="just" rtl="0"/>
          <a:r>
            <a:rPr lang="en-US" sz="1400" b="1" dirty="0" smtClean="0">
              <a:effectLst>
                <a:outerShdw blurRad="38100" dist="38100" dir="2700000" algn="tl">
                  <a:srgbClr val="000000">
                    <a:alpha val="43137"/>
                  </a:srgbClr>
                </a:outerShdw>
              </a:effectLst>
              <a:latin typeface="Bookman Old Style" panose="02050604050505020204" pitchFamily="18" charset="0"/>
            </a:rPr>
            <a:t>Can create our data models  as Python classes</a:t>
          </a:r>
        </a:p>
        <a:p>
          <a:pPr algn="just" rtl="0"/>
          <a:r>
            <a:rPr lang="en-US" sz="1400" b="1" dirty="0" err="1" smtClean="0">
              <a:effectLst>
                <a:outerShdw blurRad="38100" dist="38100" dir="2700000" algn="tl">
                  <a:srgbClr val="000000">
                    <a:alpha val="43137"/>
                  </a:srgbClr>
                </a:outerShdw>
              </a:effectLst>
              <a:latin typeface="Bookman Old Style" panose="02050604050505020204" pitchFamily="18" charset="0"/>
            </a:rPr>
            <a:t>Django</a:t>
          </a:r>
          <a:r>
            <a:rPr lang="en-US" sz="1400" b="1" dirty="0" smtClean="0">
              <a:effectLst>
                <a:outerShdw blurRad="38100" dist="38100" dir="2700000" algn="tl">
                  <a:srgbClr val="000000">
                    <a:alpha val="43137"/>
                  </a:srgbClr>
                </a:outerShdw>
              </a:effectLst>
              <a:latin typeface="Bookman Old Style" panose="02050604050505020204" pitchFamily="18" charset="0"/>
            </a:rPr>
            <a:t> on its own create the database schema in any of the popular RDBMS.</a:t>
          </a:r>
        </a:p>
        <a:p>
          <a:pPr algn="just" rtl="0"/>
          <a:r>
            <a:rPr lang="en-US" sz="1400" b="1" dirty="0" smtClean="0">
              <a:effectLst>
                <a:outerShdw blurRad="38100" dist="38100" dir="2700000" algn="tl">
                  <a:srgbClr val="000000">
                    <a:alpha val="43137"/>
                  </a:srgbClr>
                </a:outerShdw>
              </a:effectLst>
              <a:latin typeface="Bookman Old Style" panose="02050604050505020204" pitchFamily="18" charset="0"/>
            </a:rPr>
            <a:t>We can even view the corresponding SQL code through </a:t>
          </a:r>
          <a:r>
            <a:rPr lang="en-US" sz="1400" b="1" dirty="0" err="1" smtClean="0">
              <a:effectLst>
                <a:outerShdw blurRad="38100" dist="38100" dir="2700000" algn="tl">
                  <a:srgbClr val="000000">
                    <a:alpha val="43137"/>
                  </a:srgbClr>
                </a:outerShdw>
              </a:effectLst>
              <a:latin typeface="Bookman Old Style" panose="02050604050505020204" pitchFamily="18" charset="0"/>
            </a:rPr>
            <a:t>Django</a:t>
          </a:r>
          <a:r>
            <a:rPr lang="en-US" sz="1400" b="1" dirty="0" smtClean="0">
              <a:effectLst>
                <a:outerShdw blurRad="38100" dist="38100" dir="2700000" algn="tl">
                  <a:srgbClr val="000000">
                    <a:alpha val="43137"/>
                  </a:srgbClr>
                </a:outerShdw>
              </a:effectLst>
              <a:latin typeface="Bookman Old Style" panose="02050604050505020204" pitchFamily="18" charset="0"/>
            </a:rPr>
            <a:t>.</a:t>
          </a:r>
          <a:endParaRPr lang="en-US" sz="1400" b="1" dirty="0">
            <a:effectLst>
              <a:outerShdw blurRad="38100" dist="38100" dir="2700000" algn="tl">
                <a:srgbClr val="000000">
                  <a:alpha val="43137"/>
                </a:srgbClr>
              </a:outerShdw>
            </a:effectLst>
            <a:latin typeface="Bookman Old Style" panose="02050604050505020204" pitchFamily="18" charset="0"/>
          </a:endParaRPr>
        </a:p>
      </dgm:t>
    </dgm:pt>
    <dgm:pt modelId="{3B131B0A-7F74-4DA8-917C-82A85FF0B16E}" type="parTrans" cxnId="{38C7B77C-0EB2-421A-86EA-ACE579B8F76D}">
      <dgm:prSet/>
      <dgm:spPr/>
      <dgm:t>
        <a:bodyPr/>
        <a:lstStyle/>
        <a:p>
          <a:pPr algn="just"/>
          <a:endParaRPr lang="en-US" sz="1400" b="1">
            <a:effectLst>
              <a:outerShdw blurRad="38100" dist="38100" dir="2700000" algn="tl">
                <a:srgbClr val="000000">
                  <a:alpha val="43137"/>
                </a:srgbClr>
              </a:outerShdw>
            </a:effectLst>
            <a:latin typeface="Bookman Old Style" panose="02050604050505020204" pitchFamily="18" charset="0"/>
          </a:endParaRPr>
        </a:p>
      </dgm:t>
    </dgm:pt>
    <dgm:pt modelId="{E9A664DD-909E-4E73-9C83-5A6670215608}" type="sibTrans" cxnId="{38C7B77C-0EB2-421A-86EA-ACE579B8F76D}">
      <dgm:prSet/>
      <dgm:spPr/>
      <dgm:t>
        <a:bodyPr/>
        <a:lstStyle/>
        <a:p>
          <a:pPr algn="just"/>
          <a:endParaRPr lang="en-US" sz="1400" b="1">
            <a:effectLst>
              <a:outerShdw blurRad="38100" dist="38100" dir="2700000" algn="tl">
                <a:srgbClr val="000000">
                  <a:alpha val="43137"/>
                </a:srgbClr>
              </a:outerShdw>
            </a:effectLst>
            <a:latin typeface="Bookman Old Style" panose="02050604050505020204" pitchFamily="18" charset="0"/>
          </a:endParaRPr>
        </a:p>
      </dgm:t>
    </dgm:pt>
    <dgm:pt modelId="{5366986D-E75C-4D00-BCF3-A654C528C1B6}">
      <dgm:prSet custT="1"/>
      <dgm:spPr/>
      <dgm:t>
        <a:bodyPr/>
        <a:lstStyle/>
        <a:p>
          <a:pPr algn="just" rtl="0"/>
          <a:r>
            <a:rPr lang="en-US" sz="1400" b="1" dirty="0" smtClean="0">
              <a:effectLst>
                <a:outerShdw blurRad="38100" dist="38100" dir="2700000" algn="tl">
                  <a:srgbClr val="000000">
                    <a:alpha val="43137"/>
                  </a:srgbClr>
                </a:outerShdw>
              </a:effectLst>
              <a:latin typeface="Bookman Old Style" panose="02050604050505020204" pitchFamily="18" charset="0"/>
            </a:rPr>
            <a:t>Provides the feature of views to handle data flow between the server and client effectively.</a:t>
          </a:r>
          <a:endParaRPr lang="en-US" sz="1400" b="1" dirty="0">
            <a:effectLst>
              <a:outerShdw blurRad="38100" dist="38100" dir="2700000" algn="tl">
                <a:srgbClr val="000000">
                  <a:alpha val="43137"/>
                </a:srgbClr>
              </a:outerShdw>
            </a:effectLst>
            <a:latin typeface="Bookman Old Style" panose="02050604050505020204" pitchFamily="18" charset="0"/>
          </a:endParaRPr>
        </a:p>
      </dgm:t>
    </dgm:pt>
    <dgm:pt modelId="{21CABB1D-AFA0-4E80-97FF-FAEB9F6FE20E}" type="parTrans" cxnId="{014EBDEC-0FBF-457A-9B16-D3E55A5A448E}">
      <dgm:prSet/>
      <dgm:spPr/>
      <dgm:t>
        <a:bodyPr/>
        <a:lstStyle/>
        <a:p>
          <a:pPr algn="just"/>
          <a:endParaRPr lang="en-US" sz="1400" b="1">
            <a:effectLst>
              <a:outerShdw blurRad="38100" dist="38100" dir="2700000" algn="tl">
                <a:srgbClr val="000000">
                  <a:alpha val="43137"/>
                </a:srgbClr>
              </a:outerShdw>
            </a:effectLst>
            <a:latin typeface="Bookman Old Style" panose="02050604050505020204" pitchFamily="18" charset="0"/>
          </a:endParaRPr>
        </a:p>
      </dgm:t>
    </dgm:pt>
    <dgm:pt modelId="{D4CF7116-602B-4992-B6E4-565D84DB5608}" type="sibTrans" cxnId="{014EBDEC-0FBF-457A-9B16-D3E55A5A448E}">
      <dgm:prSet/>
      <dgm:spPr/>
      <dgm:t>
        <a:bodyPr/>
        <a:lstStyle/>
        <a:p>
          <a:pPr algn="just"/>
          <a:endParaRPr lang="en-US" sz="1400" b="1">
            <a:effectLst>
              <a:outerShdw blurRad="38100" dist="38100" dir="2700000" algn="tl">
                <a:srgbClr val="000000">
                  <a:alpha val="43137"/>
                </a:srgbClr>
              </a:outerShdw>
            </a:effectLst>
            <a:latin typeface="Bookman Old Style" panose="02050604050505020204" pitchFamily="18" charset="0"/>
          </a:endParaRPr>
        </a:p>
      </dgm:t>
    </dgm:pt>
    <dgm:pt modelId="{73AABBAA-E73F-4573-8850-B071A1005083}">
      <dgm:prSet custT="1"/>
      <dgm:spPr/>
      <dgm:t>
        <a:bodyPr/>
        <a:lstStyle/>
        <a:p>
          <a:pPr algn="just" rtl="0"/>
          <a:r>
            <a:rPr lang="en-US" sz="1400" b="1" dirty="0" smtClean="0">
              <a:effectLst>
                <a:outerShdw blurRad="38100" dist="38100" dir="2700000" algn="tl">
                  <a:srgbClr val="000000">
                    <a:alpha val="43137"/>
                  </a:srgbClr>
                </a:outerShdw>
              </a:effectLst>
              <a:latin typeface="Bookman Old Style" panose="02050604050505020204" pitchFamily="18" charset="0"/>
            </a:rPr>
            <a:t>Implements Model-view-controller Pattern allowing us to create reusable modules/apps.</a:t>
          </a:r>
          <a:endParaRPr lang="en-US" sz="1400" b="1" dirty="0">
            <a:effectLst>
              <a:outerShdw blurRad="38100" dist="38100" dir="2700000" algn="tl">
                <a:srgbClr val="000000">
                  <a:alpha val="43137"/>
                </a:srgbClr>
              </a:outerShdw>
            </a:effectLst>
            <a:latin typeface="Bookman Old Style" panose="02050604050505020204" pitchFamily="18" charset="0"/>
          </a:endParaRPr>
        </a:p>
      </dgm:t>
    </dgm:pt>
    <dgm:pt modelId="{E26D9AB7-99E9-4E2B-A39B-A5D69CA1734D}" type="parTrans" cxnId="{EB1F09DC-0B0C-48B7-91D4-6A8BAC1DAB07}">
      <dgm:prSet/>
      <dgm:spPr/>
      <dgm:t>
        <a:bodyPr/>
        <a:lstStyle/>
        <a:p>
          <a:pPr algn="just"/>
          <a:endParaRPr lang="en-US" sz="1400" b="1">
            <a:effectLst>
              <a:outerShdw blurRad="38100" dist="38100" dir="2700000" algn="tl">
                <a:srgbClr val="000000">
                  <a:alpha val="43137"/>
                </a:srgbClr>
              </a:outerShdw>
            </a:effectLst>
            <a:latin typeface="Bookman Old Style" panose="02050604050505020204" pitchFamily="18" charset="0"/>
          </a:endParaRPr>
        </a:p>
      </dgm:t>
    </dgm:pt>
    <dgm:pt modelId="{56953E57-95B9-4FDC-8D6D-538542F9F940}" type="sibTrans" cxnId="{EB1F09DC-0B0C-48B7-91D4-6A8BAC1DAB07}">
      <dgm:prSet/>
      <dgm:spPr/>
      <dgm:t>
        <a:bodyPr/>
        <a:lstStyle/>
        <a:p>
          <a:pPr algn="just"/>
          <a:endParaRPr lang="en-US" sz="1400" b="1">
            <a:effectLst>
              <a:outerShdw blurRad="38100" dist="38100" dir="2700000" algn="tl">
                <a:srgbClr val="000000">
                  <a:alpha val="43137"/>
                </a:srgbClr>
              </a:outerShdw>
            </a:effectLst>
            <a:latin typeface="Bookman Old Style" panose="02050604050505020204" pitchFamily="18" charset="0"/>
          </a:endParaRPr>
        </a:p>
      </dgm:t>
    </dgm:pt>
    <dgm:pt modelId="{C6D16718-17F8-4F94-BE21-B3C3303F254C}" type="pres">
      <dgm:prSet presAssocID="{C62DB5D9-968C-4B09-A207-EB2A7A68369B}" presName="linear" presStyleCnt="0">
        <dgm:presLayoutVars>
          <dgm:animLvl val="lvl"/>
          <dgm:resizeHandles val="exact"/>
        </dgm:presLayoutVars>
      </dgm:prSet>
      <dgm:spPr/>
      <dgm:t>
        <a:bodyPr/>
        <a:lstStyle/>
        <a:p>
          <a:endParaRPr lang="en-US"/>
        </a:p>
      </dgm:t>
    </dgm:pt>
    <dgm:pt modelId="{FD890015-4034-4DD8-A50C-AB2EBA344F77}" type="pres">
      <dgm:prSet presAssocID="{7E65E55C-ECDD-4CAE-9939-19FB06C554F4}" presName="parentText" presStyleLbl="node1" presStyleIdx="0" presStyleCnt="4">
        <dgm:presLayoutVars>
          <dgm:chMax val="0"/>
          <dgm:bulletEnabled val="1"/>
        </dgm:presLayoutVars>
      </dgm:prSet>
      <dgm:spPr/>
      <dgm:t>
        <a:bodyPr/>
        <a:lstStyle/>
        <a:p>
          <a:endParaRPr lang="en-US"/>
        </a:p>
      </dgm:t>
    </dgm:pt>
    <dgm:pt modelId="{69714796-69BB-4DF9-9984-D0988EA96BC6}" type="pres">
      <dgm:prSet presAssocID="{516635EE-EE12-422D-B5AB-4AD0C9404E6F}" presName="spacer" presStyleCnt="0"/>
      <dgm:spPr/>
    </dgm:pt>
    <dgm:pt modelId="{CD145CD3-1EAC-4909-977C-7030A2A4EBA8}" type="pres">
      <dgm:prSet presAssocID="{3AF6A038-01A0-42DF-9596-A59597ACC501}" presName="parentText" presStyleLbl="node1" presStyleIdx="1" presStyleCnt="4">
        <dgm:presLayoutVars>
          <dgm:chMax val="0"/>
          <dgm:bulletEnabled val="1"/>
        </dgm:presLayoutVars>
      </dgm:prSet>
      <dgm:spPr/>
      <dgm:t>
        <a:bodyPr/>
        <a:lstStyle/>
        <a:p>
          <a:endParaRPr lang="en-US"/>
        </a:p>
      </dgm:t>
    </dgm:pt>
    <dgm:pt modelId="{A4D32745-8886-4F3D-A8B5-55B1CA93C1FC}" type="pres">
      <dgm:prSet presAssocID="{E9A664DD-909E-4E73-9C83-5A6670215608}" presName="spacer" presStyleCnt="0"/>
      <dgm:spPr/>
    </dgm:pt>
    <dgm:pt modelId="{3ACB5C51-FFC9-4BB4-8D89-0BB30F4904C3}" type="pres">
      <dgm:prSet presAssocID="{5366986D-E75C-4D00-BCF3-A654C528C1B6}" presName="parentText" presStyleLbl="node1" presStyleIdx="2" presStyleCnt="4">
        <dgm:presLayoutVars>
          <dgm:chMax val="0"/>
          <dgm:bulletEnabled val="1"/>
        </dgm:presLayoutVars>
      </dgm:prSet>
      <dgm:spPr/>
      <dgm:t>
        <a:bodyPr/>
        <a:lstStyle/>
        <a:p>
          <a:endParaRPr lang="en-US"/>
        </a:p>
      </dgm:t>
    </dgm:pt>
    <dgm:pt modelId="{A94BCA15-E93A-4BF1-A41A-C1772551A118}" type="pres">
      <dgm:prSet presAssocID="{D4CF7116-602B-4992-B6E4-565D84DB5608}" presName="spacer" presStyleCnt="0"/>
      <dgm:spPr/>
    </dgm:pt>
    <dgm:pt modelId="{D477118F-39FD-47F2-8BA5-383EC9D0F30B}" type="pres">
      <dgm:prSet presAssocID="{73AABBAA-E73F-4573-8850-B071A1005083}" presName="parentText" presStyleLbl="node1" presStyleIdx="3" presStyleCnt="4">
        <dgm:presLayoutVars>
          <dgm:chMax val="0"/>
          <dgm:bulletEnabled val="1"/>
        </dgm:presLayoutVars>
      </dgm:prSet>
      <dgm:spPr/>
      <dgm:t>
        <a:bodyPr/>
        <a:lstStyle/>
        <a:p>
          <a:endParaRPr lang="en-US"/>
        </a:p>
      </dgm:t>
    </dgm:pt>
  </dgm:ptLst>
  <dgm:cxnLst>
    <dgm:cxn modelId="{FD54AEBB-92B3-4973-A610-1129E6694B7F}" type="presOf" srcId="{73AABBAA-E73F-4573-8850-B071A1005083}" destId="{D477118F-39FD-47F2-8BA5-383EC9D0F30B}" srcOrd="0" destOrd="0" presId="urn:microsoft.com/office/officeart/2005/8/layout/vList2"/>
    <dgm:cxn modelId="{15AB47BF-8498-4DCE-9B40-D2DC0941B58A}" srcId="{C62DB5D9-968C-4B09-A207-EB2A7A68369B}" destId="{7E65E55C-ECDD-4CAE-9939-19FB06C554F4}" srcOrd="0" destOrd="0" parTransId="{EAE79627-76C4-4451-82BE-959A687572C6}" sibTransId="{516635EE-EE12-422D-B5AB-4AD0C9404E6F}"/>
    <dgm:cxn modelId="{38C7B77C-0EB2-421A-86EA-ACE579B8F76D}" srcId="{C62DB5D9-968C-4B09-A207-EB2A7A68369B}" destId="{3AF6A038-01A0-42DF-9596-A59597ACC501}" srcOrd="1" destOrd="0" parTransId="{3B131B0A-7F74-4DA8-917C-82A85FF0B16E}" sibTransId="{E9A664DD-909E-4E73-9C83-5A6670215608}"/>
    <dgm:cxn modelId="{26DC58B6-53F3-4F8B-AFB2-EAD2E746F573}" type="presOf" srcId="{5366986D-E75C-4D00-BCF3-A654C528C1B6}" destId="{3ACB5C51-FFC9-4BB4-8D89-0BB30F4904C3}" srcOrd="0" destOrd="0" presId="urn:microsoft.com/office/officeart/2005/8/layout/vList2"/>
    <dgm:cxn modelId="{014EBDEC-0FBF-457A-9B16-D3E55A5A448E}" srcId="{C62DB5D9-968C-4B09-A207-EB2A7A68369B}" destId="{5366986D-E75C-4D00-BCF3-A654C528C1B6}" srcOrd="2" destOrd="0" parTransId="{21CABB1D-AFA0-4E80-97FF-FAEB9F6FE20E}" sibTransId="{D4CF7116-602B-4992-B6E4-565D84DB5608}"/>
    <dgm:cxn modelId="{F57DB1D6-A9BC-422D-A1DF-0A3DDE75FB1F}" type="presOf" srcId="{3AF6A038-01A0-42DF-9596-A59597ACC501}" destId="{CD145CD3-1EAC-4909-977C-7030A2A4EBA8}" srcOrd="0" destOrd="0" presId="urn:microsoft.com/office/officeart/2005/8/layout/vList2"/>
    <dgm:cxn modelId="{92CC27D1-D573-4D0B-B8C0-4B2C7F4E27D7}" type="presOf" srcId="{7E65E55C-ECDD-4CAE-9939-19FB06C554F4}" destId="{FD890015-4034-4DD8-A50C-AB2EBA344F77}" srcOrd="0" destOrd="0" presId="urn:microsoft.com/office/officeart/2005/8/layout/vList2"/>
    <dgm:cxn modelId="{EB1F09DC-0B0C-48B7-91D4-6A8BAC1DAB07}" srcId="{C62DB5D9-968C-4B09-A207-EB2A7A68369B}" destId="{73AABBAA-E73F-4573-8850-B071A1005083}" srcOrd="3" destOrd="0" parTransId="{E26D9AB7-99E9-4E2B-A39B-A5D69CA1734D}" sibTransId="{56953E57-95B9-4FDC-8D6D-538542F9F940}"/>
    <dgm:cxn modelId="{825230A0-C8C7-4218-93D2-42FDB2E7DCEB}" type="presOf" srcId="{C62DB5D9-968C-4B09-A207-EB2A7A68369B}" destId="{C6D16718-17F8-4F94-BE21-B3C3303F254C}" srcOrd="0" destOrd="0" presId="urn:microsoft.com/office/officeart/2005/8/layout/vList2"/>
    <dgm:cxn modelId="{AC4AFB24-3203-4F80-833F-47D415600E23}" type="presParOf" srcId="{C6D16718-17F8-4F94-BE21-B3C3303F254C}" destId="{FD890015-4034-4DD8-A50C-AB2EBA344F77}" srcOrd="0" destOrd="0" presId="urn:microsoft.com/office/officeart/2005/8/layout/vList2"/>
    <dgm:cxn modelId="{2432A9E1-DE79-493F-A3F3-9B09E17372A2}" type="presParOf" srcId="{C6D16718-17F8-4F94-BE21-B3C3303F254C}" destId="{69714796-69BB-4DF9-9984-D0988EA96BC6}" srcOrd="1" destOrd="0" presId="urn:microsoft.com/office/officeart/2005/8/layout/vList2"/>
    <dgm:cxn modelId="{DB7732C4-3C92-4DBB-9420-BC3CA05726A2}" type="presParOf" srcId="{C6D16718-17F8-4F94-BE21-B3C3303F254C}" destId="{CD145CD3-1EAC-4909-977C-7030A2A4EBA8}" srcOrd="2" destOrd="0" presId="urn:microsoft.com/office/officeart/2005/8/layout/vList2"/>
    <dgm:cxn modelId="{49ED9447-CBD6-45B8-BCFD-E98A2582B695}" type="presParOf" srcId="{C6D16718-17F8-4F94-BE21-B3C3303F254C}" destId="{A4D32745-8886-4F3D-A8B5-55B1CA93C1FC}" srcOrd="3" destOrd="0" presId="urn:microsoft.com/office/officeart/2005/8/layout/vList2"/>
    <dgm:cxn modelId="{D576E393-C15A-4E44-A143-ACC2593905F6}" type="presParOf" srcId="{C6D16718-17F8-4F94-BE21-B3C3303F254C}" destId="{3ACB5C51-FFC9-4BB4-8D89-0BB30F4904C3}" srcOrd="4" destOrd="0" presId="urn:microsoft.com/office/officeart/2005/8/layout/vList2"/>
    <dgm:cxn modelId="{6F98577E-A697-4F65-90E8-6BFAADB03568}" type="presParOf" srcId="{C6D16718-17F8-4F94-BE21-B3C3303F254C}" destId="{A94BCA15-E93A-4BF1-A41A-C1772551A118}" srcOrd="5" destOrd="0" presId="urn:microsoft.com/office/officeart/2005/8/layout/vList2"/>
    <dgm:cxn modelId="{4FB5611C-5829-482C-AC99-BBB137C5E772}" type="presParOf" srcId="{C6D16718-17F8-4F94-BE21-B3C3303F254C}" destId="{D477118F-39FD-47F2-8BA5-383EC9D0F30B}"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DD203EA-70E1-48D2-BEF1-727401EA27C5}" type="doc">
      <dgm:prSet loTypeId="urn:microsoft.com/office/officeart/2005/8/layout/list1" loCatId="list" qsTypeId="urn:microsoft.com/office/officeart/2005/8/quickstyle/3d1" qsCatId="3D" csTypeId="urn:microsoft.com/office/officeart/2005/8/colors/colorful3" csCatId="colorful" phldr="1"/>
      <dgm:spPr/>
      <dgm:t>
        <a:bodyPr/>
        <a:lstStyle/>
        <a:p>
          <a:endParaRPr lang="en-US"/>
        </a:p>
      </dgm:t>
    </dgm:pt>
    <dgm:pt modelId="{E9C15085-9D70-480C-B444-49E06DFC0ECC}">
      <dgm:prSet phldrT="[Text]"/>
      <dgm:spPr/>
      <dgm:t>
        <a:bodyPr/>
        <a:lstStyle/>
        <a:p>
          <a:r>
            <a:rPr lang="en-US" b="1" i="0" dirty="0" smtClean="0">
              <a:latin typeface="Bookman Old Style" panose="02050604050505020204" pitchFamily="18" charset="0"/>
            </a:rPr>
            <a:t>During the Development Phase</a:t>
          </a:r>
          <a:endParaRPr lang="en-US" b="1" i="0" dirty="0">
            <a:latin typeface="Bookman Old Style" panose="02050604050505020204" pitchFamily="18" charset="0"/>
          </a:endParaRPr>
        </a:p>
      </dgm:t>
    </dgm:pt>
    <dgm:pt modelId="{B83B11BF-D23B-4538-B7F7-4E0317361307}" type="parTrans" cxnId="{4EBBB268-EE87-4CF0-B473-F4198C337CA1}">
      <dgm:prSet/>
      <dgm:spPr/>
      <dgm:t>
        <a:bodyPr/>
        <a:lstStyle/>
        <a:p>
          <a:endParaRPr lang="en-US" b="1" i="0">
            <a:latin typeface="Bookman Old Style" panose="02050604050505020204" pitchFamily="18" charset="0"/>
          </a:endParaRPr>
        </a:p>
      </dgm:t>
    </dgm:pt>
    <dgm:pt modelId="{5E99A099-03C0-4EA4-94EB-EAECD2B82498}" type="sibTrans" cxnId="{4EBBB268-EE87-4CF0-B473-F4198C337CA1}">
      <dgm:prSet/>
      <dgm:spPr/>
      <dgm:t>
        <a:bodyPr/>
        <a:lstStyle/>
        <a:p>
          <a:endParaRPr lang="en-US" b="1" i="0">
            <a:latin typeface="Bookman Old Style" panose="02050604050505020204" pitchFamily="18" charset="0"/>
          </a:endParaRPr>
        </a:p>
      </dgm:t>
    </dgm:pt>
    <dgm:pt modelId="{03F9E34D-506A-446B-AE6E-54CC9E0B3A84}">
      <dgm:prSet phldrT="[Text]"/>
      <dgm:spPr/>
      <dgm:t>
        <a:bodyPr/>
        <a:lstStyle/>
        <a:p>
          <a:r>
            <a:rPr lang="en-US" b="1" i="0" dirty="0" smtClean="0">
              <a:latin typeface="Bookman Old Style" panose="02050604050505020204" pitchFamily="18" charset="0"/>
            </a:rPr>
            <a:t>Planned</a:t>
          </a:r>
          <a:endParaRPr lang="en-US" b="1" i="0" dirty="0">
            <a:latin typeface="Bookman Old Style" panose="02050604050505020204" pitchFamily="18" charset="0"/>
          </a:endParaRPr>
        </a:p>
      </dgm:t>
    </dgm:pt>
    <dgm:pt modelId="{25EA1A0D-1B68-45B3-B432-C24A8325E728}" type="parTrans" cxnId="{493D5A66-5B9D-4CDA-B9EA-148A852E7A25}">
      <dgm:prSet/>
      <dgm:spPr/>
      <dgm:t>
        <a:bodyPr/>
        <a:lstStyle/>
        <a:p>
          <a:endParaRPr lang="en-US" b="1" i="0">
            <a:latin typeface="Bookman Old Style" panose="02050604050505020204" pitchFamily="18" charset="0"/>
          </a:endParaRPr>
        </a:p>
      </dgm:t>
    </dgm:pt>
    <dgm:pt modelId="{5BC70F13-7DE3-44FC-999E-A6B6A5660265}" type="sibTrans" cxnId="{493D5A66-5B9D-4CDA-B9EA-148A852E7A25}">
      <dgm:prSet/>
      <dgm:spPr/>
      <dgm:t>
        <a:bodyPr/>
        <a:lstStyle/>
        <a:p>
          <a:endParaRPr lang="en-US" b="1" i="0">
            <a:latin typeface="Bookman Old Style" panose="02050604050505020204" pitchFamily="18" charset="0"/>
          </a:endParaRPr>
        </a:p>
      </dgm:t>
    </dgm:pt>
    <dgm:pt modelId="{6AE53929-7990-4C00-B8D5-4921E8C7B54F}">
      <dgm:prSet/>
      <dgm:spPr/>
      <dgm:t>
        <a:bodyPr/>
        <a:lstStyle/>
        <a:p>
          <a:r>
            <a:rPr lang="en-US" b="0" i="0" dirty="0" smtClean="0">
              <a:latin typeface="Bookman Old Style" panose="02050604050505020204" pitchFamily="18" charset="0"/>
            </a:rPr>
            <a:t>10.1.9.83:8000/</a:t>
          </a:r>
          <a:r>
            <a:rPr lang="en-US" b="0" i="0" dirty="0" err="1" smtClean="0">
              <a:latin typeface="Bookman Old Style" panose="02050604050505020204" pitchFamily="18" charset="0"/>
            </a:rPr>
            <a:t>lnf</a:t>
          </a:r>
          <a:r>
            <a:rPr lang="en-US" b="0" i="0" dirty="0" smtClean="0">
              <a:latin typeface="Bookman Old Style" panose="02050604050505020204" pitchFamily="18" charset="0"/>
            </a:rPr>
            <a:t> when the server is running</a:t>
          </a:r>
          <a:endParaRPr lang="en-US" b="0" i="0" dirty="0">
            <a:latin typeface="Bookman Old Style" panose="02050604050505020204" pitchFamily="18" charset="0"/>
          </a:endParaRPr>
        </a:p>
      </dgm:t>
    </dgm:pt>
    <dgm:pt modelId="{2BC7A827-30DE-4D9F-A67C-CC0B9ADCE317}" type="parTrans" cxnId="{0784A4BA-1A56-46AE-B2F8-6AF9315294DC}">
      <dgm:prSet/>
      <dgm:spPr/>
      <dgm:t>
        <a:bodyPr/>
        <a:lstStyle/>
        <a:p>
          <a:endParaRPr lang="en-US" b="1" i="0">
            <a:latin typeface="Bookman Old Style" panose="02050604050505020204" pitchFamily="18" charset="0"/>
          </a:endParaRPr>
        </a:p>
      </dgm:t>
    </dgm:pt>
    <dgm:pt modelId="{78D4D650-902A-40D6-A25C-59D96FB95DF4}" type="sibTrans" cxnId="{0784A4BA-1A56-46AE-B2F8-6AF9315294DC}">
      <dgm:prSet/>
      <dgm:spPr/>
      <dgm:t>
        <a:bodyPr/>
        <a:lstStyle/>
        <a:p>
          <a:endParaRPr lang="en-US" b="1" i="0">
            <a:latin typeface="Bookman Old Style" panose="02050604050505020204" pitchFamily="18" charset="0"/>
          </a:endParaRPr>
        </a:p>
      </dgm:t>
    </dgm:pt>
    <dgm:pt modelId="{CF8CB691-9F2C-45AF-8BB4-3BC63938BDF5}">
      <dgm:prSet/>
      <dgm:spPr/>
      <dgm:t>
        <a:bodyPr/>
        <a:lstStyle/>
        <a:p>
          <a:r>
            <a:rPr lang="en-US" b="0" i="0" dirty="0" smtClean="0">
              <a:latin typeface="Bookman Old Style" panose="02050604050505020204" pitchFamily="18" charset="0"/>
            </a:rPr>
            <a:t>Integrate it with </a:t>
          </a:r>
          <a:r>
            <a:rPr lang="en-US" b="0" i="0" dirty="0" err="1" smtClean="0">
              <a:latin typeface="Bookman Old Style" panose="02050604050505020204" pitchFamily="18" charset="0"/>
            </a:rPr>
            <a:t>Sutluj</a:t>
          </a:r>
          <a:r>
            <a:rPr lang="en-US" b="0" i="0" dirty="0" smtClean="0">
              <a:latin typeface="Bookman Old Style" panose="02050604050505020204" pitchFamily="18" charset="0"/>
            </a:rPr>
            <a:t> - IIT </a:t>
          </a:r>
          <a:r>
            <a:rPr lang="en-US" b="0" i="0" dirty="0" err="1" smtClean="0">
              <a:latin typeface="Bookman Old Style" panose="02050604050505020204" pitchFamily="18" charset="0"/>
            </a:rPr>
            <a:t>Ropar's</a:t>
          </a:r>
          <a:r>
            <a:rPr lang="en-US" b="0" i="0" dirty="0" smtClean="0">
              <a:latin typeface="Bookman Old Style" panose="02050604050505020204" pitchFamily="18" charset="0"/>
            </a:rPr>
            <a:t> Intranet as 24/7 facility</a:t>
          </a:r>
          <a:endParaRPr lang="en-US" b="0" i="0" dirty="0">
            <a:latin typeface="Bookman Old Style" panose="02050604050505020204" pitchFamily="18" charset="0"/>
          </a:endParaRPr>
        </a:p>
      </dgm:t>
    </dgm:pt>
    <dgm:pt modelId="{CE4B6DFC-1A18-41C9-8CA2-8404858065DE}" type="parTrans" cxnId="{797F119F-ABF4-4B45-9784-A709A61BBA85}">
      <dgm:prSet/>
      <dgm:spPr/>
      <dgm:t>
        <a:bodyPr/>
        <a:lstStyle/>
        <a:p>
          <a:endParaRPr lang="en-US" b="1" i="0">
            <a:latin typeface="Bookman Old Style" panose="02050604050505020204" pitchFamily="18" charset="0"/>
          </a:endParaRPr>
        </a:p>
      </dgm:t>
    </dgm:pt>
    <dgm:pt modelId="{7AEF695B-4B0B-4D8E-AFF0-E21A08397773}" type="sibTrans" cxnId="{797F119F-ABF4-4B45-9784-A709A61BBA85}">
      <dgm:prSet/>
      <dgm:spPr/>
      <dgm:t>
        <a:bodyPr/>
        <a:lstStyle/>
        <a:p>
          <a:endParaRPr lang="en-US" b="1" i="0">
            <a:latin typeface="Bookman Old Style" panose="02050604050505020204" pitchFamily="18" charset="0"/>
          </a:endParaRPr>
        </a:p>
      </dgm:t>
    </dgm:pt>
    <dgm:pt modelId="{888A3AFA-80AA-4BEC-B990-D945BAD7B55C}">
      <dgm:prSet/>
      <dgm:spPr/>
      <dgm:t>
        <a:bodyPr/>
        <a:lstStyle/>
        <a:p>
          <a:r>
            <a:rPr lang="en-US" b="0" i="0" dirty="0" smtClean="0">
              <a:latin typeface="Bookman Old Style" panose="02050604050505020204" pitchFamily="18" charset="0"/>
            </a:rPr>
            <a:t>Source code available on </a:t>
          </a:r>
          <a:r>
            <a:rPr lang="en-US" b="0" i="0" dirty="0" err="1" smtClean="0">
              <a:latin typeface="Bookman Old Style" panose="02050604050505020204" pitchFamily="18" charset="0"/>
            </a:rPr>
            <a:t>github</a:t>
          </a:r>
          <a:r>
            <a:rPr lang="en-US" b="0" i="0" dirty="0" smtClean="0">
              <a:latin typeface="Bookman Old Style" panose="02050604050505020204" pitchFamily="18" charset="0"/>
            </a:rPr>
            <a:t>: https://github.com/elitecode/LostNFound</a:t>
          </a:r>
          <a:endParaRPr lang="en-US" b="0" i="0" dirty="0">
            <a:latin typeface="Bookman Old Style" panose="02050604050505020204" pitchFamily="18" charset="0"/>
          </a:endParaRPr>
        </a:p>
      </dgm:t>
    </dgm:pt>
    <dgm:pt modelId="{EB3F8648-E1ED-424E-9E79-985EC914FF4C}" type="parTrans" cxnId="{EC2B20A9-2D07-4054-8EB3-2145E11BBDD9}">
      <dgm:prSet/>
      <dgm:spPr/>
    </dgm:pt>
    <dgm:pt modelId="{372ACE59-A80E-4D63-9D7A-EC8F7FEE2573}" type="sibTrans" cxnId="{EC2B20A9-2D07-4054-8EB3-2145E11BBDD9}">
      <dgm:prSet/>
      <dgm:spPr/>
    </dgm:pt>
    <dgm:pt modelId="{DD11902C-D7C9-4D89-808A-FE7AA3D17824}" type="pres">
      <dgm:prSet presAssocID="{2DD203EA-70E1-48D2-BEF1-727401EA27C5}" presName="linear" presStyleCnt="0">
        <dgm:presLayoutVars>
          <dgm:dir/>
          <dgm:animLvl val="lvl"/>
          <dgm:resizeHandles val="exact"/>
        </dgm:presLayoutVars>
      </dgm:prSet>
      <dgm:spPr/>
      <dgm:t>
        <a:bodyPr/>
        <a:lstStyle/>
        <a:p>
          <a:endParaRPr lang="en-US"/>
        </a:p>
      </dgm:t>
    </dgm:pt>
    <dgm:pt modelId="{AE573C13-D526-424E-8478-6CFC957F1969}" type="pres">
      <dgm:prSet presAssocID="{E9C15085-9D70-480C-B444-49E06DFC0ECC}" presName="parentLin" presStyleCnt="0"/>
      <dgm:spPr/>
    </dgm:pt>
    <dgm:pt modelId="{3E23831C-673F-4151-B3B8-27A2B7FF0224}" type="pres">
      <dgm:prSet presAssocID="{E9C15085-9D70-480C-B444-49E06DFC0ECC}" presName="parentLeftMargin" presStyleLbl="node1" presStyleIdx="0" presStyleCnt="2"/>
      <dgm:spPr/>
      <dgm:t>
        <a:bodyPr/>
        <a:lstStyle/>
        <a:p>
          <a:endParaRPr lang="en-US"/>
        </a:p>
      </dgm:t>
    </dgm:pt>
    <dgm:pt modelId="{102FA4A7-5A86-4229-A9A8-3E313E384512}" type="pres">
      <dgm:prSet presAssocID="{E9C15085-9D70-480C-B444-49E06DFC0ECC}" presName="parentText" presStyleLbl="node1" presStyleIdx="0" presStyleCnt="2">
        <dgm:presLayoutVars>
          <dgm:chMax val="0"/>
          <dgm:bulletEnabled val="1"/>
        </dgm:presLayoutVars>
      </dgm:prSet>
      <dgm:spPr/>
      <dgm:t>
        <a:bodyPr/>
        <a:lstStyle/>
        <a:p>
          <a:endParaRPr lang="en-US"/>
        </a:p>
      </dgm:t>
    </dgm:pt>
    <dgm:pt modelId="{12E6CAE8-CB5A-4433-A7CB-BC9CFB7EB3F1}" type="pres">
      <dgm:prSet presAssocID="{E9C15085-9D70-480C-B444-49E06DFC0ECC}" presName="negativeSpace" presStyleCnt="0"/>
      <dgm:spPr/>
    </dgm:pt>
    <dgm:pt modelId="{1DB3FC40-FE4E-4A01-812B-211813075DFC}" type="pres">
      <dgm:prSet presAssocID="{E9C15085-9D70-480C-B444-49E06DFC0ECC}" presName="childText" presStyleLbl="conFgAcc1" presStyleIdx="0" presStyleCnt="2" custLinFactNeighborY="-9276">
        <dgm:presLayoutVars>
          <dgm:bulletEnabled val="1"/>
        </dgm:presLayoutVars>
      </dgm:prSet>
      <dgm:spPr/>
      <dgm:t>
        <a:bodyPr/>
        <a:lstStyle/>
        <a:p>
          <a:endParaRPr lang="en-US"/>
        </a:p>
      </dgm:t>
    </dgm:pt>
    <dgm:pt modelId="{DA5D35CD-E03E-4049-8B43-32DA11F913EE}" type="pres">
      <dgm:prSet presAssocID="{5E99A099-03C0-4EA4-94EB-EAECD2B82498}" presName="spaceBetweenRectangles" presStyleCnt="0"/>
      <dgm:spPr/>
    </dgm:pt>
    <dgm:pt modelId="{64947B55-2902-4786-93E0-A39081EE7E79}" type="pres">
      <dgm:prSet presAssocID="{03F9E34D-506A-446B-AE6E-54CC9E0B3A84}" presName="parentLin" presStyleCnt="0"/>
      <dgm:spPr/>
    </dgm:pt>
    <dgm:pt modelId="{35BD1A53-6955-49E7-8D32-C0C9F61B1183}" type="pres">
      <dgm:prSet presAssocID="{03F9E34D-506A-446B-AE6E-54CC9E0B3A84}" presName="parentLeftMargin" presStyleLbl="node1" presStyleIdx="0" presStyleCnt="2"/>
      <dgm:spPr/>
      <dgm:t>
        <a:bodyPr/>
        <a:lstStyle/>
        <a:p>
          <a:endParaRPr lang="en-US"/>
        </a:p>
      </dgm:t>
    </dgm:pt>
    <dgm:pt modelId="{77C6B974-DF8B-4158-9DE2-54EB8A15B001}" type="pres">
      <dgm:prSet presAssocID="{03F9E34D-506A-446B-AE6E-54CC9E0B3A84}" presName="parentText" presStyleLbl="node1" presStyleIdx="1" presStyleCnt="2">
        <dgm:presLayoutVars>
          <dgm:chMax val="0"/>
          <dgm:bulletEnabled val="1"/>
        </dgm:presLayoutVars>
      </dgm:prSet>
      <dgm:spPr/>
      <dgm:t>
        <a:bodyPr/>
        <a:lstStyle/>
        <a:p>
          <a:endParaRPr lang="en-US"/>
        </a:p>
      </dgm:t>
    </dgm:pt>
    <dgm:pt modelId="{D2D3BF41-8AFF-4998-B523-75034A8C2454}" type="pres">
      <dgm:prSet presAssocID="{03F9E34D-506A-446B-AE6E-54CC9E0B3A84}" presName="negativeSpace" presStyleCnt="0"/>
      <dgm:spPr/>
    </dgm:pt>
    <dgm:pt modelId="{F01FAC4E-AADB-45C9-86BD-CD4142357398}" type="pres">
      <dgm:prSet presAssocID="{03F9E34D-506A-446B-AE6E-54CC9E0B3A84}" presName="childText" presStyleLbl="conFgAcc1" presStyleIdx="1" presStyleCnt="2">
        <dgm:presLayoutVars>
          <dgm:bulletEnabled val="1"/>
        </dgm:presLayoutVars>
      </dgm:prSet>
      <dgm:spPr/>
      <dgm:t>
        <a:bodyPr/>
        <a:lstStyle/>
        <a:p>
          <a:endParaRPr lang="en-US"/>
        </a:p>
      </dgm:t>
    </dgm:pt>
  </dgm:ptLst>
  <dgm:cxnLst>
    <dgm:cxn modelId="{0784A4BA-1A56-46AE-B2F8-6AF9315294DC}" srcId="{E9C15085-9D70-480C-B444-49E06DFC0ECC}" destId="{6AE53929-7990-4C00-B8D5-4921E8C7B54F}" srcOrd="0" destOrd="0" parTransId="{2BC7A827-30DE-4D9F-A67C-CC0B9ADCE317}" sibTransId="{78D4D650-902A-40D6-A25C-59D96FB95DF4}"/>
    <dgm:cxn modelId="{D286B694-A85F-470C-8BDA-4BC2177C9387}" type="presOf" srcId="{E9C15085-9D70-480C-B444-49E06DFC0ECC}" destId="{3E23831C-673F-4151-B3B8-27A2B7FF0224}" srcOrd="0" destOrd="0" presId="urn:microsoft.com/office/officeart/2005/8/layout/list1"/>
    <dgm:cxn modelId="{73E66483-E5AE-4F8A-B28D-CEE28B91D3A5}" type="presOf" srcId="{E9C15085-9D70-480C-B444-49E06DFC0ECC}" destId="{102FA4A7-5A86-4229-A9A8-3E313E384512}" srcOrd="1" destOrd="0" presId="urn:microsoft.com/office/officeart/2005/8/layout/list1"/>
    <dgm:cxn modelId="{B3E40527-DDEB-4C2F-9740-B92F70B57DF1}" type="presOf" srcId="{888A3AFA-80AA-4BEC-B990-D945BAD7B55C}" destId="{1DB3FC40-FE4E-4A01-812B-211813075DFC}" srcOrd="0" destOrd="1" presId="urn:microsoft.com/office/officeart/2005/8/layout/list1"/>
    <dgm:cxn modelId="{EC2B20A9-2D07-4054-8EB3-2145E11BBDD9}" srcId="{E9C15085-9D70-480C-B444-49E06DFC0ECC}" destId="{888A3AFA-80AA-4BEC-B990-D945BAD7B55C}" srcOrd="1" destOrd="0" parTransId="{EB3F8648-E1ED-424E-9E79-985EC914FF4C}" sibTransId="{372ACE59-A80E-4D63-9D7A-EC8F7FEE2573}"/>
    <dgm:cxn modelId="{0ABD4351-21E0-48AE-90EE-EA66E8893C57}" type="presOf" srcId="{03F9E34D-506A-446B-AE6E-54CC9E0B3A84}" destId="{77C6B974-DF8B-4158-9DE2-54EB8A15B001}" srcOrd="1" destOrd="0" presId="urn:microsoft.com/office/officeart/2005/8/layout/list1"/>
    <dgm:cxn modelId="{895FDEE7-1BDE-46D7-BD35-633BA24E554F}" type="presOf" srcId="{CF8CB691-9F2C-45AF-8BB4-3BC63938BDF5}" destId="{F01FAC4E-AADB-45C9-86BD-CD4142357398}" srcOrd="0" destOrd="0" presId="urn:microsoft.com/office/officeart/2005/8/layout/list1"/>
    <dgm:cxn modelId="{544DC4EF-1276-4482-B74E-406D08FD2AC9}" type="presOf" srcId="{6AE53929-7990-4C00-B8D5-4921E8C7B54F}" destId="{1DB3FC40-FE4E-4A01-812B-211813075DFC}" srcOrd="0" destOrd="0" presId="urn:microsoft.com/office/officeart/2005/8/layout/list1"/>
    <dgm:cxn modelId="{4EBBB268-EE87-4CF0-B473-F4198C337CA1}" srcId="{2DD203EA-70E1-48D2-BEF1-727401EA27C5}" destId="{E9C15085-9D70-480C-B444-49E06DFC0ECC}" srcOrd="0" destOrd="0" parTransId="{B83B11BF-D23B-4538-B7F7-4E0317361307}" sibTransId="{5E99A099-03C0-4EA4-94EB-EAECD2B82498}"/>
    <dgm:cxn modelId="{493D5A66-5B9D-4CDA-B9EA-148A852E7A25}" srcId="{2DD203EA-70E1-48D2-BEF1-727401EA27C5}" destId="{03F9E34D-506A-446B-AE6E-54CC9E0B3A84}" srcOrd="1" destOrd="0" parTransId="{25EA1A0D-1B68-45B3-B432-C24A8325E728}" sibTransId="{5BC70F13-7DE3-44FC-999E-A6B6A5660265}"/>
    <dgm:cxn modelId="{D0E5A10B-AB03-4001-9219-E7BD6B42F34D}" type="presOf" srcId="{03F9E34D-506A-446B-AE6E-54CC9E0B3A84}" destId="{35BD1A53-6955-49E7-8D32-C0C9F61B1183}" srcOrd="0" destOrd="0" presId="urn:microsoft.com/office/officeart/2005/8/layout/list1"/>
    <dgm:cxn modelId="{797F119F-ABF4-4B45-9784-A709A61BBA85}" srcId="{03F9E34D-506A-446B-AE6E-54CC9E0B3A84}" destId="{CF8CB691-9F2C-45AF-8BB4-3BC63938BDF5}" srcOrd="0" destOrd="0" parTransId="{CE4B6DFC-1A18-41C9-8CA2-8404858065DE}" sibTransId="{7AEF695B-4B0B-4D8E-AFF0-E21A08397773}"/>
    <dgm:cxn modelId="{5683EE38-D423-4D6A-BB2E-87CC05DB20C1}" type="presOf" srcId="{2DD203EA-70E1-48D2-BEF1-727401EA27C5}" destId="{DD11902C-D7C9-4D89-808A-FE7AA3D17824}" srcOrd="0" destOrd="0" presId="urn:microsoft.com/office/officeart/2005/8/layout/list1"/>
    <dgm:cxn modelId="{AD3A5D5D-2A12-424B-844A-59C19E2B6DFA}" type="presParOf" srcId="{DD11902C-D7C9-4D89-808A-FE7AA3D17824}" destId="{AE573C13-D526-424E-8478-6CFC957F1969}" srcOrd="0" destOrd="0" presId="urn:microsoft.com/office/officeart/2005/8/layout/list1"/>
    <dgm:cxn modelId="{D688D44A-36AC-439F-A1ED-865E2C7BBD89}" type="presParOf" srcId="{AE573C13-D526-424E-8478-6CFC957F1969}" destId="{3E23831C-673F-4151-B3B8-27A2B7FF0224}" srcOrd="0" destOrd="0" presId="urn:microsoft.com/office/officeart/2005/8/layout/list1"/>
    <dgm:cxn modelId="{177778D2-DD0F-4C0B-ADC1-7F0D312399F3}" type="presParOf" srcId="{AE573C13-D526-424E-8478-6CFC957F1969}" destId="{102FA4A7-5A86-4229-A9A8-3E313E384512}" srcOrd="1" destOrd="0" presId="urn:microsoft.com/office/officeart/2005/8/layout/list1"/>
    <dgm:cxn modelId="{2C4BFF62-36B9-4446-A4DC-67A1AAEF06E6}" type="presParOf" srcId="{DD11902C-D7C9-4D89-808A-FE7AA3D17824}" destId="{12E6CAE8-CB5A-4433-A7CB-BC9CFB7EB3F1}" srcOrd="1" destOrd="0" presId="urn:microsoft.com/office/officeart/2005/8/layout/list1"/>
    <dgm:cxn modelId="{475B0206-B2E4-4B01-874E-A046BC5F1008}" type="presParOf" srcId="{DD11902C-D7C9-4D89-808A-FE7AA3D17824}" destId="{1DB3FC40-FE4E-4A01-812B-211813075DFC}" srcOrd="2" destOrd="0" presId="urn:microsoft.com/office/officeart/2005/8/layout/list1"/>
    <dgm:cxn modelId="{07BE21D6-243B-4627-9475-5A05B77CB3C6}" type="presParOf" srcId="{DD11902C-D7C9-4D89-808A-FE7AA3D17824}" destId="{DA5D35CD-E03E-4049-8B43-32DA11F913EE}" srcOrd="3" destOrd="0" presId="urn:microsoft.com/office/officeart/2005/8/layout/list1"/>
    <dgm:cxn modelId="{29D3F696-352C-4BAC-B661-A784EAB57BF3}" type="presParOf" srcId="{DD11902C-D7C9-4D89-808A-FE7AA3D17824}" destId="{64947B55-2902-4786-93E0-A39081EE7E79}" srcOrd="4" destOrd="0" presId="urn:microsoft.com/office/officeart/2005/8/layout/list1"/>
    <dgm:cxn modelId="{88633B60-CEE5-4007-9C5C-73BE7DA75729}" type="presParOf" srcId="{64947B55-2902-4786-93E0-A39081EE7E79}" destId="{35BD1A53-6955-49E7-8D32-C0C9F61B1183}" srcOrd="0" destOrd="0" presId="urn:microsoft.com/office/officeart/2005/8/layout/list1"/>
    <dgm:cxn modelId="{E8DA2D13-0F89-46B7-BEA4-4FBF957858A3}" type="presParOf" srcId="{64947B55-2902-4786-93E0-A39081EE7E79}" destId="{77C6B974-DF8B-4158-9DE2-54EB8A15B001}" srcOrd="1" destOrd="0" presId="urn:microsoft.com/office/officeart/2005/8/layout/list1"/>
    <dgm:cxn modelId="{9ECD93D6-8392-42CA-AC17-AA6CA134CC42}" type="presParOf" srcId="{DD11902C-D7C9-4D89-808A-FE7AA3D17824}" destId="{D2D3BF41-8AFF-4998-B523-75034A8C2454}" srcOrd="5" destOrd="0" presId="urn:microsoft.com/office/officeart/2005/8/layout/list1"/>
    <dgm:cxn modelId="{A7C41390-FFDA-41D4-B21F-25BE9A0EDAE6}" type="presParOf" srcId="{DD11902C-D7C9-4D89-808A-FE7AA3D17824}" destId="{F01FAC4E-AADB-45C9-86BD-CD4142357398}"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9FB0276B-20B2-41CE-AFCD-1A016994B6BD}" type="doc">
      <dgm:prSet loTypeId="urn:microsoft.com/office/officeart/2005/8/layout/list1" loCatId="list" qsTypeId="urn:microsoft.com/office/officeart/2005/8/quickstyle/3d2" qsCatId="3D" csTypeId="urn:microsoft.com/office/officeart/2005/8/colors/accent1_2" csCatId="accent1" phldr="1"/>
      <dgm:spPr/>
      <dgm:t>
        <a:bodyPr/>
        <a:lstStyle/>
        <a:p>
          <a:endParaRPr lang="en-US"/>
        </a:p>
      </dgm:t>
    </dgm:pt>
    <dgm:pt modelId="{BA1D2569-D61B-44E8-A41C-5C733EDD9605}">
      <dgm:prSet phldrT="[Text]"/>
      <dgm:spPr/>
      <dgm:t>
        <a:bodyPr/>
        <a:lstStyle/>
        <a:p>
          <a:r>
            <a:rPr lang="en-US" b="1" dirty="0" smtClean="0">
              <a:latin typeface="Bookman Old Style" panose="02050604050505020204" pitchFamily="18" charset="0"/>
            </a:rPr>
            <a:t>Starting a Project </a:t>
          </a:r>
          <a:endParaRPr lang="en-US" b="1" dirty="0">
            <a:latin typeface="Bookman Old Style" panose="02050604050505020204" pitchFamily="18" charset="0"/>
          </a:endParaRPr>
        </a:p>
      </dgm:t>
    </dgm:pt>
    <dgm:pt modelId="{E382A5CC-59AA-454C-A3DB-19B502AFD1C2}" type="parTrans" cxnId="{C4C597CA-6578-4856-A940-A9B44BA21441}">
      <dgm:prSet/>
      <dgm:spPr/>
      <dgm:t>
        <a:bodyPr/>
        <a:lstStyle/>
        <a:p>
          <a:endParaRPr lang="en-US">
            <a:latin typeface="Bookman Old Style" panose="02050604050505020204" pitchFamily="18" charset="0"/>
          </a:endParaRPr>
        </a:p>
      </dgm:t>
    </dgm:pt>
    <dgm:pt modelId="{B0432382-5551-4AC0-9F26-3137377F4210}" type="sibTrans" cxnId="{C4C597CA-6578-4856-A940-A9B44BA21441}">
      <dgm:prSet/>
      <dgm:spPr/>
      <dgm:t>
        <a:bodyPr/>
        <a:lstStyle/>
        <a:p>
          <a:endParaRPr lang="en-US">
            <a:latin typeface="Bookman Old Style" panose="02050604050505020204" pitchFamily="18" charset="0"/>
          </a:endParaRPr>
        </a:p>
      </dgm:t>
    </dgm:pt>
    <dgm:pt modelId="{8EA5C213-0B9E-4015-9A5F-705FC253E8F0}">
      <dgm:prSet phldrT="[Text]"/>
      <dgm:spPr/>
      <dgm:t>
        <a:bodyPr/>
        <a:lstStyle/>
        <a:p>
          <a:r>
            <a:rPr lang="en-US" dirty="0" smtClean="0">
              <a:latin typeface="Bookman Old Style" panose="02050604050505020204" pitchFamily="18" charset="0"/>
            </a:rPr>
            <a:t>Reach the desired directory</a:t>
          </a:r>
          <a:endParaRPr lang="en-US" dirty="0">
            <a:latin typeface="Bookman Old Style" panose="02050604050505020204" pitchFamily="18" charset="0"/>
          </a:endParaRPr>
        </a:p>
      </dgm:t>
    </dgm:pt>
    <dgm:pt modelId="{7DEF0846-F75B-4DFF-97CD-A9D3FEE693B8}" type="parTrans" cxnId="{86F71302-5E78-4074-B7C5-7B10DFA7BB26}">
      <dgm:prSet/>
      <dgm:spPr/>
      <dgm:t>
        <a:bodyPr/>
        <a:lstStyle/>
        <a:p>
          <a:endParaRPr lang="en-US">
            <a:latin typeface="Bookman Old Style" panose="02050604050505020204" pitchFamily="18" charset="0"/>
          </a:endParaRPr>
        </a:p>
      </dgm:t>
    </dgm:pt>
    <dgm:pt modelId="{C6A37E90-0EE4-41F7-A374-D169DE861D60}" type="sibTrans" cxnId="{86F71302-5E78-4074-B7C5-7B10DFA7BB26}">
      <dgm:prSet/>
      <dgm:spPr/>
      <dgm:t>
        <a:bodyPr/>
        <a:lstStyle/>
        <a:p>
          <a:endParaRPr lang="en-US">
            <a:latin typeface="Bookman Old Style" panose="02050604050505020204" pitchFamily="18" charset="0"/>
          </a:endParaRPr>
        </a:p>
      </dgm:t>
    </dgm:pt>
    <dgm:pt modelId="{AA8EB16E-A526-4644-A00F-CFD57BAC7E9B}">
      <dgm:prSet phldrT="[Text]"/>
      <dgm:spPr/>
      <dgm:t>
        <a:bodyPr/>
        <a:lstStyle/>
        <a:p>
          <a:r>
            <a:rPr lang="en-US" b="1" dirty="0" smtClean="0">
              <a:latin typeface="Bookman Old Style" panose="02050604050505020204" pitchFamily="18" charset="0"/>
            </a:rPr>
            <a:t>Starting the server</a:t>
          </a:r>
          <a:endParaRPr lang="en-US" b="1" dirty="0">
            <a:latin typeface="Bookman Old Style" panose="02050604050505020204" pitchFamily="18" charset="0"/>
          </a:endParaRPr>
        </a:p>
      </dgm:t>
    </dgm:pt>
    <dgm:pt modelId="{6CCCB9D1-708C-4B31-888A-F0BB5C57FA62}" type="parTrans" cxnId="{905A3EC6-3343-45B6-A934-F60973BB1D1D}">
      <dgm:prSet/>
      <dgm:spPr/>
      <dgm:t>
        <a:bodyPr/>
        <a:lstStyle/>
        <a:p>
          <a:endParaRPr lang="en-US">
            <a:latin typeface="Bookman Old Style" panose="02050604050505020204" pitchFamily="18" charset="0"/>
          </a:endParaRPr>
        </a:p>
      </dgm:t>
    </dgm:pt>
    <dgm:pt modelId="{C850337C-0EF3-40F6-8B6D-737297754B55}" type="sibTrans" cxnId="{905A3EC6-3343-45B6-A934-F60973BB1D1D}">
      <dgm:prSet/>
      <dgm:spPr/>
      <dgm:t>
        <a:bodyPr/>
        <a:lstStyle/>
        <a:p>
          <a:endParaRPr lang="en-US">
            <a:latin typeface="Bookman Old Style" panose="02050604050505020204" pitchFamily="18" charset="0"/>
          </a:endParaRPr>
        </a:p>
      </dgm:t>
    </dgm:pt>
    <dgm:pt modelId="{5EA2BCCA-978C-491E-9CEB-D1AAB379E498}">
      <dgm:prSet phldrT="[Text]"/>
      <dgm:spPr/>
      <dgm:t>
        <a:bodyPr/>
        <a:lstStyle/>
        <a:p>
          <a:r>
            <a:rPr lang="en-US" dirty="0" smtClean="0">
              <a:latin typeface="Bookman Old Style" panose="02050604050505020204" pitchFamily="18" charset="0"/>
            </a:rPr>
            <a:t>Change to the project directory</a:t>
          </a:r>
          <a:endParaRPr lang="en-US" dirty="0">
            <a:latin typeface="Bookman Old Style" panose="02050604050505020204" pitchFamily="18" charset="0"/>
          </a:endParaRPr>
        </a:p>
      </dgm:t>
    </dgm:pt>
    <dgm:pt modelId="{7E169F99-538C-440C-8232-F7F73FA633D6}" type="parTrans" cxnId="{23F69F7A-2379-446D-AFEF-48E5A5531F9E}">
      <dgm:prSet/>
      <dgm:spPr/>
      <dgm:t>
        <a:bodyPr/>
        <a:lstStyle/>
        <a:p>
          <a:endParaRPr lang="en-US">
            <a:latin typeface="Bookman Old Style" panose="02050604050505020204" pitchFamily="18" charset="0"/>
          </a:endParaRPr>
        </a:p>
      </dgm:t>
    </dgm:pt>
    <dgm:pt modelId="{2D5751E8-3A29-4B04-8F5B-01B76CFE17F2}" type="sibTrans" cxnId="{23F69F7A-2379-446D-AFEF-48E5A5531F9E}">
      <dgm:prSet/>
      <dgm:spPr/>
      <dgm:t>
        <a:bodyPr/>
        <a:lstStyle/>
        <a:p>
          <a:endParaRPr lang="en-US">
            <a:latin typeface="Bookman Old Style" panose="02050604050505020204" pitchFamily="18" charset="0"/>
          </a:endParaRPr>
        </a:p>
      </dgm:t>
    </dgm:pt>
    <dgm:pt modelId="{B3E7D288-54FF-48FA-AA8E-8176B703F8B7}">
      <dgm:prSet/>
      <dgm:spPr/>
      <dgm:t>
        <a:bodyPr/>
        <a:lstStyle/>
        <a:p>
          <a:r>
            <a:rPr lang="en-US" b="1" dirty="0" smtClean="0">
              <a:latin typeface="Bookman Old Style" panose="02050604050505020204" pitchFamily="18" charset="0"/>
            </a:rPr>
            <a:t>Creating an app</a:t>
          </a:r>
        </a:p>
      </dgm:t>
    </dgm:pt>
    <dgm:pt modelId="{F274C545-FCFD-44BE-8262-21418682AD61}" type="parTrans" cxnId="{34B71BD3-CF55-4322-84A2-2EE7AE6DE39B}">
      <dgm:prSet/>
      <dgm:spPr/>
      <dgm:t>
        <a:bodyPr/>
        <a:lstStyle/>
        <a:p>
          <a:endParaRPr lang="en-US">
            <a:latin typeface="Bookman Old Style" panose="02050604050505020204" pitchFamily="18" charset="0"/>
          </a:endParaRPr>
        </a:p>
      </dgm:t>
    </dgm:pt>
    <dgm:pt modelId="{20DDFEC7-82C1-4898-B7B8-E5572A0021D3}" type="sibTrans" cxnId="{34B71BD3-CF55-4322-84A2-2EE7AE6DE39B}">
      <dgm:prSet/>
      <dgm:spPr/>
      <dgm:t>
        <a:bodyPr/>
        <a:lstStyle/>
        <a:p>
          <a:endParaRPr lang="en-US">
            <a:latin typeface="Bookman Old Style" panose="02050604050505020204" pitchFamily="18" charset="0"/>
          </a:endParaRPr>
        </a:p>
      </dgm:t>
    </dgm:pt>
    <dgm:pt modelId="{42536594-9083-4E52-A619-F67F88817FD3}">
      <dgm:prSet/>
      <dgm:spPr/>
      <dgm:t>
        <a:bodyPr/>
        <a:lstStyle/>
        <a:p>
          <a:r>
            <a:rPr lang="en-US" b="1" dirty="0" smtClean="0">
              <a:latin typeface="Bookman Old Style" panose="02050604050505020204" pitchFamily="18" charset="0"/>
            </a:rPr>
            <a:t>Starting the Interactive Python Shell</a:t>
          </a:r>
        </a:p>
      </dgm:t>
    </dgm:pt>
    <dgm:pt modelId="{1F40EA91-91FB-49A6-80E6-0F7BC6DBC875}" type="parTrans" cxnId="{194E4189-8D07-44E7-BFE6-F29685F18AD4}">
      <dgm:prSet/>
      <dgm:spPr/>
      <dgm:t>
        <a:bodyPr/>
        <a:lstStyle/>
        <a:p>
          <a:endParaRPr lang="en-US">
            <a:latin typeface="Bookman Old Style" panose="02050604050505020204" pitchFamily="18" charset="0"/>
          </a:endParaRPr>
        </a:p>
      </dgm:t>
    </dgm:pt>
    <dgm:pt modelId="{8D74F7C5-419B-45A0-BDE9-9087EC95BD53}" type="sibTrans" cxnId="{194E4189-8D07-44E7-BFE6-F29685F18AD4}">
      <dgm:prSet/>
      <dgm:spPr/>
      <dgm:t>
        <a:bodyPr/>
        <a:lstStyle/>
        <a:p>
          <a:endParaRPr lang="en-US">
            <a:latin typeface="Bookman Old Style" panose="02050604050505020204" pitchFamily="18" charset="0"/>
          </a:endParaRPr>
        </a:p>
      </dgm:t>
    </dgm:pt>
    <dgm:pt modelId="{41175BAE-712E-41C9-8C9C-FCB23CE50809}">
      <dgm:prSet phldrT="[Text]"/>
      <dgm:spPr/>
      <dgm:t>
        <a:bodyPr/>
        <a:lstStyle/>
        <a:p>
          <a:r>
            <a:rPr lang="en-US" dirty="0" smtClean="0">
              <a:latin typeface="Bookman Old Style" panose="02050604050505020204" pitchFamily="18" charset="0"/>
            </a:rPr>
            <a:t>Run from the terminal: </a:t>
          </a:r>
          <a:r>
            <a:rPr lang="en-US" dirty="0" err="1" smtClean="0">
              <a:latin typeface="Bookman Old Style" panose="02050604050505020204" pitchFamily="18" charset="0"/>
            </a:rPr>
            <a:t>django</a:t>
          </a:r>
          <a:r>
            <a:rPr lang="en-US" dirty="0" smtClean="0">
              <a:latin typeface="Bookman Old Style" panose="02050604050505020204" pitchFamily="18" charset="0"/>
            </a:rPr>
            <a:t>-admin </a:t>
          </a:r>
          <a:r>
            <a:rPr lang="en-US" dirty="0" err="1" smtClean="0">
              <a:latin typeface="Bookman Old Style" panose="02050604050505020204" pitchFamily="18" charset="0"/>
            </a:rPr>
            <a:t>startproject</a:t>
          </a:r>
          <a:r>
            <a:rPr lang="en-US" dirty="0" smtClean="0">
              <a:latin typeface="Bookman Old Style" panose="02050604050505020204" pitchFamily="18" charset="0"/>
            </a:rPr>
            <a:t> </a:t>
          </a:r>
          <a:r>
            <a:rPr lang="en-US" dirty="0" err="1" smtClean="0">
              <a:latin typeface="Bookman Old Style" panose="02050604050505020204" pitchFamily="18" charset="0"/>
            </a:rPr>
            <a:t>LostNFound_Project</a:t>
          </a:r>
          <a:endParaRPr lang="en-US" dirty="0">
            <a:latin typeface="Bookman Old Style" panose="02050604050505020204" pitchFamily="18" charset="0"/>
          </a:endParaRPr>
        </a:p>
      </dgm:t>
    </dgm:pt>
    <dgm:pt modelId="{7F7FFB7D-629C-47BF-8137-EC5D380A93B2}" type="parTrans" cxnId="{98CAFB61-1CDC-4D9F-8A94-1C13DB6F543A}">
      <dgm:prSet/>
      <dgm:spPr/>
      <dgm:t>
        <a:bodyPr/>
        <a:lstStyle/>
        <a:p>
          <a:endParaRPr lang="en-US">
            <a:latin typeface="Bookman Old Style" panose="02050604050505020204" pitchFamily="18" charset="0"/>
          </a:endParaRPr>
        </a:p>
      </dgm:t>
    </dgm:pt>
    <dgm:pt modelId="{292BECB2-9054-44DA-8EE3-CD4BB850C6AF}" type="sibTrans" cxnId="{98CAFB61-1CDC-4D9F-8A94-1C13DB6F543A}">
      <dgm:prSet/>
      <dgm:spPr/>
      <dgm:t>
        <a:bodyPr/>
        <a:lstStyle/>
        <a:p>
          <a:endParaRPr lang="en-US">
            <a:latin typeface="Bookman Old Style" panose="02050604050505020204" pitchFamily="18" charset="0"/>
          </a:endParaRPr>
        </a:p>
      </dgm:t>
    </dgm:pt>
    <dgm:pt modelId="{3E1B8AC8-8138-47C8-A6F8-F5E8AFC3D144}">
      <dgm:prSet phldrT="[Text]"/>
      <dgm:spPr/>
      <dgm:t>
        <a:bodyPr/>
        <a:lstStyle/>
        <a:p>
          <a:r>
            <a:rPr lang="en-US" dirty="0" smtClean="0">
              <a:latin typeface="Bookman Old Style" panose="02050604050505020204" pitchFamily="18" charset="0"/>
            </a:rPr>
            <a:t>Run from the terminal: python manage.py </a:t>
          </a:r>
          <a:r>
            <a:rPr lang="en-US" dirty="0" err="1" smtClean="0">
              <a:latin typeface="Bookman Old Style" panose="02050604050505020204" pitchFamily="18" charset="0"/>
            </a:rPr>
            <a:t>runserver</a:t>
          </a:r>
          <a:endParaRPr lang="en-US" dirty="0">
            <a:latin typeface="Bookman Old Style" panose="02050604050505020204" pitchFamily="18" charset="0"/>
          </a:endParaRPr>
        </a:p>
      </dgm:t>
    </dgm:pt>
    <dgm:pt modelId="{9148BBB9-B173-4270-B15F-46764FEC7F81}" type="parTrans" cxnId="{01B5A1F0-D8C8-4BBF-A2A3-35C87A7D7757}">
      <dgm:prSet/>
      <dgm:spPr/>
      <dgm:t>
        <a:bodyPr/>
        <a:lstStyle/>
        <a:p>
          <a:endParaRPr lang="en-US">
            <a:latin typeface="Bookman Old Style" panose="02050604050505020204" pitchFamily="18" charset="0"/>
          </a:endParaRPr>
        </a:p>
      </dgm:t>
    </dgm:pt>
    <dgm:pt modelId="{CB4B0996-732F-4E70-BE81-0366F629577C}" type="sibTrans" cxnId="{01B5A1F0-D8C8-4BBF-A2A3-35C87A7D7757}">
      <dgm:prSet/>
      <dgm:spPr/>
      <dgm:t>
        <a:bodyPr/>
        <a:lstStyle/>
        <a:p>
          <a:endParaRPr lang="en-US">
            <a:latin typeface="Bookman Old Style" panose="02050604050505020204" pitchFamily="18" charset="0"/>
          </a:endParaRPr>
        </a:p>
      </dgm:t>
    </dgm:pt>
    <dgm:pt modelId="{D8D4D1BC-3F33-4C16-8681-36320FC8070F}">
      <dgm:prSet/>
      <dgm:spPr/>
      <dgm:t>
        <a:bodyPr/>
        <a:lstStyle/>
        <a:p>
          <a:r>
            <a:rPr lang="en-US" dirty="0" smtClean="0">
              <a:latin typeface="Bookman Old Style" panose="02050604050505020204" pitchFamily="18" charset="0"/>
            </a:rPr>
            <a:t>Run from the terminal: python manage.py </a:t>
          </a:r>
          <a:r>
            <a:rPr lang="en-US" dirty="0" err="1" smtClean="0">
              <a:latin typeface="Bookman Old Style" panose="02050604050505020204" pitchFamily="18" charset="0"/>
            </a:rPr>
            <a:t>startapp</a:t>
          </a:r>
          <a:r>
            <a:rPr lang="en-US" dirty="0" smtClean="0">
              <a:latin typeface="Bookman Old Style" panose="02050604050505020204" pitchFamily="18" charset="0"/>
            </a:rPr>
            <a:t> </a:t>
          </a:r>
          <a:r>
            <a:rPr lang="en-US" smtClean="0">
              <a:latin typeface="Bookman Old Style" panose="02050604050505020204" pitchFamily="18" charset="0"/>
            </a:rPr>
            <a:t>LostNFound</a:t>
          </a:r>
          <a:endParaRPr lang="en-US" dirty="0">
            <a:latin typeface="Bookman Old Style" panose="02050604050505020204" pitchFamily="18" charset="0"/>
          </a:endParaRPr>
        </a:p>
      </dgm:t>
    </dgm:pt>
    <dgm:pt modelId="{64B8D453-5F4F-4BA9-8C1F-6730482BFA71}" type="parTrans" cxnId="{DD423E13-B20A-4640-9220-69A736A3A6B9}">
      <dgm:prSet/>
      <dgm:spPr/>
      <dgm:t>
        <a:bodyPr/>
        <a:lstStyle/>
        <a:p>
          <a:endParaRPr lang="en-US">
            <a:latin typeface="Bookman Old Style" panose="02050604050505020204" pitchFamily="18" charset="0"/>
          </a:endParaRPr>
        </a:p>
      </dgm:t>
    </dgm:pt>
    <dgm:pt modelId="{485729F9-CA0F-4747-87EA-A66E5D53A6FE}" type="sibTrans" cxnId="{DD423E13-B20A-4640-9220-69A736A3A6B9}">
      <dgm:prSet/>
      <dgm:spPr/>
      <dgm:t>
        <a:bodyPr/>
        <a:lstStyle/>
        <a:p>
          <a:endParaRPr lang="en-US">
            <a:latin typeface="Bookman Old Style" panose="02050604050505020204" pitchFamily="18" charset="0"/>
          </a:endParaRPr>
        </a:p>
      </dgm:t>
    </dgm:pt>
    <dgm:pt modelId="{0BE752EE-C3F6-4B6C-98BB-AC5278CEBD44}">
      <dgm:prSet/>
      <dgm:spPr/>
      <dgm:t>
        <a:bodyPr/>
        <a:lstStyle/>
        <a:p>
          <a:r>
            <a:rPr lang="en-US" dirty="0" smtClean="0">
              <a:latin typeface="Bookman Old Style" panose="02050604050505020204" pitchFamily="18" charset="0"/>
            </a:rPr>
            <a:t>Run from the terminal: python manage.py shell</a:t>
          </a:r>
          <a:endParaRPr lang="en-US" dirty="0">
            <a:latin typeface="Bookman Old Style" panose="02050604050505020204" pitchFamily="18" charset="0"/>
          </a:endParaRPr>
        </a:p>
      </dgm:t>
    </dgm:pt>
    <dgm:pt modelId="{37BBA2C4-8708-41DB-9B05-91E258D9414C}" type="parTrans" cxnId="{27DB5816-1B3A-4A4C-8008-4CE21AE44A61}">
      <dgm:prSet/>
      <dgm:spPr/>
      <dgm:t>
        <a:bodyPr/>
        <a:lstStyle/>
        <a:p>
          <a:endParaRPr lang="en-US">
            <a:latin typeface="Bookman Old Style" panose="02050604050505020204" pitchFamily="18" charset="0"/>
          </a:endParaRPr>
        </a:p>
      </dgm:t>
    </dgm:pt>
    <dgm:pt modelId="{EC305C39-1399-4E2E-95EE-A1926055E2AE}" type="sibTrans" cxnId="{27DB5816-1B3A-4A4C-8008-4CE21AE44A61}">
      <dgm:prSet/>
      <dgm:spPr/>
      <dgm:t>
        <a:bodyPr/>
        <a:lstStyle/>
        <a:p>
          <a:endParaRPr lang="en-US">
            <a:latin typeface="Bookman Old Style" panose="02050604050505020204" pitchFamily="18" charset="0"/>
          </a:endParaRPr>
        </a:p>
      </dgm:t>
    </dgm:pt>
    <dgm:pt modelId="{F88152BA-A738-4E15-8543-43FD0422B584}" type="pres">
      <dgm:prSet presAssocID="{9FB0276B-20B2-41CE-AFCD-1A016994B6BD}" presName="linear" presStyleCnt="0">
        <dgm:presLayoutVars>
          <dgm:dir/>
          <dgm:animLvl val="lvl"/>
          <dgm:resizeHandles val="exact"/>
        </dgm:presLayoutVars>
      </dgm:prSet>
      <dgm:spPr/>
      <dgm:t>
        <a:bodyPr/>
        <a:lstStyle/>
        <a:p>
          <a:endParaRPr lang="en-US"/>
        </a:p>
      </dgm:t>
    </dgm:pt>
    <dgm:pt modelId="{985EE613-59D3-4F3C-B4F9-296638402EC0}" type="pres">
      <dgm:prSet presAssocID="{BA1D2569-D61B-44E8-A41C-5C733EDD9605}" presName="parentLin" presStyleCnt="0"/>
      <dgm:spPr/>
    </dgm:pt>
    <dgm:pt modelId="{14CEB91D-A0B6-4C76-9EF1-BEBB92FC7B89}" type="pres">
      <dgm:prSet presAssocID="{BA1D2569-D61B-44E8-A41C-5C733EDD9605}" presName="parentLeftMargin" presStyleLbl="node1" presStyleIdx="0" presStyleCnt="4"/>
      <dgm:spPr/>
      <dgm:t>
        <a:bodyPr/>
        <a:lstStyle/>
        <a:p>
          <a:endParaRPr lang="en-US"/>
        </a:p>
      </dgm:t>
    </dgm:pt>
    <dgm:pt modelId="{4E1868A7-A97F-4E0D-B981-0845D475640F}" type="pres">
      <dgm:prSet presAssocID="{BA1D2569-D61B-44E8-A41C-5C733EDD9605}" presName="parentText" presStyleLbl="node1" presStyleIdx="0" presStyleCnt="4">
        <dgm:presLayoutVars>
          <dgm:chMax val="0"/>
          <dgm:bulletEnabled val="1"/>
        </dgm:presLayoutVars>
      </dgm:prSet>
      <dgm:spPr/>
      <dgm:t>
        <a:bodyPr/>
        <a:lstStyle/>
        <a:p>
          <a:endParaRPr lang="en-US"/>
        </a:p>
      </dgm:t>
    </dgm:pt>
    <dgm:pt modelId="{DFDB66C3-8B2E-497C-B5C0-35AB51CEA239}" type="pres">
      <dgm:prSet presAssocID="{BA1D2569-D61B-44E8-A41C-5C733EDD9605}" presName="negativeSpace" presStyleCnt="0"/>
      <dgm:spPr/>
    </dgm:pt>
    <dgm:pt modelId="{BB6CEC2F-90AE-4C47-810A-0B0EEBFDBA24}" type="pres">
      <dgm:prSet presAssocID="{BA1D2569-D61B-44E8-A41C-5C733EDD9605}" presName="childText" presStyleLbl="conFgAcc1" presStyleIdx="0" presStyleCnt="4">
        <dgm:presLayoutVars>
          <dgm:bulletEnabled val="1"/>
        </dgm:presLayoutVars>
      </dgm:prSet>
      <dgm:spPr/>
      <dgm:t>
        <a:bodyPr/>
        <a:lstStyle/>
        <a:p>
          <a:endParaRPr lang="en-US"/>
        </a:p>
      </dgm:t>
    </dgm:pt>
    <dgm:pt modelId="{4AB5AF3B-6C64-4949-B3DA-A87241889F64}" type="pres">
      <dgm:prSet presAssocID="{B0432382-5551-4AC0-9F26-3137377F4210}" presName="spaceBetweenRectangles" presStyleCnt="0"/>
      <dgm:spPr/>
    </dgm:pt>
    <dgm:pt modelId="{C781CED0-52EA-4317-B148-A74FBB3EB7BF}" type="pres">
      <dgm:prSet presAssocID="{AA8EB16E-A526-4644-A00F-CFD57BAC7E9B}" presName="parentLin" presStyleCnt="0"/>
      <dgm:spPr/>
    </dgm:pt>
    <dgm:pt modelId="{E7958FC1-E04B-4362-B300-57BD7D4B9C3B}" type="pres">
      <dgm:prSet presAssocID="{AA8EB16E-A526-4644-A00F-CFD57BAC7E9B}" presName="parentLeftMargin" presStyleLbl="node1" presStyleIdx="0" presStyleCnt="4"/>
      <dgm:spPr/>
      <dgm:t>
        <a:bodyPr/>
        <a:lstStyle/>
        <a:p>
          <a:endParaRPr lang="en-US"/>
        </a:p>
      </dgm:t>
    </dgm:pt>
    <dgm:pt modelId="{3E4C2C11-5B27-4F81-9E46-D6AFF3C44213}" type="pres">
      <dgm:prSet presAssocID="{AA8EB16E-A526-4644-A00F-CFD57BAC7E9B}" presName="parentText" presStyleLbl="node1" presStyleIdx="1" presStyleCnt="4">
        <dgm:presLayoutVars>
          <dgm:chMax val="0"/>
          <dgm:bulletEnabled val="1"/>
        </dgm:presLayoutVars>
      </dgm:prSet>
      <dgm:spPr/>
      <dgm:t>
        <a:bodyPr/>
        <a:lstStyle/>
        <a:p>
          <a:endParaRPr lang="en-US"/>
        </a:p>
      </dgm:t>
    </dgm:pt>
    <dgm:pt modelId="{A63879E6-F574-40CC-B064-4D253AE53AAA}" type="pres">
      <dgm:prSet presAssocID="{AA8EB16E-A526-4644-A00F-CFD57BAC7E9B}" presName="negativeSpace" presStyleCnt="0"/>
      <dgm:spPr/>
    </dgm:pt>
    <dgm:pt modelId="{50ACC0FD-C347-41AE-B4F4-6C4773062DD2}" type="pres">
      <dgm:prSet presAssocID="{AA8EB16E-A526-4644-A00F-CFD57BAC7E9B}" presName="childText" presStyleLbl="conFgAcc1" presStyleIdx="1" presStyleCnt="4">
        <dgm:presLayoutVars>
          <dgm:bulletEnabled val="1"/>
        </dgm:presLayoutVars>
      </dgm:prSet>
      <dgm:spPr/>
      <dgm:t>
        <a:bodyPr/>
        <a:lstStyle/>
        <a:p>
          <a:endParaRPr lang="en-US"/>
        </a:p>
      </dgm:t>
    </dgm:pt>
    <dgm:pt modelId="{8AF1E595-2B67-4E94-B842-287CF2067902}" type="pres">
      <dgm:prSet presAssocID="{C850337C-0EF3-40F6-8B6D-737297754B55}" presName="spaceBetweenRectangles" presStyleCnt="0"/>
      <dgm:spPr/>
    </dgm:pt>
    <dgm:pt modelId="{4FB12467-DFEF-40A7-93C9-990FD074126B}" type="pres">
      <dgm:prSet presAssocID="{B3E7D288-54FF-48FA-AA8E-8176B703F8B7}" presName="parentLin" presStyleCnt="0"/>
      <dgm:spPr/>
    </dgm:pt>
    <dgm:pt modelId="{78821ECF-4FB2-4A3C-9BA9-0B022CCCD327}" type="pres">
      <dgm:prSet presAssocID="{B3E7D288-54FF-48FA-AA8E-8176B703F8B7}" presName="parentLeftMargin" presStyleLbl="node1" presStyleIdx="1" presStyleCnt="4"/>
      <dgm:spPr/>
      <dgm:t>
        <a:bodyPr/>
        <a:lstStyle/>
        <a:p>
          <a:endParaRPr lang="en-US"/>
        </a:p>
      </dgm:t>
    </dgm:pt>
    <dgm:pt modelId="{F0570475-980C-468F-A3AB-F57E67A025E7}" type="pres">
      <dgm:prSet presAssocID="{B3E7D288-54FF-48FA-AA8E-8176B703F8B7}" presName="parentText" presStyleLbl="node1" presStyleIdx="2" presStyleCnt="4">
        <dgm:presLayoutVars>
          <dgm:chMax val="0"/>
          <dgm:bulletEnabled val="1"/>
        </dgm:presLayoutVars>
      </dgm:prSet>
      <dgm:spPr/>
      <dgm:t>
        <a:bodyPr/>
        <a:lstStyle/>
        <a:p>
          <a:endParaRPr lang="en-US"/>
        </a:p>
      </dgm:t>
    </dgm:pt>
    <dgm:pt modelId="{DD7D1872-A3A7-47FA-91C6-A058C2495519}" type="pres">
      <dgm:prSet presAssocID="{B3E7D288-54FF-48FA-AA8E-8176B703F8B7}" presName="negativeSpace" presStyleCnt="0"/>
      <dgm:spPr/>
    </dgm:pt>
    <dgm:pt modelId="{CB29775F-DC74-413A-8D03-51FD791B2097}" type="pres">
      <dgm:prSet presAssocID="{B3E7D288-54FF-48FA-AA8E-8176B703F8B7}" presName="childText" presStyleLbl="conFgAcc1" presStyleIdx="2" presStyleCnt="4">
        <dgm:presLayoutVars>
          <dgm:bulletEnabled val="1"/>
        </dgm:presLayoutVars>
      </dgm:prSet>
      <dgm:spPr/>
      <dgm:t>
        <a:bodyPr/>
        <a:lstStyle/>
        <a:p>
          <a:endParaRPr lang="en-US"/>
        </a:p>
      </dgm:t>
    </dgm:pt>
    <dgm:pt modelId="{F52B01D7-32E7-49FC-A06D-31853FA9FBB6}" type="pres">
      <dgm:prSet presAssocID="{20DDFEC7-82C1-4898-B7B8-E5572A0021D3}" presName="spaceBetweenRectangles" presStyleCnt="0"/>
      <dgm:spPr/>
    </dgm:pt>
    <dgm:pt modelId="{C8137B7F-665D-438B-B390-6E34B519FAC8}" type="pres">
      <dgm:prSet presAssocID="{42536594-9083-4E52-A619-F67F88817FD3}" presName="parentLin" presStyleCnt="0"/>
      <dgm:spPr/>
    </dgm:pt>
    <dgm:pt modelId="{5A742928-C379-4DD0-B8F4-375B8BFE06D3}" type="pres">
      <dgm:prSet presAssocID="{42536594-9083-4E52-A619-F67F88817FD3}" presName="parentLeftMargin" presStyleLbl="node1" presStyleIdx="2" presStyleCnt="4"/>
      <dgm:spPr/>
      <dgm:t>
        <a:bodyPr/>
        <a:lstStyle/>
        <a:p>
          <a:endParaRPr lang="en-US"/>
        </a:p>
      </dgm:t>
    </dgm:pt>
    <dgm:pt modelId="{E88507B4-99B4-4C8E-84AA-252465C4512C}" type="pres">
      <dgm:prSet presAssocID="{42536594-9083-4E52-A619-F67F88817FD3}" presName="parentText" presStyleLbl="node1" presStyleIdx="3" presStyleCnt="4">
        <dgm:presLayoutVars>
          <dgm:chMax val="0"/>
          <dgm:bulletEnabled val="1"/>
        </dgm:presLayoutVars>
      </dgm:prSet>
      <dgm:spPr/>
      <dgm:t>
        <a:bodyPr/>
        <a:lstStyle/>
        <a:p>
          <a:endParaRPr lang="en-US"/>
        </a:p>
      </dgm:t>
    </dgm:pt>
    <dgm:pt modelId="{71033616-3731-4A8B-8720-583906400478}" type="pres">
      <dgm:prSet presAssocID="{42536594-9083-4E52-A619-F67F88817FD3}" presName="negativeSpace" presStyleCnt="0"/>
      <dgm:spPr/>
    </dgm:pt>
    <dgm:pt modelId="{901F9F81-14F9-4A78-BB41-207B59A23B55}" type="pres">
      <dgm:prSet presAssocID="{42536594-9083-4E52-A619-F67F88817FD3}" presName="childText" presStyleLbl="conFgAcc1" presStyleIdx="3" presStyleCnt="4">
        <dgm:presLayoutVars>
          <dgm:bulletEnabled val="1"/>
        </dgm:presLayoutVars>
      </dgm:prSet>
      <dgm:spPr/>
      <dgm:t>
        <a:bodyPr/>
        <a:lstStyle/>
        <a:p>
          <a:endParaRPr lang="en-US"/>
        </a:p>
      </dgm:t>
    </dgm:pt>
  </dgm:ptLst>
  <dgm:cxnLst>
    <dgm:cxn modelId="{23F69F7A-2379-446D-AFEF-48E5A5531F9E}" srcId="{AA8EB16E-A526-4644-A00F-CFD57BAC7E9B}" destId="{5EA2BCCA-978C-491E-9CEB-D1AAB379E498}" srcOrd="0" destOrd="0" parTransId="{7E169F99-538C-440C-8232-F7F73FA633D6}" sibTransId="{2D5751E8-3A29-4B04-8F5B-01B76CFE17F2}"/>
    <dgm:cxn modelId="{AD81EC5C-3F23-4725-A98F-C916FE2B7D5B}" type="presOf" srcId="{41175BAE-712E-41C9-8C9C-FCB23CE50809}" destId="{BB6CEC2F-90AE-4C47-810A-0B0EEBFDBA24}" srcOrd="0" destOrd="1" presId="urn:microsoft.com/office/officeart/2005/8/layout/list1"/>
    <dgm:cxn modelId="{194E4189-8D07-44E7-BFE6-F29685F18AD4}" srcId="{9FB0276B-20B2-41CE-AFCD-1A016994B6BD}" destId="{42536594-9083-4E52-A619-F67F88817FD3}" srcOrd="3" destOrd="0" parTransId="{1F40EA91-91FB-49A6-80E6-0F7BC6DBC875}" sibTransId="{8D74F7C5-419B-45A0-BDE9-9087EC95BD53}"/>
    <dgm:cxn modelId="{98CAFB61-1CDC-4D9F-8A94-1C13DB6F543A}" srcId="{BA1D2569-D61B-44E8-A41C-5C733EDD9605}" destId="{41175BAE-712E-41C9-8C9C-FCB23CE50809}" srcOrd="1" destOrd="0" parTransId="{7F7FFB7D-629C-47BF-8137-EC5D380A93B2}" sibTransId="{292BECB2-9054-44DA-8EE3-CD4BB850C6AF}"/>
    <dgm:cxn modelId="{EF95AE53-6413-4CBF-8623-D3D2ED94BF17}" type="presOf" srcId="{BA1D2569-D61B-44E8-A41C-5C733EDD9605}" destId="{4E1868A7-A97F-4E0D-B981-0845D475640F}" srcOrd="1" destOrd="0" presId="urn:microsoft.com/office/officeart/2005/8/layout/list1"/>
    <dgm:cxn modelId="{C92C8714-03B9-4374-A9D1-970763A09FDA}" type="presOf" srcId="{AA8EB16E-A526-4644-A00F-CFD57BAC7E9B}" destId="{E7958FC1-E04B-4362-B300-57BD7D4B9C3B}" srcOrd="0" destOrd="0" presId="urn:microsoft.com/office/officeart/2005/8/layout/list1"/>
    <dgm:cxn modelId="{DD423E13-B20A-4640-9220-69A736A3A6B9}" srcId="{B3E7D288-54FF-48FA-AA8E-8176B703F8B7}" destId="{D8D4D1BC-3F33-4C16-8681-36320FC8070F}" srcOrd="0" destOrd="0" parTransId="{64B8D453-5F4F-4BA9-8C1F-6730482BFA71}" sibTransId="{485729F9-CA0F-4747-87EA-A66E5D53A6FE}"/>
    <dgm:cxn modelId="{DD7C8DD5-FA27-4EF9-ABA3-6A0614AF060E}" type="presOf" srcId="{9FB0276B-20B2-41CE-AFCD-1A016994B6BD}" destId="{F88152BA-A738-4E15-8543-43FD0422B584}" srcOrd="0" destOrd="0" presId="urn:microsoft.com/office/officeart/2005/8/layout/list1"/>
    <dgm:cxn modelId="{01B5A1F0-D8C8-4BBF-A2A3-35C87A7D7757}" srcId="{AA8EB16E-A526-4644-A00F-CFD57BAC7E9B}" destId="{3E1B8AC8-8138-47C8-A6F8-F5E8AFC3D144}" srcOrd="1" destOrd="0" parTransId="{9148BBB9-B173-4270-B15F-46764FEC7F81}" sibTransId="{CB4B0996-732F-4E70-BE81-0366F629577C}"/>
    <dgm:cxn modelId="{2E432836-0EE6-49CB-92A1-751781B14D74}" type="presOf" srcId="{D8D4D1BC-3F33-4C16-8681-36320FC8070F}" destId="{CB29775F-DC74-413A-8D03-51FD791B2097}" srcOrd="0" destOrd="0" presId="urn:microsoft.com/office/officeart/2005/8/layout/list1"/>
    <dgm:cxn modelId="{86F71302-5E78-4074-B7C5-7B10DFA7BB26}" srcId="{BA1D2569-D61B-44E8-A41C-5C733EDD9605}" destId="{8EA5C213-0B9E-4015-9A5F-705FC253E8F0}" srcOrd="0" destOrd="0" parTransId="{7DEF0846-F75B-4DFF-97CD-A9D3FEE693B8}" sibTransId="{C6A37E90-0EE4-41F7-A374-D169DE861D60}"/>
    <dgm:cxn modelId="{4A9D84F2-4C56-4A6B-9D2E-834B28760D3E}" type="presOf" srcId="{3E1B8AC8-8138-47C8-A6F8-F5E8AFC3D144}" destId="{50ACC0FD-C347-41AE-B4F4-6C4773062DD2}" srcOrd="0" destOrd="1" presId="urn:microsoft.com/office/officeart/2005/8/layout/list1"/>
    <dgm:cxn modelId="{B81DC602-A669-43EB-A8F8-6ACAFAA664C9}" type="presOf" srcId="{0BE752EE-C3F6-4B6C-98BB-AC5278CEBD44}" destId="{901F9F81-14F9-4A78-BB41-207B59A23B55}" srcOrd="0" destOrd="0" presId="urn:microsoft.com/office/officeart/2005/8/layout/list1"/>
    <dgm:cxn modelId="{1922D383-D6E5-4826-A45B-533D354CB1E1}" type="presOf" srcId="{42536594-9083-4E52-A619-F67F88817FD3}" destId="{E88507B4-99B4-4C8E-84AA-252465C4512C}" srcOrd="1" destOrd="0" presId="urn:microsoft.com/office/officeart/2005/8/layout/list1"/>
    <dgm:cxn modelId="{34B71BD3-CF55-4322-84A2-2EE7AE6DE39B}" srcId="{9FB0276B-20B2-41CE-AFCD-1A016994B6BD}" destId="{B3E7D288-54FF-48FA-AA8E-8176B703F8B7}" srcOrd="2" destOrd="0" parTransId="{F274C545-FCFD-44BE-8262-21418682AD61}" sibTransId="{20DDFEC7-82C1-4898-B7B8-E5572A0021D3}"/>
    <dgm:cxn modelId="{E4814507-5FBF-4830-9B00-55952059D0FE}" type="presOf" srcId="{B3E7D288-54FF-48FA-AA8E-8176B703F8B7}" destId="{78821ECF-4FB2-4A3C-9BA9-0B022CCCD327}" srcOrd="0" destOrd="0" presId="urn:microsoft.com/office/officeart/2005/8/layout/list1"/>
    <dgm:cxn modelId="{010DE7A6-B615-450F-BD0F-C2EB79CECDC1}" type="presOf" srcId="{B3E7D288-54FF-48FA-AA8E-8176B703F8B7}" destId="{F0570475-980C-468F-A3AB-F57E67A025E7}" srcOrd="1" destOrd="0" presId="urn:microsoft.com/office/officeart/2005/8/layout/list1"/>
    <dgm:cxn modelId="{0CE31A22-BCC6-43E4-BDD9-5D6D61BC052E}" type="presOf" srcId="{BA1D2569-D61B-44E8-A41C-5C733EDD9605}" destId="{14CEB91D-A0B6-4C76-9EF1-BEBB92FC7B89}" srcOrd="0" destOrd="0" presId="urn:microsoft.com/office/officeart/2005/8/layout/list1"/>
    <dgm:cxn modelId="{7AC34809-F920-4172-A4B7-969E7645BF4E}" type="presOf" srcId="{5EA2BCCA-978C-491E-9CEB-D1AAB379E498}" destId="{50ACC0FD-C347-41AE-B4F4-6C4773062DD2}" srcOrd="0" destOrd="0" presId="urn:microsoft.com/office/officeart/2005/8/layout/list1"/>
    <dgm:cxn modelId="{CE9C7EF9-B5A5-4C61-9626-F55521CAE047}" type="presOf" srcId="{8EA5C213-0B9E-4015-9A5F-705FC253E8F0}" destId="{BB6CEC2F-90AE-4C47-810A-0B0EEBFDBA24}" srcOrd="0" destOrd="0" presId="urn:microsoft.com/office/officeart/2005/8/layout/list1"/>
    <dgm:cxn modelId="{DDFDA260-BFC2-4BF0-AAFD-98297B9A8E7F}" type="presOf" srcId="{AA8EB16E-A526-4644-A00F-CFD57BAC7E9B}" destId="{3E4C2C11-5B27-4F81-9E46-D6AFF3C44213}" srcOrd="1" destOrd="0" presId="urn:microsoft.com/office/officeart/2005/8/layout/list1"/>
    <dgm:cxn modelId="{27DB5816-1B3A-4A4C-8008-4CE21AE44A61}" srcId="{42536594-9083-4E52-A619-F67F88817FD3}" destId="{0BE752EE-C3F6-4B6C-98BB-AC5278CEBD44}" srcOrd="0" destOrd="0" parTransId="{37BBA2C4-8708-41DB-9B05-91E258D9414C}" sibTransId="{EC305C39-1399-4E2E-95EE-A1926055E2AE}"/>
    <dgm:cxn modelId="{C4C597CA-6578-4856-A940-A9B44BA21441}" srcId="{9FB0276B-20B2-41CE-AFCD-1A016994B6BD}" destId="{BA1D2569-D61B-44E8-A41C-5C733EDD9605}" srcOrd="0" destOrd="0" parTransId="{E382A5CC-59AA-454C-A3DB-19B502AFD1C2}" sibTransId="{B0432382-5551-4AC0-9F26-3137377F4210}"/>
    <dgm:cxn modelId="{905A3EC6-3343-45B6-A934-F60973BB1D1D}" srcId="{9FB0276B-20B2-41CE-AFCD-1A016994B6BD}" destId="{AA8EB16E-A526-4644-A00F-CFD57BAC7E9B}" srcOrd="1" destOrd="0" parTransId="{6CCCB9D1-708C-4B31-888A-F0BB5C57FA62}" sibTransId="{C850337C-0EF3-40F6-8B6D-737297754B55}"/>
    <dgm:cxn modelId="{BA4130E0-0A12-4CB1-A8A3-D206E599AD35}" type="presOf" srcId="{42536594-9083-4E52-A619-F67F88817FD3}" destId="{5A742928-C379-4DD0-B8F4-375B8BFE06D3}" srcOrd="0" destOrd="0" presId="urn:microsoft.com/office/officeart/2005/8/layout/list1"/>
    <dgm:cxn modelId="{53F211AA-F9BA-4886-9B7B-3069F6B335E3}" type="presParOf" srcId="{F88152BA-A738-4E15-8543-43FD0422B584}" destId="{985EE613-59D3-4F3C-B4F9-296638402EC0}" srcOrd="0" destOrd="0" presId="urn:microsoft.com/office/officeart/2005/8/layout/list1"/>
    <dgm:cxn modelId="{9C704285-488F-41FB-A9FD-6ADA056E3B58}" type="presParOf" srcId="{985EE613-59D3-4F3C-B4F9-296638402EC0}" destId="{14CEB91D-A0B6-4C76-9EF1-BEBB92FC7B89}" srcOrd="0" destOrd="0" presId="urn:microsoft.com/office/officeart/2005/8/layout/list1"/>
    <dgm:cxn modelId="{8DEFD385-EF47-4160-A99F-0CE23D96975D}" type="presParOf" srcId="{985EE613-59D3-4F3C-B4F9-296638402EC0}" destId="{4E1868A7-A97F-4E0D-B981-0845D475640F}" srcOrd="1" destOrd="0" presId="urn:microsoft.com/office/officeart/2005/8/layout/list1"/>
    <dgm:cxn modelId="{F774B453-BBAE-4DDA-8A30-36AE96EC6DFD}" type="presParOf" srcId="{F88152BA-A738-4E15-8543-43FD0422B584}" destId="{DFDB66C3-8B2E-497C-B5C0-35AB51CEA239}" srcOrd="1" destOrd="0" presId="urn:microsoft.com/office/officeart/2005/8/layout/list1"/>
    <dgm:cxn modelId="{81C700C6-6775-4FAB-8753-6A5D9AED44AE}" type="presParOf" srcId="{F88152BA-A738-4E15-8543-43FD0422B584}" destId="{BB6CEC2F-90AE-4C47-810A-0B0EEBFDBA24}" srcOrd="2" destOrd="0" presId="urn:microsoft.com/office/officeart/2005/8/layout/list1"/>
    <dgm:cxn modelId="{747B00B9-C28B-4285-9F5E-2EE0C2B4DF9B}" type="presParOf" srcId="{F88152BA-A738-4E15-8543-43FD0422B584}" destId="{4AB5AF3B-6C64-4949-B3DA-A87241889F64}" srcOrd="3" destOrd="0" presId="urn:microsoft.com/office/officeart/2005/8/layout/list1"/>
    <dgm:cxn modelId="{E6F55DD4-333D-44C7-8DE6-E96DF1ECB3C4}" type="presParOf" srcId="{F88152BA-A738-4E15-8543-43FD0422B584}" destId="{C781CED0-52EA-4317-B148-A74FBB3EB7BF}" srcOrd="4" destOrd="0" presId="urn:microsoft.com/office/officeart/2005/8/layout/list1"/>
    <dgm:cxn modelId="{A5AA773C-09FC-452D-AF8F-BFB9CC37B5A1}" type="presParOf" srcId="{C781CED0-52EA-4317-B148-A74FBB3EB7BF}" destId="{E7958FC1-E04B-4362-B300-57BD7D4B9C3B}" srcOrd="0" destOrd="0" presId="urn:microsoft.com/office/officeart/2005/8/layout/list1"/>
    <dgm:cxn modelId="{490B2B8C-1B65-468B-8861-A6B28BB8BA98}" type="presParOf" srcId="{C781CED0-52EA-4317-B148-A74FBB3EB7BF}" destId="{3E4C2C11-5B27-4F81-9E46-D6AFF3C44213}" srcOrd="1" destOrd="0" presId="urn:microsoft.com/office/officeart/2005/8/layout/list1"/>
    <dgm:cxn modelId="{DECB5BC9-83C0-421D-87DC-ADB77CCEF3F2}" type="presParOf" srcId="{F88152BA-A738-4E15-8543-43FD0422B584}" destId="{A63879E6-F574-40CC-B064-4D253AE53AAA}" srcOrd="5" destOrd="0" presId="urn:microsoft.com/office/officeart/2005/8/layout/list1"/>
    <dgm:cxn modelId="{C07996AA-5525-49D1-9171-B9AAD4C27DC3}" type="presParOf" srcId="{F88152BA-A738-4E15-8543-43FD0422B584}" destId="{50ACC0FD-C347-41AE-B4F4-6C4773062DD2}" srcOrd="6" destOrd="0" presId="urn:microsoft.com/office/officeart/2005/8/layout/list1"/>
    <dgm:cxn modelId="{A79476CF-B85C-4E9C-BB70-3D3B5325EAA2}" type="presParOf" srcId="{F88152BA-A738-4E15-8543-43FD0422B584}" destId="{8AF1E595-2B67-4E94-B842-287CF2067902}" srcOrd="7" destOrd="0" presId="urn:microsoft.com/office/officeart/2005/8/layout/list1"/>
    <dgm:cxn modelId="{87B33B1A-D5A1-4B71-B630-DFF1E64A4A84}" type="presParOf" srcId="{F88152BA-A738-4E15-8543-43FD0422B584}" destId="{4FB12467-DFEF-40A7-93C9-990FD074126B}" srcOrd="8" destOrd="0" presId="urn:microsoft.com/office/officeart/2005/8/layout/list1"/>
    <dgm:cxn modelId="{D0BEE6A6-8BA9-4EC2-AF9E-2DB2745EBF3C}" type="presParOf" srcId="{4FB12467-DFEF-40A7-93C9-990FD074126B}" destId="{78821ECF-4FB2-4A3C-9BA9-0B022CCCD327}" srcOrd="0" destOrd="0" presId="urn:microsoft.com/office/officeart/2005/8/layout/list1"/>
    <dgm:cxn modelId="{7B68E75B-96E1-4285-9893-6DC1E507DE0F}" type="presParOf" srcId="{4FB12467-DFEF-40A7-93C9-990FD074126B}" destId="{F0570475-980C-468F-A3AB-F57E67A025E7}" srcOrd="1" destOrd="0" presId="urn:microsoft.com/office/officeart/2005/8/layout/list1"/>
    <dgm:cxn modelId="{BA513A07-C4C4-417D-9B21-A6BF4868420D}" type="presParOf" srcId="{F88152BA-A738-4E15-8543-43FD0422B584}" destId="{DD7D1872-A3A7-47FA-91C6-A058C2495519}" srcOrd="9" destOrd="0" presId="urn:microsoft.com/office/officeart/2005/8/layout/list1"/>
    <dgm:cxn modelId="{44822035-66D1-4EAD-8606-0C3E9A3A5A04}" type="presParOf" srcId="{F88152BA-A738-4E15-8543-43FD0422B584}" destId="{CB29775F-DC74-413A-8D03-51FD791B2097}" srcOrd="10" destOrd="0" presId="urn:microsoft.com/office/officeart/2005/8/layout/list1"/>
    <dgm:cxn modelId="{EED084D5-69AA-450E-999C-2D045381E43C}" type="presParOf" srcId="{F88152BA-A738-4E15-8543-43FD0422B584}" destId="{F52B01D7-32E7-49FC-A06D-31853FA9FBB6}" srcOrd="11" destOrd="0" presId="urn:microsoft.com/office/officeart/2005/8/layout/list1"/>
    <dgm:cxn modelId="{8F268AC3-FF82-44B3-AD94-4539C15A87E3}" type="presParOf" srcId="{F88152BA-A738-4E15-8543-43FD0422B584}" destId="{C8137B7F-665D-438B-B390-6E34B519FAC8}" srcOrd="12" destOrd="0" presId="urn:microsoft.com/office/officeart/2005/8/layout/list1"/>
    <dgm:cxn modelId="{F50D3694-52D1-43C6-9E9E-01B32774FBAC}" type="presParOf" srcId="{C8137B7F-665D-438B-B390-6E34B519FAC8}" destId="{5A742928-C379-4DD0-B8F4-375B8BFE06D3}" srcOrd="0" destOrd="0" presId="urn:microsoft.com/office/officeart/2005/8/layout/list1"/>
    <dgm:cxn modelId="{9B46EDE8-381A-4C41-ACD3-4470ACB414EA}" type="presParOf" srcId="{C8137B7F-665D-438B-B390-6E34B519FAC8}" destId="{E88507B4-99B4-4C8E-84AA-252465C4512C}" srcOrd="1" destOrd="0" presId="urn:microsoft.com/office/officeart/2005/8/layout/list1"/>
    <dgm:cxn modelId="{9EFF32C9-AD31-4084-890A-09440E924F7D}" type="presParOf" srcId="{F88152BA-A738-4E15-8543-43FD0422B584}" destId="{71033616-3731-4A8B-8720-583906400478}" srcOrd="13" destOrd="0" presId="urn:microsoft.com/office/officeart/2005/8/layout/list1"/>
    <dgm:cxn modelId="{88C33459-C00C-4974-84C0-E62776275DC0}" type="presParOf" srcId="{F88152BA-A738-4E15-8543-43FD0422B584}" destId="{901F9F81-14F9-4A78-BB41-207B59A23B55}" srcOrd="1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2DD203EA-70E1-48D2-BEF1-727401EA27C5}" type="doc">
      <dgm:prSet loTypeId="urn:microsoft.com/office/officeart/2005/8/layout/list1" loCatId="list" qsTypeId="urn:microsoft.com/office/officeart/2005/8/quickstyle/3d1" qsCatId="3D" csTypeId="urn:microsoft.com/office/officeart/2005/8/colors/colorful3" csCatId="colorful" phldr="1"/>
      <dgm:spPr/>
      <dgm:t>
        <a:bodyPr/>
        <a:lstStyle/>
        <a:p>
          <a:endParaRPr lang="en-US"/>
        </a:p>
      </dgm:t>
    </dgm:pt>
    <dgm:pt modelId="{E9C15085-9D70-480C-B444-49E06DFC0ECC}">
      <dgm:prSet phldrT="[Text]"/>
      <dgm:spPr/>
      <dgm:t>
        <a:bodyPr/>
        <a:lstStyle/>
        <a:p>
          <a:r>
            <a:rPr lang="en-US" b="1" i="0" dirty="0" smtClean="0">
              <a:latin typeface="Bookman Old Style" panose="02050604050505020204" pitchFamily="18" charset="0"/>
            </a:rPr>
            <a:t>Viewing the SQL</a:t>
          </a:r>
          <a:endParaRPr lang="en-US" b="1" i="0" dirty="0">
            <a:latin typeface="Bookman Old Style" panose="02050604050505020204" pitchFamily="18" charset="0"/>
          </a:endParaRPr>
        </a:p>
      </dgm:t>
    </dgm:pt>
    <dgm:pt modelId="{B83B11BF-D23B-4538-B7F7-4E0317361307}" type="parTrans" cxnId="{4EBBB268-EE87-4CF0-B473-F4198C337CA1}">
      <dgm:prSet/>
      <dgm:spPr/>
      <dgm:t>
        <a:bodyPr/>
        <a:lstStyle/>
        <a:p>
          <a:endParaRPr lang="en-US" b="1" i="0">
            <a:latin typeface="Bookman Old Style" panose="02050604050505020204" pitchFamily="18" charset="0"/>
          </a:endParaRPr>
        </a:p>
      </dgm:t>
    </dgm:pt>
    <dgm:pt modelId="{5E99A099-03C0-4EA4-94EB-EAECD2B82498}" type="sibTrans" cxnId="{4EBBB268-EE87-4CF0-B473-F4198C337CA1}">
      <dgm:prSet/>
      <dgm:spPr/>
      <dgm:t>
        <a:bodyPr/>
        <a:lstStyle/>
        <a:p>
          <a:endParaRPr lang="en-US" b="1" i="0">
            <a:latin typeface="Bookman Old Style" panose="02050604050505020204" pitchFamily="18" charset="0"/>
          </a:endParaRPr>
        </a:p>
      </dgm:t>
    </dgm:pt>
    <dgm:pt modelId="{03F9E34D-506A-446B-AE6E-54CC9E0B3A84}">
      <dgm:prSet phldrT="[Text]"/>
      <dgm:spPr/>
      <dgm:t>
        <a:bodyPr/>
        <a:lstStyle/>
        <a:p>
          <a:r>
            <a:rPr lang="en-US" b="1" i="0" dirty="0" smtClean="0">
              <a:latin typeface="Bookman Old Style" panose="02050604050505020204" pitchFamily="18" charset="0"/>
            </a:rPr>
            <a:t>Syncing the DB</a:t>
          </a:r>
          <a:endParaRPr lang="en-US" b="1" i="0" dirty="0">
            <a:latin typeface="Bookman Old Style" panose="02050604050505020204" pitchFamily="18" charset="0"/>
          </a:endParaRPr>
        </a:p>
      </dgm:t>
    </dgm:pt>
    <dgm:pt modelId="{25EA1A0D-1B68-45B3-B432-C24A8325E728}" type="parTrans" cxnId="{493D5A66-5B9D-4CDA-B9EA-148A852E7A25}">
      <dgm:prSet/>
      <dgm:spPr/>
      <dgm:t>
        <a:bodyPr/>
        <a:lstStyle/>
        <a:p>
          <a:endParaRPr lang="en-US" b="1" i="0">
            <a:latin typeface="Bookman Old Style" panose="02050604050505020204" pitchFamily="18" charset="0"/>
          </a:endParaRPr>
        </a:p>
      </dgm:t>
    </dgm:pt>
    <dgm:pt modelId="{5BC70F13-7DE3-44FC-999E-A6B6A5660265}" type="sibTrans" cxnId="{493D5A66-5B9D-4CDA-B9EA-148A852E7A25}">
      <dgm:prSet/>
      <dgm:spPr/>
      <dgm:t>
        <a:bodyPr/>
        <a:lstStyle/>
        <a:p>
          <a:endParaRPr lang="en-US" b="1" i="0">
            <a:latin typeface="Bookman Old Style" panose="02050604050505020204" pitchFamily="18" charset="0"/>
          </a:endParaRPr>
        </a:p>
      </dgm:t>
    </dgm:pt>
    <dgm:pt modelId="{6AE53929-7990-4C00-B8D5-4921E8C7B54F}">
      <dgm:prSet/>
      <dgm:spPr/>
      <dgm:t>
        <a:bodyPr/>
        <a:lstStyle/>
        <a:p>
          <a:r>
            <a:rPr lang="en-US" b="0" i="0" dirty="0" smtClean="0">
              <a:latin typeface="Bookman Old Style" panose="02050604050505020204" pitchFamily="18" charset="0"/>
            </a:rPr>
            <a:t>python manage.py </a:t>
          </a:r>
          <a:r>
            <a:rPr lang="en-US" b="0" i="0" dirty="0" err="1" smtClean="0">
              <a:latin typeface="Bookman Old Style" panose="02050604050505020204" pitchFamily="18" charset="0"/>
            </a:rPr>
            <a:t>sql</a:t>
          </a:r>
          <a:r>
            <a:rPr lang="en-US" b="0" i="0" dirty="0" smtClean="0">
              <a:latin typeface="Bookman Old Style" panose="02050604050505020204" pitchFamily="18" charset="0"/>
            </a:rPr>
            <a:t> </a:t>
          </a:r>
          <a:r>
            <a:rPr lang="en-US" b="0" i="0" dirty="0" err="1" smtClean="0">
              <a:latin typeface="Bookman Old Style" panose="02050604050505020204" pitchFamily="18" charset="0"/>
            </a:rPr>
            <a:t>LostNFound</a:t>
          </a:r>
          <a:endParaRPr lang="en-US" b="0" i="0" dirty="0">
            <a:latin typeface="Bookman Old Style" panose="02050604050505020204" pitchFamily="18" charset="0"/>
          </a:endParaRPr>
        </a:p>
      </dgm:t>
    </dgm:pt>
    <dgm:pt modelId="{2BC7A827-30DE-4D9F-A67C-CC0B9ADCE317}" type="parTrans" cxnId="{0784A4BA-1A56-46AE-B2F8-6AF9315294DC}">
      <dgm:prSet/>
      <dgm:spPr/>
      <dgm:t>
        <a:bodyPr/>
        <a:lstStyle/>
        <a:p>
          <a:endParaRPr lang="en-US" b="1" i="0">
            <a:latin typeface="Bookman Old Style" panose="02050604050505020204" pitchFamily="18" charset="0"/>
          </a:endParaRPr>
        </a:p>
      </dgm:t>
    </dgm:pt>
    <dgm:pt modelId="{78D4D650-902A-40D6-A25C-59D96FB95DF4}" type="sibTrans" cxnId="{0784A4BA-1A56-46AE-B2F8-6AF9315294DC}">
      <dgm:prSet/>
      <dgm:spPr/>
      <dgm:t>
        <a:bodyPr/>
        <a:lstStyle/>
        <a:p>
          <a:endParaRPr lang="en-US" b="1" i="0">
            <a:latin typeface="Bookman Old Style" panose="02050604050505020204" pitchFamily="18" charset="0"/>
          </a:endParaRPr>
        </a:p>
      </dgm:t>
    </dgm:pt>
    <dgm:pt modelId="{CF8CB691-9F2C-45AF-8BB4-3BC63938BDF5}">
      <dgm:prSet/>
      <dgm:spPr/>
      <dgm:t>
        <a:bodyPr/>
        <a:lstStyle/>
        <a:p>
          <a:r>
            <a:rPr lang="en-US" b="0" i="0" dirty="0" smtClean="0">
              <a:latin typeface="Bookman Old Style" panose="02050604050505020204" pitchFamily="18" charset="0"/>
            </a:rPr>
            <a:t>python manage.py </a:t>
          </a:r>
          <a:r>
            <a:rPr lang="en-US" b="0" i="0" dirty="0" err="1" smtClean="0">
              <a:latin typeface="Bookman Old Style" panose="02050604050505020204" pitchFamily="18" charset="0"/>
            </a:rPr>
            <a:t>syncdb</a:t>
          </a:r>
          <a:endParaRPr lang="en-US" b="0" i="0" dirty="0">
            <a:latin typeface="Bookman Old Style" panose="02050604050505020204" pitchFamily="18" charset="0"/>
          </a:endParaRPr>
        </a:p>
      </dgm:t>
    </dgm:pt>
    <dgm:pt modelId="{CE4B6DFC-1A18-41C9-8CA2-8404858065DE}" type="parTrans" cxnId="{797F119F-ABF4-4B45-9784-A709A61BBA85}">
      <dgm:prSet/>
      <dgm:spPr/>
      <dgm:t>
        <a:bodyPr/>
        <a:lstStyle/>
        <a:p>
          <a:endParaRPr lang="en-US" b="1" i="0">
            <a:latin typeface="Bookman Old Style" panose="02050604050505020204" pitchFamily="18" charset="0"/>
          </a:endParaRPr>
        </a:p>
      </dgm:t>
    </dgm:pt>
    <dgm:pt modelId="{7AEF695B-4B0B-4D8E-AFF0-E21A08397773}" type="sibTrans" cxnId="{797F119F-ABF4-4B45-9784-A709A61BBA85}">
      <dgm:prSet/>
      <dgm:spPr/>
      <dgm:t>
        <a:bodyPr/>
        <a:lstStyle/>
        <a:p>
          <a:endParaRPr lang="en-US" b="1" i="0">
            <a:latin typeface="Bookman Old Style" panose="02050604050505020204" pitchFamily="18" charset="0"/>
          </a:endParaRPr>
        </a:p>
      </dgm:t>
    </dgm:pt>
    <dgm:pt modelId="{DD11902C-D7C9-4D89-808A-FE7AA3D17824}" type="pres">
      <dgm:prSet presAssocID="{2DD203EA-70E1-48D2-BEF1-727401EA27C5}" presName="linear" presStyleCnt="0">
        <dgm:presLayoutVars>
          <dgm:dir/>
          <dgm:animLvl val="lvl"/>
          <dgm:resizeHandles val="exact"/>
        </dgm:presLayoutVars>
      </dgm:prSet>
      <dgm:spPr/>
      <dgm:t>
        <a:bodyPr/>
        <a:lstStyle/>
        <a:p>
          <a:endParaRPr lang="en-US"/>
        </a:p>
      </dgm:t>
    </dgm:pt>
    <dgm:pt modelId="{AE573C13-D526-424E-8478-6CFC957F1969}" type="pres">
      <dgm:prSet presAssocID="{E9C15085-9D70-480C-B444-49E06DFC0ECC}" presName="parentLin" presStyleCnt="0"/>
      <dgm:spPr/>
    </dgm:pt>
    <dgm:pt modelId="{3E23831C-673F-4151-B3B8-27A2B7FF0224}" type="pres">
      <dgm:prSet presAssocID="{E9C15085-9D70-480C-B444-49E06DFC0ECC}" presName="parentLeftMargin" presStyleLbl="node1" presStyleIdx="0" presStyleCnt="2"/>
      <dgm:spPr/>
      <dgm:t>
        <a:bodyPr/>
        <a:lstStyle/>
        <a:p>
          <a:endParaRPr lang="en-US"/>
        </a:p>
      </dgm:t>
    </dgm:pt>
    <dgm:pt modelId="{102FA4A7-5A86-4229-A9A8-3E313E384512}" type="pres">
      <dgm:prSet presAssocID="{E9C15085-9D70-480C-B444-49E06DFC0ECC}" presName="parentText" presStyleLbl="node1" presStyleIdx="0" presStyleCnt="2">
        <dgm:presLayoutVars>
          <dgm:chMax val="0"/>
          <dgm:bulletEnabled val="1"/>
        </dgm:presLayoutVars>
      </dgm:prSet>
      <dgm:spPr/>
      <dgm:t>
        <a:bodyPr/>
        <a:lstStyle/>
        <a:p>
          <a:endParaRPr lang="en-US"/>
        </a:p>
      </dgm:t>
    </dgm:pt>
    <dgm:pt modelId="{12E6CAE8-CB5A-4433-A7CB-BC9CFB7EB3F1}" type="pres">
      <dgm:prSet presAssocID="{E9C15085-9D70-480C-B444-49E06DFC0ECC}" presName="negativeSpace" presStyleCnt="0"/>
      <dgm:spPr/>
    </dgm:pt>
    <dgm:pt modelId="{1DB3FC40-FE4E-4A01-812B-211813075DFC}" type="pres">
      <dgm:prSet presAssocID="{E9C15085-9D70-480C-B444-49E06DFC0ECC}" presName="childText" presStyleLbl="conFgAcc1" presStyleIdx="0" presStyleCnt="2">
        <dgm:presLayoutVars>
          <dgm:bulletEnabled val="1"/>
        </dgm:presLayoutVars>
      </dgm:prSet>
      <dgm:spPr/>
      <dgm:t>
        <a:bodyPr/>
        <a:lstStyle/>
        <a:p>
          <a:endParaRPr lang="en-US"/>
        </a:p>
      </dgm:t>
    </dgm:pt>
    <dgm:pt modelId="{DA5D35CD-E03E-4049-8B43-32DA11F913EE}" type="pres">
      <dgm:prSet presAssocID="{5E99A099-03C0-4EA4-94EB-EAECD2B82498}" presName="spaceBetweenRectangles" presStyleCnt="0"/>
      <dgm:spPr/>
    </dgm:pt>
    <dgm:pt modelId="{64947B55-2902-4786-93E0-A39081EE7E79}" type="pres">
      <dgm:prSet presAssocID="{03F9E34D-506A-446B-AE6E-54CC9E0B3A84}" presName="parentLin" presStyleCnt="0"/>
      <dgm:spPr/>
    </dgm:pt>
    <dgm:pt modelId="{35BD1A53-6955-49E7-8D32-C0C9F61B1183}" type="pres">
      <dgm:prSet presAssocID="{03F9E34D-506A-446B-AE6E-54CC9E0B3A84}" presName="parentLeftMargin" presStyleLbl="node1" presStyleIdx="0" presStyleCnt="2"/>
      <dgm:spPr/>
      <dgm:t>
        <a:bodyPr/>
        <a:lstStyle/>
        <a:p>
          <a:endParaRPr lang="en-US"/>
        </a:p>
      </dgm:t>
    </dgm:pt>
    <dgm:pt modelId="{77C6B974-DF8B-4158-9DE2-54EB8A15B001}" type="pres">
      <dgm:prSet presAssocID="{03F9E34D-506A-446B-AE6E-54CC9E0B3A84}" presName="parentText" presStyleLbl="node1" presStyleIdx="1" presStyleCnt="2">
        <dgm:presLayoutVars>
          <dgm:chMax val="0"/>
          <dgm:bulletEnabled val="1"/>
        </dgm:presLayoutVars>
      </dgm:prSet>
      <dgm:spPr/>
      <dgm:t>
        <a:bodyPr/>
        <a:lstStyle/>
        <a:p>
          <a:endParaRPr lang="en-US"/>
        </a:p>
      </dgm:t>
    </dgm:pt>
    <dgm:pt modelId="{D2D3BF41-8AFF-4998-B523-75034A8C2454}" type="pres">
      <dgm:prSet presAssocID="{03F9E34D-506A-446B-AE6E-54CC9E0B3A84}" presName="negativeSpace" presStyleCnt="0"/>
      <dgm:spPr/>
    </dgm:pt>
    <dgm:pt modelId="{F01FAC4E-AADB-45C9-86BD-CD4142357398}" type="pres">
      <dgm:prSet presAssocID="{03F9E34D-506A-446B-AE6E-54CC9E0B3A84}" presName="childText" presStyleLbl="conFgAcc1" presStyleIdx="1" presStyleCnt="2">
        <dgm:presLayoutVars>
          <dgm:bulletEnabled val="1"/>
        </dgm:presLayoutVars>
      </dgm:prSet>
      <dgm:spPr/>
      <dgm:t>
        <a:bodyPr/>
        <a:lstStyle/>
        <a:p>
          <a:endParaRPr lang="en-US"/>
        </a:p>
      </dgm:t>
    </dgm:pt>
  </dgm:ptLst>
  <dgm:cxnLst>
    <dgm:cxn modelId="{7CF58E46-6645-4996-9F85-99729596EA6F}" type="presOf" srcId="{6AE53929-7990-4C00-B8D5-4921E8C7B54F}" destId="{1DB3FC40-FE4E-4A01-812B-211813075DFC}" srcOrd="0" destOrd="0" presId="urn:microsoft.com/office/officeart/2005/8/layout/list1"/>
    <dgm:cxn modelId="{E0FF02C6-05D8-419E-B757-ECBF275859E4}" type="presOf" srcId="{03F9E34D-506A-446B-AE6E-54CC9E0B3A84}" destId="{77C6B974-DF8B-4158-9DE2-54EB8A15B001}" srcOrd="1" destOrd="0" presId="urn:microsoft.com/office/officeart/2005/8/layout/list1"/>
    <dgm:cxn modelId="{230987F8-C466-427E-9F2D-1C4335C94051}" type="presOf" srcId="{E9C15085-9D70-480C-B444-49E06DFC0ECC}" destId="{102FA4A7-5A86-4229-A9A8-3E313E384512}" srcOrd="1" destOrd="0" presId="urn:microsoft.com/office/officeart/2005/8/layout/list1"/>
    <dgm:cxn modelId="{0784A4BA-1A56-46AE-B2F8-6AF9315294DC}" srcId="{E9C15085-9D70-480C-B444-49E06DFC0ECC}" destId="{6AE53929-7990-4C00-B8D5-4921E8C7B54F}" srcOrd="0" destOrd="0" parTransId="{2BC7A827-30DE-4D9F-A67C-CC0B9ADCE317}" sibTransId="{78D4D650-902A-40D6-A25C-59D96FB95DF4}"/>
    <dgm:cxn modelId="{1C67FA51-28CE-45C1-8251-A8BFBDA5BB37}" type="presOf" srcId="{CF8CB691-9F2C-45AF-8BB4-3BC63938BDF5}" destId="{F01FAC4E-AADB-45C9-86BD-CD4142357398}" srcOrd="0" destOrd="0" presId="urn:microsoft.com/office/officeart/2005/8/layout/list1"/>
    <dgm:cxn modelId="{BF38519E-37F4-41DA-B6CF-B78D220E8271}" type="presOf" srcId="{E9C15085-9D70-480C-B444-49E06DFC0ECC}" destId="{3E23831C-673F-4151-B3B8-27A2B7FF0224}" srcOrd="0" destOrd="0" presId="urn:microsoft.com/office/officeart/2005/8/layout/list1"/>
    <dgm:cxn modelId="{4EBBB268-EE87-4CF0-B473-F4198C337CA1}" srcId="{2DD203EA-70E1-48D2-BEF1-727401EA27C5}" destId="{E9C15085-9D70-480C-B444-49E06DFC0ECC}" srcOrd="0" destOrd="0" parTransId="{B83B11BF-D23B-4538-B7F7-4E0317361307}" sibTransId="{5E99A099-03C0-4EA4-94EB-EAECD2B82498}"/>
    <dgm:cxn modelId="{493D5A66-5B9D-4CDA-B9EA-148A852E7A25}" srcId="{2DD203EA-70E1-48D2-BEF1-727401EA27C5}" destId="{03F9E34D-506A-446B-AE6E-54CC9E0B3A84}" srcOrd="1" destOrd="0" parTransId="{25EA1A0D-1B68-45B3-B432-C24A8325E728}" sibTransId="{5BC70F13-7DE3-44FC-999E-A6B6A5660265}"/>
    <dgm:cxn modelId="{6BEBDD9F-9227-4B77-867A-D36E4AB94623}" type="presOf" srcId="{2DD203EA-70E1-48D2-BEF1-727401EA27C5}" destId="{DD11902C-D7C9-4D89-808A-FE7AA3D17824}" srcOrd="0" destOrd="0" presId="urn:microsoft.com/office/officeart/2005/8/layout/list1"/>
    <dgm:cxn modelId="{797F119F-ABF4-4B45-9784-A709A61BBA85}" srcId="{03F9E34D-506A-446B-AE6E-54CC9E0B3A84}" destId="{CF8CB691-9F2C-45AF-8BB4-3BC63938BDF5}" srcOrd="0" destOrd="0" parTransId="{CE4B6DFC-1A18-41C9-8CA2-8404858065DE}" sibTransId="{7AEF695B-4B0B-4D8E-AFF0-E21A08397773}"/>
    <dgm:cxn modelId="{3B2890C9-B615-49BA-BFAB-8E31154E3BA4}" type="presOf" srcId="{03F9E34D-506A-446B-AE6E-54CC9E0B3A84}" destId="{35BD1A53-6955-49E7-8D32-C0C9F61B1183}" srcOrd="0" destOrd="0" presId="urn:microsoft.com/office/officeart/2005/8/layout/list1"/>
    <dgm:cxn modelId="{D59DD1BF-25E7-47B2-A9E0-BFB8E5025001}" type="presParOf" srcId="{DD11902C-D7C9-4D89-808A-FE7AA3D17824}" destId="{AE573C13-D526-424E-8478-6CFC957F1969}" srcOrd="0" destOrd="0" presId="urn:microsoft.com/office/officeart/2005/8/layout/list1"/>
    <dgm:cxn modelId="{7994A524-33B2-4385-A5C9-6EFD35FE87E9}" type="presParOf" srcId="{AE573C13-D526-424E-8478-6CFC957F1969}" destId="{3E23831C-673F-4151-B3B8-27A2B7FF0224}" srcOrd="0" destOrd="0" presId="urn:microsoft.com/office/officeart/2005/8/layout/list1"/>
    <dgm:cxn modelId="{2F69F3ED-DAD4-4A07-B532-BA370162DAE4}" type="presParOf" srcId="{AE573C13-D526-424E-8478-6CFC957F1969}" destId="{102FA4A7-5A86-4229-A9A8-3E313E384512}" srcOrd="1" destOrd="0" presId="urn:microsoft.com/office/officeart/2005/8/layout/list1"/>
    <dgm:cxn modelId="{7F789382-9A60-41CB-BF62-FA6D49CA4D32}" type="presParOf" srcId="{DD11902C-D7C9-4D89-808A-FE7AA3D17824}" destId="{12E6CAE8-CB5A-4433-A7CB-BC9CFB7EB3F1}" srcOrd="1" destOrd="0" presId="urn:microsoft.com/office/officeart/2005/8/layout/list1"/>
    <dgm:cxn modelId="{778CCBE0-1937-4DDF-9F31-1B1EBF43490A}" type="presParOf" srcId="{DD11902C-D7C9-4D89-808A-FE7AA3D17824}" destId="{1DB3FC40-FE4E-4A01-812B-211813075DFC}" srcOrd="2" destOrd="0" presId="urn:microsoft.com/office/officeart/2005/8/layout/list1"/>
    <dgm:cxn modelId="{2A378D93-2BC2-45AE-9A69-29280961D914}" type="presParOf" srcId="{DD11902C-D7C9-4D89-808A-FE7AA3D17824}" destId="{DA5D35CD-E03E-4049-8B43-32DA11F913EE}" srcOrd="3" destOrd="0" presId="urn:microsoft.com/office/officeart/2005/8/layout/list1"/>
    <dgm:cxn modelId="{B7734C83-6E38-4CB8-8C09-148BBA8BBDB8}" type="presParOf" srcId="{DD11902C-D7C9-4D89-808A-FE7AA3D17824}" destId="{64947B55-2902-4786-93E0-A39081EE7E79}" srcOrd="4" destOrd="0" presId="urn:microsoft.com/office/officeart/2005/8/layout/list1"/>
    <dgm:cxn modelId="{D06F6B8F-9FF6-4001-AD99-9D79658F3B16}" type="presParOf" srcId="{64947B55-2902-4786-93E0-A39081EE7E79}" destId="{35BD1A53-6955-49E7-8D32-C0C9F61B1183}" srcOrd="0" destOrd="0" presId="urn:microsoft.com/office/officeart/2005/8/layout/list1"/>
    <dgm:cxn modelId="{0A495F43-7471-4CC6-BE05-EEB00D8EAACF}" type="presParOf" srcId="{64947B55-2902-4786-93E0-A39081EE7E79}" destId="{77C6B974-DF8B-4158-9DE2-54EB8A15B001}" srcOrd="1" destOrd="0" presId="urn:microsoft.com/office/officeart/2005/8/layout/list1"/>
    <dgm:cxn modelId="{E86273BD-EAA0-4FB8-9A84-EBBF80D58C20}" type="presParOf" srcId="{DD11902C-D7C9-4D89-808A-FE7AA3D17824}" destId="{D2D3BF41-8AFF-4998-B523-75034A8C2454}" srcOrd="5" destOrd="0" presId="urn:microsoft.com/office/officeart/2005/8/layout/list1"/>
    <dgm:cxn modelId="{F82C8AD3-5BFE-4AF4-83F6-A2383521F561}" type="presParOf" srcId="{DD11902C-D7C9-4D89-808A-FE7AA3D17824}" destId="{F01FAC4E-AADB-45C9-86BD-CD4142357398}"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228A8025-16B8-404B-B690-560FF739DD39}"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1D582487-B2A8-4E8C-B91E-A8CB92766F3E}">
      <dgm:prSet custT="1"/>
      <dgm:spPr/>
      <dgm:t>
        <a:bodyPr/>
        <a:lstStyle/>
        <a:p>
          <a:pPr algn="just" rtl="0"/>
          <a:r>
            <a:rPr lang="en-US" sz="2800" b="1" i="1" dirty="0" smtClean="0">
              <a:latin typeface="Bookman Old Style" panose="02050604050505020204" pitchFamily="18" charset="0"/>
            </a:rPr>
            <a:t>URL path are specified using regular expressions.</a:t>
          </a:r>
          <a:endParaRPr lang="en-US" sz="2800" b="1" dirty="0">
            <a:latin typeface="Bookman Old Style" panose="02050604050505020204" pitchFamily="18" charset="0"/>
          </a:endParaRPr>
        </a:p>
      </dgm:t>
    </dgm:pt>
    <dgm:pt modelId="{36191B4B-8622-49D1-8BE8-08D2BC2DDE65}" type="parTrans" cxnId="{18299DB8-1600-4212-904B-D02B018FB81C}">
      <dgm:prSet/>
      <dgm:spPr/>
      <dgm:t>
        <a:bodyPr/>
        <a:lstStyle/>
        <a:p>
          <a:pPr algn="just"/>
          <a:endParaRPr lang="en-US" sz="2800" b="1">
            <a:latin typeface="Bookman Old Style" panose="02050604050505020204" pitchFamily="18" charset="0"/>
          </a:endParaRPr>
        </a:p>
      </dgm:t>
    </dgm:pt>
    <dgm:pt modelId="{FBFEA662-3C10-41FA-95B7-75B4C9620075}" type="sibTrans" cxnId="{18299DB8-1600-4212-904B-D02B018FB81C}">
      <dgm:prSet/>
      <dgm:spPr/>
      <dgm:t>
        <a:bodyPr/>
        <a:lstStyle/>
        <a:p>
          <a:pPr algn="just"/>
          <a:endParaRPr lang="en-US" sz="2800" b="1">
            <a:latin typeface="Bookman Old Style" panose="02050604050505020204" pitchFamily="18" charset="0"/>
          </a:endParaRPr>
        </a:p>
      </dgm:t>
    </dgm:pt>
    <dgm:pt modelId="{5506AB9E-91F9-4A88-B544-36E1EA2B8B08}">
      <dgm:prSet custT="1"/>
      <dgm:spPr/>
      <dgm:t>
        <a:bodyPr/>
        <a:lstStyle/>
        <a:p>
          <a:pPr algn="just" rtl="0"/>
          <a:r>
            <a:rPr lang="en-US" sz="2800" b="1" i="1" dirty="0" smtClean="0">
              <a:latin typeface="Bookman Old Style" panose="02050604050505020204" pitchFamily="18" charset="0"/>
            </a:rPr>
            <a:t>URLs for the project are defined in urls.py under the project folder.</a:t>
          </a:r>
          <a:endParaRPr lang="en-US" sz="2800" b="1" dirty="0">
            <a:latin typeface="Bookman Old Style" panose="02050604050505020204" pitchFamily="18" charset="0"/>
          </a:endParaRPr>
        </a:p>
      </dgm:t>
    </dgm:pt>
    <dgm:pt modelId="{E76C71EC-783D-4BDF-A0E2-5C8C38935E37}" type="parTrans" cxnId="{8018F1FF-5A54-4DD1-8835-4991D2EAF073}">
      <dgm:prSet/>
      <dgm:spPr/>
      <dgm:t>
        <a:bodyPr/>
        <a:lstStyle/>
        <a:p>
          <a:pPr algn="just"/>
          <a:endParaRPr lang="en-US" sz="2800" b="1">
            <a:latin typeface="Bookman Old Style" panose="02050604050505020204" pitchFamily="18" charset="0"/>
          </a:endParaRPr>
        </a:p>
      </dgm:t>
    </dgm:pt>
    <dgm:pt modelId="{967C115B-E688-4437-A37D-42DB0404C515}" type="sibTrans" cxnId="{8018F1FF-5A54-4DD1-8835-4991D2EAF073}">
      <dgm:prSet/>
      <dgm:spPr/>
      <dgm:t>
        <a:bodyPr/>
        <a:lstStyle/>
        <a:p>
          <a:pPr algn="just"/>
          <a:endParaRPr lang="en-US" sz="2800" b="1">
            <a:latin typeface="Bookman Old Style" panose="02050604050505020204" pitchFamily="18" charset="0"/>
          </a:endParaRPr>
        </a:p>
      </dgm:t>
    </dgm:pt>
    <dgm:pt modelId="{624680C5-459C-4DFF-8B7E-83739D00D560}">
      <dgm:prSet custT="1"/>
      <dgm:spPr/>
      <dgm:t>
        <a:bodyPr/>
        <a:lstStyle/>
        <a:p>
          <a:pPr algn="just" rtl="0"/>
          <a:r>
            <a:rPr lang="en-US" sz="2800" b="1" i="1" dirty="0" smtClean="0">
              <a:latin typeface="Bookman Old Style" panose="02050604050505020204" pitchFamily="18" charset="0"/>
            </a:rPr>
            <a:t>URLs for the app are defined in urls.py under the app folder.</a:t>
          </a:r>
          <a:endParaRPr lang="en-US" sz="2800" b="1" dirty="0">
            <a:latin typeface="Bookman Old Style" panose="02050604050505020204" pitchFamily="18" charset="0"/>
          </a:endParaRPr>
        </a:p>
      </dgm:t>
    </dgm:pt>
    <dgm:pt modelId="{8619EF7C-784A-4D40-A2F0-83B694EE4E05}" type="parTrans" cxnId="{005AEEB3-6754-4764-A4B3-496E756544B6}">
      <dgm:prSet/>
      <dgm:spPr/>
      <dgm:t>
        <a:bodyPr/>
        <a:lstStyle/>
        <a:p>
          <a:pPr algn="just"/>
          <a:endParaRPr lang="en-US" sz="2800" b="1">
            <a:latin typeface="Bookman Old Style" panose="02050604050505020204" pitchFamily="18" charset="0"/>
          </a:endParaRPr>
        </a:p>
      </dgm:t>
    </dgm:pt>
    <dgm:pt modelId="{B547EF0D-1C85-464F-8700-E1CC106F0FB0}" type="sibTrans" cxnId="{005AEEB3-6754-4764-A4B3-496E756544B6}">
      <dgm:prSet/>
      <dgm:spPr/>
      <dgm:t>
        <a:bodyPr/>
        <a:lstStyle/>
        <a:p>
          <a:pPr algn="just"/>
          <a:endParaRPr lang="en-US" sz="2800" b="1">
            <a:latin typeface="Bookman Old Style" panose="02050604050505020204" pitchFamily="18" charset="0"/>
          </a:endParaRPr>
        </a:p>
      </dgm:t>
    </dgm:pt>
    <dgm:pt modelId="{2A54274C-7A46-49ED-9F77-E061CF780829}" type="pres">
      <dgm:prSet presAssocID="{228A8025-16B8-404B-B690-560FF739DD39}" presName="linear" presStyleCnt="0">
        <dgm:presLayoutVars>
          <dgm:animLvl val="lvl"/>
          <dgm:resizeHandles val="exact"/>
        </dgm:presLayoutVars>
      </dgm:prSet>
      <dgm:spPr/>
      <dgm:t>
        <a:bodyPr/>
        <a:lstStyle/>
        <a:p>
          <a:endParaRPr lang="en-US"/>
        </a:p>
      </dgm:t>
    </dgm:pt>
    <dgm:pt modelId="{41EB8C62-04E9-4E88-A855-38DBF52D30C9}" type="pres">
      <dgm:prSet presAssocID="{1D582487-B2A8-4E8C-B91E-A8CB92766F3E}" presName="parentText" presStyleLbl="node1" presStyleIdx="0" presStyleCnt="3">
        <dgm:presLayoutVars>
          <dgm:chMax val="0"/>
          <dgm:bulletEnabled val="1"/>
        </dgm:presLayoutVars>
      </dgm:prSet>
      <dgm:spPr/>
      <dgm:t>
        <a:bodyPr/>
        <a:lstStyle/>
        <a:p>
          <a:endParaRPr lang="en-US"/>
        </a:p>
      </dgm:t>
    </dgm:pt>
    <dgm:pt modelId="{ABC94912-998A-4D41-B15B-B4B4B080EC2F}" type="pres">
      <dgm:prSet presAssocID="{FBFEA662-3C10-41FA-95B7-75B4C9620075}" presName="spacer" presStyleCnt="0"/>
      <dgm:spPr/>
    </dgm:pt>
    <dgm:pt modelId="{5DECFC9B-6440-4454-8DF1-8AB61F8E974D}" type="pres">
      <dgm:prSet presAssocID="{5506AB9E-91F9-4A88-B544-36E1EA2B8B08}" presName="parentText" presStyleLbl="node1" presStyleIdx="1" presStyleCnt="3">
        <dgm:presLayoutVars>
          <dgm:chMax val="0"/>
          <dgm:bulletEnabled val="1"/>
        </dgm:presLayoutVars>
      </dgm:prSet>
      <dgm:spPr/>
      <dgm:t>
        <a:bodyPr/>
        <a:lstStyle/>
        <a:p>
          <a:endParaRPr lang="en-US"/>
        </a:p>
      </dgm:t>
    </dgm:pt>
    <dgm:pt modelId="{E758E06F-FFA1-43F4-A6FD-EE724391A8CB}" type="pres">
      <dgm:prSet presAssocID="{967C115B-E688-4437-A37D-42DB0404C515}" presName="spacer" presStyleCnt="0"/>
      <dgm:spPr/>
    </dgm:pt>
    <dgm:pt modelId="{EA855717-852C-4DE1-A03D-A57BCBEFD353}" type="pres">
      <dgm:prSet presAssocID="{624680C5-459C-4DFF-8B7E-83739D00D560}" presName="parentText" presStyleLbl="node1" presStyleIdx="2" presStyleCnt="3">
        <dgm:presLayoutVars>
          <dgm:chMax val="0"/>
          <dgm:bulletEnabled val="1"/>
        </dgm:presLayoutVars>
      </dgm:prSet>
      <dgm:spPr/>
      <dgm:t>
        <a:bodyPr/>
        <a:lstStyle/>
        <a:p>
          <a:endParaRPr lang="en-US"/>
        </a:p>
      </dgm:t>
    </dgm:pt>
  </dgm:ptLst>
  <dgm:cxnLst>
    <dgm:cxn modelId="{77CCB786-9866-4B6D-A415-53F3D030E909}" type="presOf" srcId="{5506AB9E-91F9-4A88-B544-36E1EA2B8B08}" destId="{5DECFC9B-6440-4454-8DF1-8AB61F8E974D}" srcOrd="0" destOrd="0" presId="urn:microsoft.com/office/officeart/2005/8/layout/vList2"/>
    <dgm:cxn modelId="{A36C18DD-AC73-4988-A6A4-5AD80F839629}" type="presOf" srcId="{228A8025-16B8-404B-B690-560FF739DD39}" destId="{2A54274C-7A46-49ED-9F77-E061CF780829}" srcOrd="0" destOrd="0" presId="urn:microsoft.com/office/officeart/2005/8/layout/vList2"/>
    <dgm:cxn modelId="{204C196F-F566-4AB8-A482-272AF5E018A2}" type="presOf" srcId="{1D582487-B2A8-4E8C-B91E-A8CB92766F3E}" destId="{41EB8C62-04E9-4E88-A855-38DBF52D30C9}" srcOrd="0" destOrd="0" presId="urn:microsoft.com/office/officeart/2005/8/layout/vList2"/>
    <dgm:cxn modelId="{18299DB8-1600-4212-904B-D02B018FB81C}" srcId="{228A8025-16B8-404B-B690-560FF739DD39}" destId="{1D582487-B2A8-4E8C-B91E-A8CB92766F3E}" srcOrd="0" destOrd="0" parTransId="{36191B4B-8622-49D1-8BE8-08D2BC2DDE65}" sibTransId="{FBFEA662-3C10-41FA-95B7-75B4C9620075}"/>
    <dgm:cxn modelId="{8018F1FF-5A54-4DD1-8835-4991D2EAF073}" srcId="{228A8025-16B8-404B-B690-560FF739DD39}" destId="{5506AB9E-91F9-4A88-B544-36E1EA2B8B08}" srcOrd="1" destOrd="0" parTransId="{E76C71EC-783D-4BDF-A0E2-5C8C38935E37}" sibTransId="{967C115B-E688-4437-A37D-42DB0404C515}"/>
    <dgm:cxn modelId="{36FF4E3A-0154-46B9-AB5A-B6AC49D4CB74}" type="presOf" srcId="{624680C5-459C-4DFF-8B7E-83739D00D560}" destId="{EA855717-852C-4DE1-A03D-A57BCBEFD353}" srcOrd="0" destOrd="0" presId="urn:microsoft.com/office/officeart/2005/8/layout/vList2"/>
    <dgm:cxn modelId="{005AEEB3-6754-4764-A4B3-496E756544B6}" srcId="{228A8025-16B8-404B-B690-560FF739DD39}" destId="{624680C5-459C-4DFF-8B7E-83739D00D560}" srcOrd="2" destOrd="0" parTransId="{8619EF7C-784A-4D40-A2F0-83B694EE4E05}" sibTransId="{B547EF0D-1C85-464F-8700-E1CC106F0FB0}"/>
    <dgm:cxn modelId="{EC283AC2-85CB-4896-8B1D-EC4A920D3573}" type="presParOf" srcId="{2A54274C-7A46-49ED-9F77-E061CF780829}" destId="{41EB8C62-04E9-4E88-A855-38DBF52D30C9}" srcOrd="0" destOrd="0" presId="urn:microsoft.com/office/officeart/2005/8/layout/vList2"/>
    <dgm:cxn modelId="{F569190B-BC39-477D-9F57-BFAA6891E7B2}" type="presParOf" srcId="{2A54274C-7A46-49ED-9F77-E061CF780829}" destId="{ABC94912-998A-4D41-B15B-B4B4B080EC2F}" srcOrd="1" destOrd="0" presId="urn:microsoft.com/office/officeart/2005/8/layout/vList2"/>
    <dgm:cxn modelId="{18856AA2-D85B-42D7-937F-CFB2EEADDEE2}" type="presParOf" srcId="{2A54274C-7A46-49ED-9F77-E061CF780829}" destId="{5DECFC9B-6440-4454-8DF1-8AB61F8E974D}" srcOrd="2" destOrd="0" presId="urn:microsoft.com/office/officeart/2005/8/layout/vList2"/>
    <dgm:cxn modelId="{9334AC45-A594-42EC-A578-EEDECCEE335B}" type="presParOf" srcId="{2A54274C-7A46-49ED-9F77-E061CF780829}" destId="{E758E06F-FFA1-43F4-A6FD-EE724391A8CB}" srcOrd="3" destOrd="0" presId="urn:microsoft.com/office/officeart/2005/8/layout/vList2"/>
    <dgm:cxn modelId="{EE6B21C5-DE27-4C56-8AAE-9C2FCE45812A}" type="presParOf" srcId="{2A54274C-7A46-49ED-9F77-E061CF780829}" destId="{EA855717-852C-4DE1-A03D-A57BCBEFD353}"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409ADB-7074-4A63-93A2-BCEB4273E02C}">
      <dsp:nvSpPr>
        <dsp:cNvPr id="0" name=""/>
        <dsp:cNvSpPr/>
      </dsp:nvSpPr>
      <dsp:spPr>
        <a:xfrm>
          <a:off x="0" y="159299"/>
          <a:ext cx="8534400" cy="1216800"/>
        </a:xfrm>
        <a:prstGeom prst="roundRect">
          <a:avLst/>
        </a:prstGeom>
        <a:solidFill>
          <a:schemeClr val="accent6">
            <a:alpha val="90000"/>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lvl="0" algn="just" defTabSz="889000" rtl="0">
            <a:lnSpc>
              <a:spcPct val="90000"/>
            </a:lnSpc>
            <a:spcBef>
              <a:spcPct val="0"/>
            </a:spcBef>
            <a:spcAft>
              <a:spcPct val="35000"/>
            </a:spcAft>
          </a:pPr>
          <a:r>
            <a:rPr lang="en-US" sz="2000" b="1" kern="1200" dirty="0" smtClean="0">
              <a:effectLst>
                <a:outerShdw blurRad="38100" dist="38100" dir="2700000" algn="tl">
                  <a:srgbClr val="000000">
                    <a:alpha val="43137"/>
                  </a:srgbClr>
                </a:outerShdw>
              </a:effectLst>
              <a:latin typeface="Bookman Old Style" panose="02050604050505020204" pitchFamily="18" charset="0"/>
            </a:rPr>
            <a:t>Created an Intranet based Lost And Found portal to cater the needs of those who either lose something or find something in the campus.</a:t>
          </a:r>
          <a:endParaRPr lang="en-US" sz="2000" b="1" kern="1200" dirty="0">
            <a:effectLst>
              <a:outerShdw blurRad="38100" dist="38100" dir="2700000" algn="tl">
                <a:srgbClr val="000000">
                  <a:alpha val="43137"/>
                </a:srgbClr>
              </a:outerShdw>
            </a:effectLst>
            <a:latin typeface="Bookman Old Style" panose="02050604050505020204" pitchFamily="18" charset="0"/>
          </a:endParaRPr>
        </a:p>
      </dsp:txBody>
      <dsp:txXfrm>
        <a:off x="59399" y="218698"/>
        <a:ext cx="8415602" cy="1098002"/>
      </dsp:txXfrm>
    </dsp:sp>
    <dsp:sp modelId="{8CB0F7EB-3451-425B-B4B7-663F3E16F9A5}">
      <dsp:nvSpPr>
        <dsp:cNvPr id="0" name=""/>
        <dsp:cNvSpPr/>
      </dsp:nvSpPr>
      <dsp:spPr>
        <a:xfrm>
          <a:off x="0" y="1563300"/>
          <a:ext cx="8534400" cy="1216800"/>
        </a:xfrm>
        <a:prstGeom prst="roundRect">
          <a:avLst/>
        </a:prstGeom>
        <a:solidFill>
          <a:schemeClr val="accent6">
            <a:alpha val="90000"/>
            <a:hueOff val="0"/>
            <a:satOff val="0"/>
            <a:lumOff val="0"/>
            <a:alphaOff val="-2000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lvl="0" algn="just" defTabSz="889000" rtl="0">
            <a:lnSpc>
              <a:spcPct val="90000"/>
            </a:lnSpc>
            <a:spcBef>
              <a:spcPct val="0"/>
            </a:spcBef>
            <a:spcAft>
              <a:spcPct val="35000"/>
            </a:spcAft>
          </a:pPr>
          <a:r>
            <a:rPr lang="en-US" sz="2000" b="1" kern="1200" dirty="0" smtClean="0">
              <a:effectLst>
                <a:outerShdw blurRad="38100" dist="38100" dir="2700000" algn="tl">
                  <a:srgbClr val="000000">
                    <a:alpha val="43137"/>
                  </a:srgbClr>
                </a:outerShdw>
              </a:effectLst>
              <a:latin typeface="Bookman Old Style" panose="02050604050505020204" pitchFamily="18" charset="0"/>
            </a:rPr>
            <a:t>Provides the facility of submitting the details regarding a lost or found item by the user in least effort possible</a:t>
          </a:r>
          <a:endParaRPr lang="en-US" sz="2000" b="1" kern="1200" dirty="0">
            <a:effectLst>
              <a:outerShdw blurRad="38100" dist="38100" dir="2700000" algn="tl">
                <a:srgbClr val="000000">
                  <a:alpha val="43137"/>
                </a:srgbClr>
              </a:outerShdw>
            </a:effectLst>
            <a:latin typeface="Bookman Old Style" panose="02050604050505020204" pitchFamily="18" charset="0"/>
          </a:endParaRPr>
        </a:p>
      </dsp:txBody>
      <dsp:txXfrm>
        <a:off x="59399" y="1622699"/>
        <a:ext cx="8415602" cy="1098002"/>
      </dsp:txXfrm>
    </dsp:sp>
    <dsp:sp modelId="{1CFFA47E-66FB-4AA3-9677-0BD112400EA1}">
      <dsp:nvSpPr>
        <dsp:cNvPr id="0" name=""/>
        <dsp:cNvSpPr/>
      </dsp:nvSpPr>
      <dsp:spPr>
        <a:xfrm>
          <a:off x="0" y="2967300"/>
          <a:ext cx="8534400" cy="1216800"/>
        </a:xfrm>
        <a:prstGeom prst="roundRect">
          <a:avLst/>
        </a:prstGeom>
        <a:solidFill>
          <a:schemeClr val="accent6">
            <a:alpha val="90000"/>
            <a:hueOff val="0"/>
            <a:satOff val="0"/>
            <a:lumOff val="0"/>
            <a:alphaOff val="-4000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lvl="0" algn="just" defTabSz="889000" rtl="0">
            <a:lnSpc>
              <a:spcPct val="90000"/>
            </a:lnSpc>
            <a:spcBef>
              <a:spcPct val="0"/>
            </a:spcBef>
            <a:spcAft>
              <a:spcPct val="35000"/>
            </a:spcAft>
          </a:pPr>
          <a:r>
            <a:rPr lang="en-US" sz="2000" b="1" kern="1200" dirty="0" smtClean="0">
              <a:effectLst>
                <a:outerShdw blurRad="38100" dist="38100" dir="2700000" algn="tl">
                  <a:srgbClr val="000000">
                    <a:alpha val="43137"/>
                  </a:srgbClr>
                </a:outerShdw>
              </a:effectLst>
              <a:latin typeface="Bookman Old Style" panose="02050604050505020204" pitchFamily="18" charset="0"/>
            </a:rPr>
            <a:t>Item details can be viewed by other users who can then send message to the user concerned, asking about that item.</a:t>
          </a:r>
          <a:endParaRPr lang="en-US" sz="2000" b="1" kern="1200" dirty="0">
            <a:effectLst>
              <a:outerShdw blurRad="38100" dist="38100" dir="2700000" algn="tl">
                <a:srgbClr val="000000">
                  <a:alpha val="43137"/>
                </a:srgbClr>
              </a:outerShdw>
            </a:effectLst>
            <a:latin typeface="Bookman Old Style" panose="02050604050505020204" pitchFamily="18" charset="0"/>
          </a:endParaRPr>
        </a:p>
      </dsp:txBody>
      <dsp:txXfrm>
        <a:off x="59399" y="3026699"/>
        <a:ext cx="8415602" cy="109800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C6787E-6662-4FED-A7C8-053926D43954}">
      <dsp:nvSpPr>
        <dsp:cNvPr id="0" name=""/>
        <dsp:cNvSpPr/>
      </dsp:nvSpPr>
      <dsp:spPr>
        <a:xfrm>
          <a:off x="0" y="518031"/>
          <a:ext cx="8088086" cy="15435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627725" tIns="728980" rIns="627725" bIns="113792" numCol="1" spcCol="1270" anchor="t" anchorCtr="0">
          <a:noAutofit/>
        </a:bodyPr>
        <a:lstStyle/>
        <a:p>
          <a:pPr marL="171450" lvl="1" indent="-171450" algn="just" defTabSz="711200">
            <a:lnSpc>
              <a:spcPct val="90000"/>
            </a:lnSpc>
            <a:spcBef>
              <a:spcPct val="0"/>
            </a:spcBef>
            <a:spcAft>
              <a:spcPct val="15000"/>
            </a:spcAft>
            <a:buChar char="••"/>
          </a:pPr>
          <a:r>
            <a:rPr lang="en-US" sz="1600" kern="1200" dirty="0" smtClean="0">
              <a:latin typeface="Bookman Old Style" panose="02050604050505020204" pitchFamily="18" charset="0"/>
            </a:rPr>
            <a:t>Drupal did not provide us the amount of abstraction like database independent models and view abstraction. </a:t>
          </a:r>
          <a:endParaRPr lang="en-US" sz="1600" kern="1200" dirty="0">
            <a:latin typeface="Bookman Old Style" panose="02050604050505020204" pitchFamily="18" charset="0"/>
          </a:endParaRPr>
        </a:p>
        <a:p>
          <a:pPr marL="171450" lvl="1" indent="-171450" algn="just" defTabSz="711200">
            <a:lnSpc>
              <a:spcPct val="90000"/>
            </a:lnSpc>
            <a:spcBef>
              <a:spcPct val="0"/>
            </a:spcBef>
            <a:spcAft>
              <a:spcPct val="15000"/>
            </a:spcAft>
            <a:buChar char="••"/>
          </a:pPr>
          <a:r>
            <a:rPr lang="en-US" sz="1600" kern="1200" dirty="0" smtClean="0">
              <a:latin typeface="Bookman Old Style" panose="02050604050505020204" pitchFamily="18" charset="0"/>
            </a:rPr>
            <a:t>Also, we found PHP more like C.</a:t>
          </a:r>
          <a:endParaRPr lang="en-US" sz="1600" kern="1200" dirty="0">
            <a:latin typeface="Bookman Old Style" panose="02050604050505020204" pitchFamily="18" charset="0"/>
          </a:endParaRPr>
        </a:p>
      </dsp:txBody>
      <dsp:txXfrm>
        <a:off x="0" y="518031"/>
        <a:ext cx="8088086" cy="1543500"/>
      </dsp:txXfrm>
    </dsp:sp>
    <dsp:sp modelId="{EF0D0C45-25E0-4594-B51C-CAB33216E897}">
      <dsp:nvSpPr>
        <dsp:cNvPr id="0" name=""/>
        <dsp:cNvSpPr/>
      </dsp:nvSpPr>
      <dsp:spPr>
        <a:xfrm>
          <a:off x="404404" y="1431"/>
          <a:ext cx="5661660" cy="103320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13997" tIns="0" rIns="213997" bIns="0" numCol="1" spcCol="1270" anchor="ctr" anchorCtr="0">
          <a:noAutofit/>
        </a:bodyPr>
        <a:lstStyle/>
        <a:p>
          <a:pPr lvl="0" algn="just" defTabSz="711200">
            <a:lnSpc>
              <a:spcPct val="90000"/>
            </a:lnSpc>
            <a:spcBef>
              <a:spcPct val="0"/>
            </a:spcBef>
            <a:spcAft>
              <a:spcPct val="35000"/>
            </a:spcAft>
          </a:pPr>
          <a:r>
            <a:rPr lang="en-US" sz="1600" b="1" kern="1200" dirty="0" smtClean="0">
              <a:effectLst>
                <a:outerShdw blurRad="38100" dist="38100" dir="2700000" algn="tl">
                  <a:srgbClr val="000000">
                    <a:alpha val="43137"/>
                  </a:srgbClr>
                </a:outerShdw>
              </a:effectLst>
              <a:latin typeface="Bookman Old Style" panose="02050604050505020204" pitchFamily="18" charset="0"/>
            </a:rPr>
            <a:t>PHP for server side and a content management system like Drupal </a:t>
          </a:r>
          <a:endParaRPr lang="en-US" sz="1600" b="1" kern="1200" dirty="0">
            <a:effectLst>
              <a:outerShdw blurRad="38100" dist="38100" dir="2700000" algn="tl">
                <a:srgbClr val="000000">
                  <a:alpha val="43137"/>
                </a:srgbClr>
              </a:outerShdw>
            </a:effectLst>
            <a:latin typeface="Bookman Old Style" panose="02050604050505020204" pitchFamily="18" charset="0"/>
          </a:endParaRPr>
        </a:p>
      </dsp:txBody>
      <dsp:txXfrm>
        <a:off x="454841" y="51868"/>
        <a:ext cx="5560786" cy="932326"/>
      </dsp:txXfrm>
    </dsp:sp>
    <dsp:sp modelId="{FF255303-D8C0-4AFF-B746-5528CFDCADF1}">
      <dsp:nvSpPr>
        <dsp:cNvPr id="0" name=""/>
        <dsp:cNvSpPr/>
      </dsp:nvSpPr>
      <dsp:spPr>
        <a:xfrm>
          <a:off x="0" y="2767131"/>
          <a:ext cx="8088086" cy="1295437"/>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627725" tIns="728980" rIns="627725" bIns="113792" numCol="1" spcCol="1270" anchor="t" anchorCtr="0">
          <a:noAutofit/>
        </a:bodyPr>
        <a:lstStyle/>
        <a:p>
          <a:pPr marL="171450" lvl="1" indent="-171450" algn="just" defTabSz="711200">
            <a:lnSpc>
              <a:spcPct val="90000"/>
            </a:lnSpc>
            <a:spcBef>
              <a:spcPct val="0"/>
            </a:spcBef>
            <a:spcAft>
              <a:spcPct val="15000"/>
            </a:spcAft>
            <a:buChar char="••"/>
          </a:pPr>
          <a:r>
            <a:rPr lang="en-US" sz="1600" kern="1200" dirty="0" smtClean="0">
              <a:latin typeface="Bookman Old Style" panose="02050604050505020204" pitchFamily="18" charset="0"/>
            </a:rPr>
            <a:t>To save us from compiling the code every time we made any modification, we chose not to use Java for implementation.</a:t>
          </a:r>
          <a:endParaRPr lang="en-US" sz="1600" kern="1200" dirty="0">
            <a:latin typeface="Bookman Old Style" panose="02050604050505020204" pitchFamily="18" charset="0"/>
          </a:endParaRPr>
        </a:p>
      </dsp:txBody>
      <dsp:txXfrm>
        <a:off x="0" y="2767131"/>
        <a:ext cx="8088086" cy="1295437"/>
      </dsp:txXfrm>
    </dsp:sp>
    <dsp:sp modelId="{C037CC2C-C3D2-4CF0-B45C-B3422625C553}">
      <dsp:nvSpPr>
        <dsp:cNvPr id="0" name=""/>
        <dsp:cNvSpPr/>
      </dsp:nvSpPr>
      <dsp:spPr>
        <a:xfrm>
          <a:off x="404404" y="2250531"/>
          <a:ext cx="5661660" cy="103320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13997" tIns="0" rIns="213997" bIns="0" numCol="1" spcCol="1270" anchor="ctr" anchorCtr="0">
          <a:noAutofit/>
        </a:bodyPr>
        <a:lstStyle/>
        <a:p>
          <a:pPr lvl="0" algn="just" defTabSz="711200">
            <a:lnSpc>
              <a:spcPct val="90000"/>
            </a:lnSpc>
            <a:spcBef>
              <a:spcPct val="0"/>
            </a:spcBef>
            <a:spcAft>
              <a:spcPct val="35000"/>
            </a:spcAft>
          </a:pPr>
          <a:r>
            <a:rPr lang="en-US" sz="1600" b="1" kern="1200" dirty="0" smtClean="0">
              <a:effectLst>
                <a:outerShdw blurRad="38100" dist="38100" dir="2700000" algn="tl">
                  <a:srgbClr val="000000">
                    <a:alpha val="43137"/>
                  </a:srgbClr>
                </a:outerShdw>
              </a:effectLst>
              <a:latin typeface="Bookman Old Style" panose="02050604050505020204" pitchFamily="18" charset="0"/>
            </a:rPr>
            <a:t>JSP to create servlets </a:t>
          </a:r>
          <a:endParaRPr lang="en-US" sz="1600" b="1" kern="1200" dirty="0">
            <a:effectLst>
              <a:outerShdw blurRad="38100" dist="38100" dir="2700000" algn="tl">
                <a:srgbClr val="000000">
                  <a:alpha val="43137"/>
                </a:srgbClr>
              </a:outerShdw>
            </a:effectLst>
            <a:latin typeface="Bookman Old Style" panose="02050604050505020204" pitchFamily="18" charset="0"/>
          </a:endParaRPr>
        </a:p>
      </dsp:txBody>
      <dsp:txXfrm>
        <a:off x="454841" y="2300968"/>
        <a:ext cx="5560786" cy="93232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CE0DED-47ED-417D-A6BE-6159687CB8A7}">
      <dsp:nvSpPr>
        <dsp:cNvPr id="0" name=""/>
        <dsp:cNvSpPr/>
      </dsp:nvSpPr>
      <dsp:spPr>
        <a:xfrm>
          <a:off x="0" y="345735"/>
          <a:ext cx="8214360" cy="100485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637526" tIns="458216" rIns="637526" bIns="113792" numCol="1" spcCol="1270" anchor="t" anchorCtr="0">
          <a:noAutofit/>
        </a:bodyPr>
        <a:lstStyle/>
        <a:p>
          <a:pPr marL="171450" lvl="1" indent="-171450" algn="just" defTabSz="711200" rtl="0">
            <a:lnSpc>
              <a:spcPct val="90000"/>
            </a:lnSpc>
            <a:spcBef>
              <a:spcPct val="0"/>
            </a:spcBef>
            <a:spcAft>
              <a:spcPct val="15000"/>
            </a:spcAft>
            <a:buChar char="••"/>
          </a:pPr>
          <a:r>
            <a:rPr lang="en-US" sz="1600" kern="1200" dirty="0" err="1" smtClean="0">
              <a:latin typeface="Bookman Old Style" panose="02050604050505020204" pitchFamily="18" charset="0"/>
            </a:rPr>
            <a:t>Django</a:t>
          </a:r>
          <a:r>
            <a:rPr lang="en-US" sz="1600" kern="1200" dirty="0" smtClean="0">
              <a:latin typeface="Bookman Old Style" panose="02050604050505020204" pitchFamily="18" charset="0"/>
            </a:rPr>
            <a:t> provided us with great </a:t>
          </a:r>
          <a:r>
            <a:rPr lang="en-US" sz="1600" kern="1200" dirty="0" err="1" smtClean="0">
              <a:latin typeface="Bookman Old Style" panose="02050604050505020204" pitchFamily="18" charset="0"/>
            </a:rPr>
            <a:t>flexibilty</a:t>
          </a:r>
          <a:r>
            <a:rPr lang="en-US" sz="1600" kern="1200" dirty="0" smtClean="0">
              <a:latin typeface="Bookman Old Style" panose="02050604050505020204" pitchFamily="18" charset="0"/>
            </a:rPr>
            <a:t> in programming </a:t>
          </a:r>
          <a:r>
            <a:rPr lang="en-US" sz="1600" kern="1200" dirty="0" err="1" smtClean="0">
              <a:latin typeface="Bookman Old Style" panose="02050604050505020204" pitchFamily="18" charset="0"/>
            </a:rPr>
            <a:t>alongwith</a:t>
          </a:r>
          <a:r>
            <a:rPr lang="en-US" sz="1600" kern="1200" dirty="0" smtClean="0">
              <a:latin typeface="Bookman Old Style" panose="02050604050505020204" pitchFamily="18" charset="0"/>
            </a:rPr>
            <a:t> excellent documentation and security features.</a:t>
          </a:r>
          <a:endParaRPr lang="en-US" sz="1600" kern="1200" dirty="0">
            <a:latin typeface="Bookman Old Style" panose="02050604050505020204" pitchFamily="18" charset="0"/>
          </a:endParaRPr>
        </a:p>
      </dsp:txBody>
      <dsp:txXfrm>
        <a:off x="0" y="345735"/>
        <a:ext cx="8214360" cy="1004850"/>
      </dsp:txXfrm>
    </dsp:sp>
    <dsp:sp modelId="{6074CCFB-E765-4BFF-B9E5-7141CBD2B320}">
      <dsp:nvSpPr>
        <dsp:cNvPr id="0" name=""/>
        <dsp:cNvSpPr/>
      </dsp:nvSpPr>
      <dsp:spPr>
        <a:xfrm>
          <a:off x="410316" y="21014"/>
          <a:ext cx="3484115" cy="64944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17338" tIns="0" rIns="217338" bIns="0" numCol="1" spcCol="1270" anchor="ctr" anchorCtr="0">
          <a:noAutofit/>
        </a:bodyPr>
        <a:lstStyle/>
        <a:p>
          <a:pPr lvl="0" algn="l" defTabSz="711200" rtl="0">
            <a:lnSpc>
              <a:spcPct val="90000"/>
            </a:lnSpc>
            <a:spcBef>
              <a:spcPct val="0"/>
            </a:spcBef>
            <a:spcAft>
              <a:spcPct val="35000"/>
            </a:spcAft>
          </a:pPr>
          <a:r>
            <a:rPr lang="en-US" sz="1600" b="1" kern="1200" dirty="0" smtClean="0">
              <a:latin typeface="Bookman Old Style" panose="02050604050505020204" pitchFamily="18" charset="0"/>
            </a:rPr>
            <a:t>Python based </a:t>
          </a:r>
          <a:r>
            <a:rPr lang="en-US" sz="1600" b="1" kern="1200" dirty="0" err="1" smtClean="0">
              <a:latin typeface="Bookman Old Style" panose="02050604050505020204" pitchFamily="18" charset="0"/>
            </a:rPr>
            <a:t>Django</a:t>
          </a:r>
          <a:endParaRPr lang="en-US" sz="1600" b="1" kern="1200" dirty="0">
            <a:latin typeface="Bookman Old Style" panose="02050604050505020204" pitchFamily="18" charset="0"/>
          </a:endParaRPr>
        </a:p>
      </dsp:txBody>
      <dsp:txXfrm>
        <a:off x="442019" y="52717"/>
        <a:ext cx="3420709" cy="58603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D890015-4034-4DD8-A50C-AB2EBA344F77}">
      <dsp:nvSpPr>
        <dsp:cNvPr id="0" name=""/>
        <dsp:cNvSpPr/>
      </dsp:nvSpPr>
      <dsp:spPr>
        <a:xfrm>
          <a:off x="0" y="12660"/>
          <a:ext cx="8839200" cy="1104480"/>
        </a:xfrm>
        <a:prstGeom prst="roundRect">
          <a:avLst/>
        </a:prstGeom>
        <a:gradFill rotWithShape="0">
          <a:gsLst>
            <a:gs pos="0">
              <a:schemeClr val="accent5">
                <a:alpha val="90000"/>
                <a:hueOff val="0"/>
                <a:satOff val="0"/>
                <a:lumOff val="0"/>
                <a:alphaOff val="0"/>
                <a:shade val="51000"/>
                <a:satMod val="130000"/>
              </a:schemeClr>
            </a:gs>
            <a:gs pos="80000">
              <a:schemeClr val="accent5">
                <a:alpha val="90000"/>
                <a:hueOff val="0"/>
                <a:satOff val="0"/>
                <a:lumOff val="0"/>
                <a:alphaOff val="0"/>
                <a:shade val="93000"/>
                <a:satMod val="130000"/>
              </a:schemeClr>
            </a:gs>
            <a:gs pos="100000">
              <a:schemeClr val="accent5">
                <a:alpha val="9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lvl="0" algn="just" defTabSz="622300" rtl="0">
            <a:lnSpc>
              <a:spcPct val="90000"/>
            </a:lnSpc>
            <a:spcBef>
              <a:spcPct val="0"/>
            </a:spcBef>
            <a:spcAft>
              <a:spcPct val="35000"/>
            </a:spcAft>
          </a:pPr>
          <a:r>
            <a:rPr lang="en-US" sz="1400" b="1" kern="1200" dirty="0" smtClean="0">
              <a:effectLst>
                <a:outerShdw blurRad="38100" dist="38100" dir="2700000" algn="tl">
                  <a:srgbClr val="000000">
                    <a:alpha val="43137"/>
                  </a:srgbClr>
                </a:outerShdw>
              </a:effectLst>
              <a:latin typeface="Bookman Old Style" panose="02050604050505020204" pitchFamily="18" charset="0"/>
            </a:rPr>
            <a:t>Based on Python which allowed us to do concise and crisp coding. </a:t>
          </a:r>
        </a:p>
        <a:p>
          <a:pPr lvl="0" algn="just" defTabSz="622300" rtl="0">
            <a:lnSpc>
              <a:spcPct val="90000"/>
            </a:lnSpc>
            <a:spcBef>
              <a:spcPct val="0"/>
            </a:spcBef>
            <a:spcAft>
              <a:spcPct val="35000"/>
            </a:spcAft>
          </a:pPr>
          <a:r>
            <a:rPr lang="en-US" sz="1400" b="1" kern="1200" dirty="0" smtClean="0">
              <a:effectLst>
                <a:outerShdw blurRad="38100" dist="38100" dir="2700000" algn="tl">
                  <a:srgbClr val="000000">
                    <a:alpha val="43137"/>
                  </a:srgbClr>
                </a:outerShdw>
              </a:effectLst>
              <a:latin typeface="Bookman Old Style" panose="02050604050505020204" pitchFamily="18" charset="0"/>
            </a:rPr>
            <a:t>The entire code is spread across just 500 lines - could have been more than 1000 lines in java and over 2000 lines in C/C++.</a:t>
          </a:r>
          <a:endParaRPr lang="en-US" sz="1400" b="1" kern="1200" dirty="0">
            <a:effectLst>
              <a:outerShdw blurRad="38100" dist="38100" dir="2700000" algn="tl">
                <a:srgbClr val="000000">
                  <a:alpha val="43137"/>
                </a:srgbClr>
              </a:outerShdw>
            </a:effectLst>
            <a:latin typeface="Bookman Old Style" panose="02050604050505020204" pitchFamily="18" charset="0"/>
          </a:endParaRPr>
        </a:p>
      </dsp:txBody>
      <dsp:txXfrm>
        <a:off x="53916" y="66576"/>
        <a:ext cx="8731368" cy="996648"/>
      </dsp:txXfrm>
    </dsp:sp>
    <dsp:sp modelId="{CD145CD3-1EAC-4909-977C-7030A2A4EBA8}">
      <dsp:nvSpPr>
        <dsp:cNvPr id="0" name=""/>
        <dsp:cNvSpPr/>
      </dsp:nvSpPr>
      <dsp:spPr>
        <a:xfrm>
          <a:off x="0" y="1287060"/>
          <a:ext cx="8839200" cy="1104480"/>
        </a:xfrm>
        <a:prstGeom prst="roundRect">
          <a:avLst/>
        </a:prstGeom>
        <a:gradFill rotWithShape="0">
          <a:gsLst>
            <a:gs pos="0">
              <a:schemeClr val="accent5">
                <a:alpha val="90000"/>
                <a:hueOff val="0"/>
                <a:satOff val="0"/>
                <a:lumOff val="0"/>
                <a:alphaOff val="-13333"/>
                <a:shade val="51000"/>
                <a:satMod val="130000"/>
              </a:schemeClr>
            </a:gs>
            <a:gs pos="80000">
              <a:schemeClr val="accent5">
                <a:alpha val="90000"/>
                <a:hueOff val="0"/>
                <a:satOff val="0"/>
                <a:lumOff val="0"/>
                <a:alphaOff val="-13333"/>
                <a:shade val="93000"/>
                <a:satMod val="130000"/>
              </a:schemeClr>
            </a:gs>
            <a:gs pos="100000">
              <a:schemeClr val="accent5">
                <a:alpha val="90000"/>
                <a:hueOff val="0"/>
                <a:satOff val="0"/>
                <a:lumOff val="0"/>
                <a:alphaOff val="-13333"/>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lvl="0" algn="just" defTabSz="622300" rtl="0">
            <a:lnSpc>
              <a:spcPct val="90000"/>
            </a:lnSpc>
            <a:spcBef>
              <a:spcPct val="0"/>
            </a:spcBef>
            <a:spcAft>
              <a:spcPct val="35000"/>
            </a:spcAft>
          </a:pPr>
          <a:r>
            <a:rPr lang="en-US" sz="1400" b="1" kern="1200" dirty="0" smtClean="0">
              <a:effectLst>
                <a:outerShdw blurRad="38100" dist="38100" dir="2700000" algn="tl">
                  <a:srgbClr val="000000">
                    <a:alpha val="43137"/>
                  </a:srgbClr>
                </a:outerShdw>
              </a:effectLst>
              <a:latin typeface="Bookman Old Style" panose="02050604050505020204" pitchFamily="18" charset="0"/>
            </a:rPr>
            <a:t>Can create our data models  as Python classes</a:t>
          </a:r>
        </a:p>
        <a:p>
          <a:pPr lvl="0" algn="just" defTabSz="622300" rtl="0">
            <a:lnSpc>
              <a:spcPct val="90000"/>
            </a:lnSpc>
            <a:spcBef>
              <a:spcPct val="0"/>
            </a:spcBef>
            <a:spcAft>
              <a:spcPct val="35000"/>
            </a:spcAft>
          </a:pPr>
          <a:r>
            <a:rPr lang="en-US" sz="1400" b="1" kern="1200" dirty="0" err="1" smtClean="0">
              <a:effectLst>
                <a:outerShdw blurRad="38100" dist="38100" dir="2700000" algn="tl">
                  <a:srgbClr val="000000">
                    <a:alpha val="43137"/>
                  </a:srgbClr>
                </a:outerShdw>
              </a:effectLst>
              <a:latin typeface="Bookman Old Style" panose="02050604050505020204" pitchFamily="18" charset="0"/>
            </a:rPr>
            <a:t>Django</a:t>
          </a:r>
          <a:r>
            <a:rPr lang="en-US" sz="1400" b="1" kern="1200" dirty="0" smtClean="0">
              <a:effectLst>
                <a:outerShdw blurRad="38100" dist="38100" dir="2700000" algn="tl">
                  <a:srgbClr val="000000">
                    <a:alpha val="43137"/>
                  </a:srgbClr>
                </a:outerShdw>
              </a:effectLst>
              <a:latin typeface="Bookman Old Style" panose="02050604050505020204" pitchFamily="18" charset="0"/>
            </a:rPr>
            <a:t> on its own create the database schema in any of the popular RDBMS.</a:t>
          </a:r>
        </a:p>
        <a:p>
          <a:pPr lvl="0" algn="just" defTabSz="622300" rtl="0">
            <a:lnSpc>
              <a:spcPct val="90000"/>
            </a:lnSpc>
            <a:spcBef>
              <a:spcPct val="0"/>
            </a:spcBef>
            <a:spcAft>
              <a:spcPct val="35000"/>
            </a:spcAft>
          </a:pPr>
          <a:r>
            <a:rPr lang="en-US" sz="1400" b="1" kern="1200" dirty="0" smtClean="0">
              <a:effectLst>
                <a:outerShdw blurRad="38100" dist="38100" dir="2700000" algn="tl">
                  <a:srgbClr val="000000">
                    <a:alpha val="43137"/>
                  </a:srgbClr>
                </a:outerShdw>
              </a:effectLst>
              <a:latin typeface="Bookman Old Style" panose="02050604050505020204" pitchFamily="18" charset="0"/>
            </a:rPr>
            <a:t>We can even view the corresponding SQL code through </a:t>
          </a:r>
          <a:r>
            <a:rPr lang="en-US" sz="1400" b="1" kern="1200" dirty="0" err="1" smtClean="0">
              <a:effectLst>
                <a:outerShdw blurRad="38100" dist="38100" dir="2700000" algn="tl">
                  <a:srgbClr val="000000">
                    <a:alpha val="43137"/>
                  </a:srgbClr>
                </a:outerShdw>
              </a:effectLst>
              <a:latin typeface="Bookman Old Style" panose="02050604050505020204" pitchFamily="18" charset="0"/>
            </a:rPr>
            <a:t>Django</a:t>
          </a:r>
          <a:r>
            <a:rPr lang="en-US" sz="1400" b="1" kern="1200" dirty="0" smtClean="0">
              <a:effectLst>
                <a:outerShdw blurRad="38100" dist="38100" dir="2700000" algn="tl">
                  <a:srgbClr val="000000">
                    <a:alpha val="43137"/>
                  </a:srgbClr>
                </a:outerShdw>
              </a:effectLst>
              <a:latin typeface="Bookman Old Style" panose="02050604050505020204" pitchFamily="18" charset="0"/>
            </a:rPr>
            <a:t>.</a:t>
          </a:r>
          <a:endParaRPr lang="en-US" sz="1400" b="1" kern="1200" dirty="0">
            <a:effectLst>
              <a:outerShdw blurRad="38100" dist="38100" dir="2700000" algn="tl">
                <a:srgbClr val="000000">
                  <a:alpha val="43137"/>
                </a:srgbClr>
              </a:outerShdw>
            </a:effectLst>
            <a:latin typeface="Bookman Old Style" panose="02050604050505020204" pitchFamily="18" charset="0"/>
          </a:endParaRPr>
        </a:p>
      </dsp:txBody>
      <dsp:txXfrm>
        <a:off x="53916" y="1340976"/>
        <a:ext cx="8731368" cy="996648"/>
      </dsp:txXfrm>
    </dsp:sp>
    <dsp:sp modelId="{3ACB5C51-FFC9-4BB4-8D89-0BB30F4904C3}">
      <dsp:nvSpPr>
        <dsp:cNvPr id="0" name=""/>
        <dsp:cNvSpPr/>
      </dsp:nvSpPr>
      <dsp:spPr>
        <a:xfrm>
          <a:off x="0" y="2561460"/>
          <a:ext cx="8839200" cy="1104480"/>
        </a:xfrm>
        <a:prstGeom prst="roundRect">
          <a:avLst/>
        </a:prstGeom>
        <a:gradFill rotWithShape="0">
          <a:gsLst>
            <a:gs pos="0">
              <a:schemeClr val="accent5">
                <a:alpha val="90000"/>
                <a:hueOff val="0"/>
                <a:satOff val="0"/>
                <a:lumOff val="0"/>
                <a:alphaOff val="-26667"/>
                <a:shade val="51000"/>
                <a:satMod val="130000"/>
              </a:schemeClr>
            </a:gs>
            <a:gs pos="80000">
              <a:schemeClr val="accent5">
                <a:alpha val="90000"/>
                <a:hueOff val="0"/>
                <a:satOff val="0"/>
                <a:lumOff val="0"/>
                <a:alphaOff val="-26667"/>
                <a:shade val="93000"/>
                <a:satMod val="130000"/>
              </a:schemeClr>
            </a:gs>
            <a:gs pos="100000">
              <a:schemeClr val="accent5">
                <a:alpha val="90000"/>
                <a:hueOff val="0"/>
                <a:satOff val="0"/>
                <a:lumOff val="0"/>
                <a:alphaOff val="-26667"/>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lvl="0" algn="just" defTabSz="622300" rtl="0">
            <a:lnSpc>
              <a:spcPct val="90000"/>
            </a:lnSpc>
            <a:spcBef>
              <a:spcPct val="0"/>
            </a:spcBef>
            <a:spcAft>
              <a:spcPct val="35000"/>
            </a:spcAft>
          </a:pPr>
          <a:r>
            <a:rPr lang="en-US" sz="1400" b="1" kern="1200" dirty="0" smtClean="0">
              <a:effectLst>
                <a:outerShdw blurRad="38100" dist="38100" dir="2700000" algn="tl">
                  <a:srgbClr val="000000">
                    <a:alpha val="43137"/>
                  </a:srgbClr>
                </a:outerShdw>
              </a:effectLst>
              <a:latin typeface="Bookman Old Style" panose="02050604050505020204" pitchFamily="18" charset="0"/>
            </a:rPr>
            <a:t>Provides the feature of views to handle data flow between the server and client effectively.</a:t>
          </a:r>
          <a:endParaRPr lang="en-US" sz="1400" b="1" kern="1200" dirty="0">
            <a:effectLst>
              <a:outerShdw blurRad="38100" dist="38100" dir="2700000" algn="tl">
                <a:srgbClr val="000000">
                  <a:alpha val="43137"/>
                </a:srgbClr>
              </a:outerShdw>
            </a:effectLst>
            <a:latin typeface="Bookman Old Style" panose="02050604050505020204" pitchFamily="18" charset="0"/>
          </a:endParaRPr>
        </a:p>
      </dsp:txBody>
      <dsp:txXfrm>
        <a:off x="53916" y="2615376"/>
        <a:ext cx="8731368" cy="996648"/>
      </dsp:txXfrm>
    </dsp:sp>
    <dsp:sp modelId="{D477118F-39FD-47F2-8BA5-383EC9D0F30B}">
      <dsp:nvSpPr>
        <dsp:cNvPr id="0" name=""/>
        <dsp:cNvSpPr/>
      </dsp:nvSpPr>
      <dsp:spPr>
        <a:xfrm>
          <a:off x="0" y="3835860"/>
          <a:ext cx="8839200" cy="1104480"/>
        </a:xfrm>
        <a:prstGeom prst="roundRect">
          <a:avLst/>
        </a:prstGeom>
        <a:gradFill rotWithShape="0">
          <a:gsLst>
            <a:gs pos="0">
              <a:schemeClr val="accent5">
                <a:alpha val="90000"/>
                <a:hueOff val="0"/>
                <a:satOff val="0"/>
                <a:lumOff val="0"/>
                <a:alphaOff val="-40000"/>
                <a:shade val="51000"/>
                <a:satMod val="130000"/>
              </a:schemeClr>
            </a:gs>
            <a:gs pos="80000">
              <a:schemeClr val="accent5">
                <a:alpha val="90000"/>
                <a:hueOff val="0"/>
                <a:satOff val="0"/>
                <a:lumOff val="0"/>
                <a:alphaOff val="-40000"/>
                <a:shade val="93000"/>
                <a:satMod val="130000"/>
              </a:schemeClr>
            </a:gs>
            <a:gs pos="100000">
              <a:schemeClr val="accent5">
                <a:alpha val="90000"/>
                <a:hueOff val="0"/>
                <a:satOff val="0"/>
                <a:lumOff val="0"/>
                <a:alphaOff val="-4000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lvl="0" algn="just" defTabSz="622300" rtl="0">
            <a:lnSpc>
              <a:spcPct val="90000"/>
            </a:lnSpc>
            <a:spcBef>
              <a:spcPct val="0"/>
            </a:spcBef>
            <a:spcAft>
              <a:spcPct val="35000"/>
            </a:spcAft>
          </a:pPr>
          <a:r>
            <a:rPr lang="en-US" sz="1400" b="1" kern="1200" dirty="0" smtClean="0">
              <a:effectLst>
                <a:outerShdw blurRad="38100" dist="38100" dir="2700000" algn="tl">
                  <a:srgbClr val="000000">
                    <a:alpha val="43137"/>
                  </a:srgbClr>
                </a:outerShdw>
              </a:effectLst>
              <a:latin typeface="Bookman Old Style" panose="02050604050505020204" pitchFamily="18" charset="0"/>
            </a:rPr>
            <a:t>Implements Model-view-controller Pattern allowing us to create reusable modules/apps.</a:t>
          </a:r>
          <a:endParaRPr lang="en-US" sz="1400" b="1" kern="1200" dirty="0">
            <a:effectLst>
              <a:outerShdw blurRad="38100" dist="38100" dir="2700000" algn="tl">
                <a:srgbClr val="000000">
                  <a:alpha val="43137"/>
                </a:srgbClr>
              </a:outerShdw>
            </a:effectLst>
            <a:latin typeface="Bookman Old Style" panose="02050604050505020204" pitchFamily="18" charset="0"/>
          </a:endParaRPr>
        </a:p>
      </dsp:txBody>
      <dsp:txXfrm>
        <a:off x="53916" y="3889776"/>
        <a:ext cx="8731368" cy="99664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B3FC40-FE4E-4A01-812B-211813075DFC}">
      <dsp:nvSpPr>
        <dsp:cNvPr id="0" name=""/>
        <dsp:cNvSpPr/>
      </dsp:nvSpPr>
      <dsp:spPr>
        <a:xfrm>
          <a:off x="0" y="443178"/>
          <a:ext cx="8686800" cy="1701000"/>
        </a:xfrm>
        <a:prstGeom prst="rect">
          <a:avLst/>
        </a:prstGeom>
        <a:solidFill>
          <a:schemeClr val="lt1">
            <a:alpha val="90000"/>
            <a:hueOff val="0"/>
            <a:satOff val="0"/>
            <a:lumOff val="0"/>
            <a:alphaOff val="0"/>
          </a:schemeClr>
        </a:solidFill>
        <a:ln w="9525" cap="flat" cmpd="sng" algn="ctr">
          <a:solidFill>
            <a:schemeClr val="accent3">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674192" tIns="499872" rIns="674192" bIns="170688" numCol="1" spcCol="1270" anchor="t" anchorCtr="0">
          <a:noAutofit/>
        </a:bodyPr>
        <a:lstStyle/>
        <a:p>
          <a:pPr marL="228600" lvl="1" indent="-228600" algn="l" defTabSz="1066800">
            <a:lnSpc>
              <a:spcPct val="90000"/>
            </a:lnSpc>
            <a:spcBef>
              <a:spcPct val="0"/>
            </a:spcBef>
            <a:spcAft>
              <a:spcPct val="15000"/>
            </a:spcAft>
            <a:buChar char="••"/>
          </a:pPr>
          <a:r>
            <a:rPr lang="en-US" sz="2400" b="0" i="0" kern="1200" dirty="0" smtClean="0">
              <a:latin typeface="Bookman Old Style" panose="02050604050505020204" pitchFamily="18" charset="0"/>
            </a:rPr>
            <a:t>10.1.9.83:8000/</a:t>
          </a:r>
          <a:r>
            <a:rPr lang="en-US" sz="2400" b="0" i="0" kern="1200" dirty="0" err="1" smtClean="0">
              <a:latin typeface="Bookman Old Style" panose="02050604050505020204" pitchFamily="18" charset="0"/>
            </a:rPr>
            <a:t>lnf</a:t>
          </a:r>
          <a:r>
            <a:rPr lang="en-US" sz="2400" b="0" i="0" kern="1200" dirty="0" smtClean="0">
              <a:latin typeface="Bookman Old Style" panose="02050604050505020204" pitchFamily="18" charset="0"/>
            </a:rPr>
            <a:t> when the server is running</a:t>
          </a:r>
          <a:endParaRPr lang="en-US" sz="2400" b="0" i="0" kern="1200" dirty="0">
            <a:latin typeface="Bookman Old Style" panose="02050604050505020204" pitchFamily="18" charset="0"/>
          </a:endParaRPr>
        </a:p>
        <a:p>
          <a:pPr marL="228600" lvl="1" indent="-228600" algn="l" defTabSz="1066800">
            <a:lnSpc>
              <a:spcPct val="90000"/>
            </a:lnSpc>
            <a:spcBef>
              <a:spcPct val="0"/>
            </a:spcBef>
            <a:spcAft>
              <a:spcPct val="15000"/>
            </a:spcAft>
            <a:buChar char="••"/>
          </a:pPr>
          <a:r>
            <a:rPr lang="en-US" sz="2400" b="0" i="0" kern="1200" dirty="0" smtClean="0">
              <a:latin typeface="Bookman Old Style" panose="02050604050505020204" pitchFamily="18" charset="0"/>
            </a:rPr>
            <a:t>Source code available on </a:t>
          </a:r>
          <a:r>
            <a:rPr lang="en-US" sz="2400" b="0" i="0" kern="1200" dirty="0" err="1" smtClean="0">
              <a:latin typeface="Bookman Old Style" panose="02050604050505020204" pitchFamily="18" charset="0"/>
            </a:rPr>
            <a:t>github</a:t>
          </a:r>
          <a:r>
            <a:rPr lang="en-US" sz="2400" b="0" i="0" kern="1200" dirty="0" smtClean="0">
              <a:latin typeface="Bookman Old Style" panose="02050604050505020204" pitchFamily="18" charset="0"/>
            </a:rPr>
            <a:t>: https://github.com/elitecode/LostNFound</a:t>
          </a:r>
          <a:endParaRPr lang="en-US" sz="2400" b="0" i="0" kern="1200" dirty="0">
            <a:latin typeface="Bookman Old Style" panose="02050604050505020204" pitchFamily="18" charset="0"/>
          </a:endParaRPr>
        </a:p>
      </dsp:txBody>
      <dsp:txXfrm>
        <a:off x="0" y="443178"/>
        <a:ext cx="8686800" cy="1701000"/>
      </dsp:txXfrm>
    </dsp:sp>
    <dsp:sp modelId="{102FA4A7-5A86-4229-A9A8-3E313E384512}">
      <dsp:nvSpPr>
        <dsp:cNvPr id="0" name=""/>
        <dsp:cNvSpPr/>
      </dsp:nvSpPr>
      <dsp:spPr>
        <a:xfrm>
          <a:off x="434340" y="100959"/>
          <a:ext cx="6080760" cy="708480"/>
        </a:xfrm>
        <a:prstGeom prst="roundRect">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29838" tIns="0" rIns="229838" bIns="0" numCol="1" spcCol="1270" anchor="ctr" anchorCtr="0">
          <a:noAutofit/>
        </a:bodyPr>
        <a:lstStyle/>
        <a:p>
          <a:pPr lvl="0" algn="l" defTabSz="1066800">
            <a:lnSpc>
              <a:spcPct val="90000"/>
            </a:lnSpc>
            <a:spcBef>
              <a:spcPct val="0"/>
            </a:spcBef>
            <a:spcAft>
              <a:spcPct val="35000"/>
            </a:spcAft>
          </a:pPr>
          <a:r>
            <a:rPr lang="en-US" sz="2400" b="1" i="0" kern="1200" dirty="0" smtClean="0">
              <a:latin typeface="Bookman Old Style" panose="02050604050505020204" pitchFamily="18" charset="0"/>
            </a:rPr>
            <a:t>During the Development Phase</a:t>
          </a:r>
          <a:endParaRPr lang="en-US" sz="2400" b="1" i="0" kern="1200" dirty="0">
            <a:latin typeface="Bookman Old Style" panose="02050604050505020204" pitchFamily="18" charset="0"/>
          </a:endParaRPr>
        </a:p>
      </dsp:txBody>
      <dsp:txXfrm>
        <a:off x="468925" y="135544"/>
        <a:ext cx="6011590" cy="639310"/>
      </dsp:txXfrm>
    </dsp:sp>
    <dsp:sp modelId="{F01FAC4E-AADB-45C9-86BD-CD4142357398}">
      <dsp:nvSpPr>
        <dsp:cNvPr id="0" name=""/>
        <dsp:cNvSpPr/>
      </dsp:nvSpPr>
      <dsp:spPr>
        <a:xfrm>
          <a:off x="0" y="2640040"/>
          <a:ext cx="8686800" cy="1323000"/>
        </a:xfrm>
        <a:prstGeom prst="rect">
          <a:avLst/>
        </a:prstGeom>
        <a:solidFill>
          <a:schemeClr val="lt1">
            <a:alpha val="90000"/>
            <a:hueOff val="0"/>
            <a:satOff val="0"/>
            <a:lumOff val="0"/>
            <a:alphaOff val="0"/>
          </a:schemeClr>
        </a:solidFill>
        <a:ln w="9525" cap="flat" cmpd="sng" algn="ctr">
          <a:solidFill>
            <a:schemeClr val="accent3">
              <a:hueOff val="4625516"/>
              <a:satOff val="-24796"/>
              <a:lumOff val="-3334"/>
              <a:alphaOff val="0"/>
            </a:schemeClr>
          </a:solidFill>
          <a:prstDash val="solid"/>
        </a:ln>
        <a:effectLst>
          <a:outerShdw blurRad="40000" dist="230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674192" tIns="499872" rIns="674192" bIns="170688" numCol="1" spcCol="1270" anchor="t" anchorCtr="0">
          <a:noAutofit/>
        </a:bodyPr>
        <a:lstStyle/>
        <a:p>
          <a:pPr marL="228600" lvl="1" indent="-228600" algn="l" defTabSz="1066800">
            <a:lnSpc>
              <a:spcPct val="90000"/>
            </a:lnSpc>
            <a:spcBef>
              <a:spcPct val="0"/>
            </a:spcBef>
            <a:spcAft>
              <a:spcPct val="15000"/>
            </a:spcAft>
            <a:buChar char="••"/>
          </a:pPr>
          <a:r>
            <a:rPr lang="en-US" sz="2400" b="0" i="0" kern="1200" dirty="0" smtClean="0">
              <a:latin typeface="Bookman Old Style" panose="02050604050505020204" pitchFamily="18" charset="0"/>
            </a:rPr>
            <a:t>Integrate it with </a:t>
          </a:r>
          <a:r>
            <a:rPr lang="en-US" sz="2400" b="0" i="0" kern="1200" dirty="0" err="1" smtClean="0">
              <a:latin typeface="Bookman Old Style" panose="02050604050505020204" pitchFamily="18" charset="0"/>
            </a:rPr>
            <a:t>Sutluj</a:t>
          </a:r>
          <a:r>
            <a:rPr lang="en-US" sz="2400" b="0" i="0" kern="1200" dirty="0" smtClean="0">
              <a:latin typeface="Bookman Old Style" panose="02050604050505020204" pitchFamily="18" charset="0"/>
            </a:rPr>
            <a:t> - IIT </a:t>
          </a:r>
          <a:r>
            <a:rPr lang="en-US" sz="2400" b="0" i="0" kern="1200" dirty="0" err="1" smtClean="0">
              <a:latin typeface="Bookman Old Style" panose="02050604050505020204" pitchFamily="18" charset="0"/>
            </a:rPr>
            <a:t>Ropar's</a:t>
          </a:r>
          <a:r>
            <a:rPr lang="en-US" sz="2400" b="0" i="0" kern="1200" dirty="0" smtClean="0">
              <a:latin typeface="Bookman Old Style" panose="02050604050505020204" pitchFamily="18" charset="0"/>
            </a:rPr>
            <a:t> Intranet as 24/7 facility</a:t>
          </a:r>
          <a:endParaRPr lang="en-US" sz="2400" b="0" i="0" kern="1200" dirty="0">
            <a:latin typeface="Bookman Old Style" panose="02050604050505020204" pitchFamily="18" charset="0"/>
          </a:endParaRPr>
        </a:p>
      </dsp:txBody>
      <dsp:txXfrm>
        <a:off x="0" y="2640040"/>
        <a:ext cx="8686800" cy="1323000"/>
      </dsp:txXfrm>
    </dsp:sp>
    <dsp:sp modelId="{77C6B974-DF8B-4158-9DE2-54EB8A15B001}">
      <dsp:nvSpPr>
        <dsp:cNvPr id="0" name=""/>
        <dsp:cNvSpPr/>
      </dsp:nvSpPr>
      <dsp:spPr>
        <a:xfrm>
          <a:off x="434340" y="2285800"/>
          <a:ext cx="6080760" cy="708480"/>
        </a:xfrm>
        <a:prstGeom prst="roundRect">
          <a:avLst/>
        </a:prstGeom>
        <a:gradFill rotWithShape="0">
          <a:gsLst>
            <a:gs pos="0">
              <a:schemeClr val="accent3">
                <a:hueOff val="4625516"/>
                <a:satOff val="-24796"/>
                <a:lumOff val="-3334"/>
                <a:alphaOff val="0"/>
                <a:shade val="51000"/>
                <a:satMod val="130000"/>
              </a:schemeClr>
            </a:gs>
            <a:gs pos="80000">
              <a:schemeClr val="accent3">
                <a:hueOff val="4625516"/>
                <a:satOff val="-24796"/>
                <a:lumOff val="-3334"/>
                <a:alphaOff val="0"/>
                <a:shade val="93000"/>
                <a:satMod val="130000"/>
              </a:schemeClr>
            </a:gs>
            <a:gs pos="100000">
              <a:schemeClr val="accent3">
                <a:hueOff val="4625516"/>
                <a:satOff val="-24796"/>
                <a:lumOff val="-3334"/>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29838" tIns="0" rIns="229838" bIns="0" numCol="1" spcCol="1270" anchor="ctr" anchorCtr="0">
          <a:noAutofit/>
        </a:bodyPr>
        <a:lstStyle/>
        <a:p>
          <a:pPr lvl="0" algn="l" defTabSz="1066800">
            <a:lnSpc>
              <a:spcPct val="90000"/>
            </a:lnSpc>
            <a:spcBef>
              <a:spcPct val="0"/>
            </a:spcBef>
            <a:spcAft>
              <a:spcPct val="35000"/>
            </a:spcAft>
          </a:pPr>
          <a:r>
            <a:rPr lang="en-US" sz="2400" b="1" i="0" kern="1200" dirty="0" smtClean="0">
              <a:latin typeface="Bookman Old Style" panose="02050604050505020204" pitchFamily="18" charset="0"/>
            </a:rPr>
            <a:t>Planned</a:t>
          </a:r>
          <a:endParaRPr lang="en-US" sz="2400" b="1" i="0" kern="1200" dirty="0">
            <a:latin typeface="Bookman Old Style" panose="02050604050505020204" pitchFamily="18" charset="0"/>
          </a:endParaRPr>
        </a:p>
      </dsp:txBody>
      <dsp:txXfrm>
        <a:off x="468925" y="2320385"/>
        <a:ext cx="6011590" cy="63931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B6CEC2F-90AE-4C47-810A-0B0EEBFDBA24}">
      <dsp:nvSpPr>
        <dsp:cNvPr id="0" name=""/>
        <dsp:cNvSpPr/>
      </dsp:nvSpPr>
      <dsp:spPr>
        <a:xfrm>
          <a:off x="0" y="303794"/>
          <a:ext cx="8839199" cy="127575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z="152400" extrusionH="63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686020" tIns="374904" rIns="686020"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dirty="0" smtClean="0">
              <a:latin typeface="Bookman Old Style" panose="02050604050505020204" pitchFamily="18" charset="0"/>
            </a:rPr>
            <a:t>Reach the desired directory</a:t>
          </a:r>
          <a:endParaRPr lang="en-US" sz="1800" kern="1200" dirty="0">
            <a:latin typeface="Bookman Old Style" panose="02050604050505020204" pitchFamily="18" charset="0"/>
          </a:endParaRPr>
        </a:p>
        <a:p>
          <a:pPr marL="171450" lvl="1" indent="-171450" algn="l" defTabSz="800100">
            <a:lnSpc>
              <a:spcPct val="90000"/>
            </a:lnSpc>
            <a:spcBef>
              <a:spcPct val="0"/>
            </a:spcBef>
            <a:spcAft>
              <a:spcPct val="15000"/>
            </a:spcAft>
            <a:buChar char="••"/>
          </a:pPr>
          <a:r>
            <a:rPr lang="en-US" sz="1800" kern="1200" dirty="0" smtClean="0">
              <a:latin typeface="Bookman Old Style" panose="02050604050505020204" pitchFamily="18" charset="0"/>
            </a:rPr>
            <a:t>Run from the terminal: </a:t>
          </a:r>
          <a:r>
            <a:rPr lang="en-US" sz="1800" kern="1200" dirty="0" err="1" smtClean="0">
              <a:latin typeface="Bookman Old Style" panose="02050604050505020204" pitchFamily="18" charset="0"/>
            </a:rPr>
            <a:t>django</a:t>
          </a:r>
          <a:r>
            <a:rPr lang="en-US" sz="1800" kern="1200" dirty="0" smtClean="0">
              <a:latin typeface="Bookman Old Style" panose="02050604050505020204" pitchFamily="18" charset="0"/>
            </a:rPr>
            <a:t>-admin </a:t>
          </a:r>
          <a:r>
            <a:rPr lang="en-US" sz="1800" kern="1200" dirty="0" err="1" smtClean="0">
              <a:latin typeface="Bookman Old Style" panose="02050604050505020204" pitchFamily="18" charset="0"/>
            </a:rPr>
            <a:t>startproject</a:t>
          </a:r>
          <a:r>
            <a:rPr lang="en-US" sz="1800" kern="1200" dirty="0" smtClean="0">
              <a:latin typeface="Bookman Old Style" panose="02050604050505020204" pitchFamily="18" charset="0"/>
            </a:rPr>
            <a:t> </a:t>
          </a:r>
          <a:r>
            <a:rPr lang="en-US" sz="1800" kern="1200" dirty="0" err="1" smtClean="0">
              <a:latin typeface="Bookman Old Style" panose="02050604050505020204" pitchFamily="18" charset="0"/>
            </a:rPr>
            <a:t>LostNFound_Project</a:t>
          </a:r>
          <a:endParaRPr lang="en-US" sz="1800" kern="1200" dirty="0">
            <a:latin typeface="Bookman Old Style" panose="02050604050505020204" pitchFamily="18" charset="0"/>
          </a:endParaRPr>
        </a:p>
      </dsp:txBody>
      <dsp:txXfrm>
        <a:off x="0" y="303794"/>
        <a:ext cx="8839199" cy="1275750"/>
      </dsp:txXfrm>
    </dsp:sp>
    <dsp:sp modelId="{4E1868A7-A97F-4E0D-B981-0845D475640F}">
      <dsp:nvSpPr>
        <dsp:cNvPr id="0" name=""/>
        <dsp:cNvSpPr/>
      </dsp:nvSpPr>
      <dsp:spPr>
        <a:xfrm>
          <a:off x="441960" y="38114"/>
          <a:ext cx="6187440" cy="53136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33871" tIns="0" rIns="233871" bIns="0" numCol="1" spcCol="1270" anchor="ctr" anchorCtr="0">
          <a:noAutofit/>
        </a:bodyPr>
        <a:lstStyle/>
        <a:p>
          <a:pPr lvl="0" algn="l" defTabSz="800100">
            <a:lnSpc>
              <a:spcPct val="90000"/>
            </a:lnSpc>
            <a:spcBef>
              <a:spcPct val="0"/>
            </a:spcBef>
            <a:spcAft>
              <a:spcPct val="35000"/>
            </a:spcAft>
          </a:pPr>
          <a:r>
            <a:rPr lang="en-US" sz="1800" b="1" kern="1200" dirty="0" smtClean="0">
              <a:latin typeface="Bookman Old Style" panose="02050604050505020204" pitchFamily="18" charset="0"/>
            </a:rPr>
            <a:t>Starting a Project </a:t>
          </a:r>
          <a:endParaRPr lang="en-US" sz="1800" b="1" kern="1200" dirty="0">
            <a:latin typeface="Bookman Old Style" panose="02050604050505020204" pitchFamily="18" charset="0"/>
          </a:endParaRPr>
        </a:p>
      </dsp:txBody>
      <dsp:txXfrm>
        <a:off x="467899" y="64053"/>
        <a:ext cx="6135562" cy="479482"/>
      </dsp:txXfrm>
    </dsp:sp>
    <dsp:sp modelId="{50ACC0FD-C347-41AE-B4F4-6C4773062DD2}">
      <dsp:nvSpPr>
        <dsp:cNvPr id="0" name=""/>
        <dsp:cNvSpPr/>
      </dsp:nvSpPr>
      <dsp:spPr>
        <a:xfrm>
          <a:off x="0" y="1942425"/>
          <a:ext cx="8839199" cy="1048949"/>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z="152400" extrusionH="63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686020" tIns="374904" rIns="686020"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dirty="0" smtClean="0">
              <a:latin typeface="Bookman Old Style" panose="02050604050505020204" pitchFamily="18" charset="0"/>
            </a:rPr>
            <a:t>Change to the project directory</a:t>
          </a:r>
          <a:endParaRPr lang="en-US" sz="1800" kern="1200" dirty="0">
            <a:latin typeface="Bookman Old Style" panose="02050604050505020204" pitchFamily="18" charset="0"/>
          </a:endParaRPr>
        </a:p>
        <a:p>
          <a:pPr marL="171450" lvl="1" indent="-171450" algn="l" defTabSz="800100">
            <a:lnSpc>
              <a:spcPct val="90000"/>
            </a:lnSpc>
            <a:spcBef>
              <a:spcPct val="0"/>
            </a:spcBef>
            <a:spcAft>
              <a:spcPct val="15000"/>
            </a:spcAft>
            <a:buChar char="••"/>
          </a:pPr>
          <a:r>
            <a:rPr lang="en-US" sz="1800" kern="1200" dirty="0" smtClean="0">
              <a:latin typeface="Bookman Old Style" panose="02050604050505020204" pitchFamily="18" charset="0"/>
            </a:rPr>
            <a:t>Run from the terminal: python manage.py </a:t>
          </a:r>
          <a:r>
            <a:rPr lang="en-US" sz="1800" kern="1200" dirty="0" err="1" smtClean="0">
              <a:latin typeface="Bookman Old Style" panose="02050604050505020204" pitchFamily="18" charset="0"/>
            </a:rPr>
            <a:t>runserver</a:t>
          </a:r>
          <a:endParaRPr lang="en-US" sz="1800" kern="1200" dirty="0">
            <a:latin typeface="Bookman Old Style" panose="02050604050505020204" pitchFamily="18" charset="0"/>
          </a:endParaRPr>
        </a:p>
      </dsp:txBody>
      <dsp:txXfrm>
        <a:off x="0" y="1942425"/>
        <a:ext cx="8839199" cy="1048949"/>
      </dsp:txXfrm>
    </dsp:sp>
    <dsp:sp modelId="{3E4C2C11-5B27-4F81-9E46-D6AFF3C44213}">
      <dsp:nvSpPr>
        <dsp:cNvPr id="0" name=""/>
        <dsp:cNvSpPr/>
      </dsp:nvSpPr>
      <dsp:spPr>
        <a:xfrm>
          <a:off x="441960" y="1676745"/>
          <a:ext cx="6187440" cy="53136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33871" tIns="0" rIns="233871" bIns="0" numCol="1" spcCol="1270" anchor="ctr" anchorCtr="0">
          <a:noAutofit/>
        </a:bodyPr>
        <a:lstStyle/>
        <a:p>
          <a:pPr lvl="0" algn="l" defTabSz="800100">
            <a:lnSpc>
              <a:spcPct val="90000"/>
            </a:lnSpc>
            <a:spcBef>
              <a:spcPct val="0"/>
            </a:spcBef>
            <a:spcAft>
              <a:spcPct val="35000"/>
            </a:spcAft>
          </a:pPr>
          <a:r>
            <a:rPr lang="en-US" sz="1800" b="1" kern="1200" dirty="0" smtClean="0">
              <a:latin typeface="Bookman Old Style" panose="02050604050505020204" pitchFamily="18" charset="0"/>
            </a:rPr>
            <a:t>Starting the server</a:t>
          </a:r>
          <a:endParaRPr lang="en-US" sz="1800" b="1" kern="1200" dirty="0">
            <a:latin typeface="Bookman Old Style" panose="02050604050505020204" pitchFamily="18" charset="0"/>
          </a:endParaRPr>
        </a:p>
      </dsp:txBody>
      <dsp:txXfrm>
        <a:off x="467899" y="1702684"/>
        <a:ext cx="6135562" cy="479482"/>
      </dsp:txXfrm>
    </dsp:sp>
    <dsp:sp modelId="{CB29775F-DC74-413A-8D03-51FD791B2097}">
      <dsp:nvSpPr>
        <dsp:cNvPr id="0" name=""/>
        <dsp:cNvSpPr/>
      </dsp:nvSpPr>
      <dsp:spPr>
        <a:xfrm>
          <a:off x="0" y="3354255"/>
          <a:ext cx="8839199" cy="751275"/>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z="152400" extrusionH="63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686020" tIns="374904" rIns="686020"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dirty="0" smtClean="0">
              <a:latin typeface="Bookman Old Style" panose="02050604050505020204" pitchFamily="18" charset="0"/>
            </a:rPr>
            <a:t>Run from the terminal: python manage.py </a:t>
          </a:r>
          <a:r>
            <a:rPr lang="en-US" sz="1800" kern="1200" dirty="0" err="1" smtClean="0">
              <a:latin typeface="Bookman Old Style" panose="02050604050505020204" pitchFamily="18" charset="0"/>
            </a:rPr>
            <a:t>startapp</a:t>
          </a:r>
          <a:r>
            <a:rPr lang="en-US" sz="1800" kern="1200" dirty="0" smtClean="0">
              <a:latin typeface="Bookman Old Style" panose="02050604050505020204" pitchFamily="18" charset="0"/>
            </a:rPr>
            <a:t> </a:t>
          </a:r>
          <a:r>
            <a:rPr lang="en-US" sz="1800" kern="1200" smtClean="0">
              <a:latin typeface="Bookman Old Style" panose="02050604050505020204" pitchFamily="18" charset="0"/>
            </a:rPr>
            <a:t>LostNFound</a:t>
          </a:r>
          <a:endParaRPr lang="en-US" sz="1800" kern="1200" dirty="0">
            <a:latin typeface="Bookman Old Style" panose="02050604050505020204" pitchFamily="18" charset="0"/>
          </a:endParaRPr>
        </a:p>
      </dsp:txBody>
      <dsp:txXfrm>
        <a:off x="0" y="3354255"/>
        <a:ext cx="8839199" cy="751275"/>
      </dsp:txXfrm>
    </dsp:sp>
    <dsp:sp modelId="{F0570475-980C-468F-A3AB-F57E67A025E7}">
      <dsp:nvSpPr>
        <dsp:cNvPr id="0" name=""/>
        <dsp:cNvSpPr/>
      </dsp:nvSpPr>
      <dsp:spPr>
        <a:xfrm>
          <a:off x="441960" y="3088575"/>
          <a:ext cx="6187440" cy="53136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33871" tIns="0" rIns="233871" bIns="0" numCol="1" spcCol="1270" anchor="ctr" anchorCtr="0">
          <a:noAutofit/>
        </a:bodyPr>
        <a:lstStyle/>
        <a:p>
          <a:pPr lvl="0" algn="l" defTabSz="800100">
            <a:lnSpc>
              <a:spcPct val="90000"/>
            </a:lnSpc>
            <a:spcBef>
              <a:spcPct val="0"/>
            </a:spcBef>
            <a:spcAft>
              <a:spcPct val="35000"/>
            </a:spcAft>
          </a:pPr>
          <a:r>
            <a:rPr lang="en-US" sz="1800" b="1" kern="1200" dirty="0" smtClean="0">
              <a:latin typeface="Bookman Old Style" panose="02050604050505020204" pitchFamily="18" charset="0"/>
            </a:rPr>
            <a:t>Creating an app</a:t>
          </a:r>
        </a:p>
      </dsp:txBody>
      <dsp:txXfrm>
        <a:off x="467899" y="3114514"/>
        <a:ext cx="6135562" cy="479482"/>
      </dsp:txXfrm>
    </dsp:sp>
    <dsp:sp modelId="{901F9F81-14F9-4A78-BB41-207B59A23B55}">
      <dsp:nvSpPr>
        <dsp:cNvPr id="0" name=""/>
        <dsp:cNvSpPr/>
      </dsp:nvSpPr>
      <dsp:spPr>
        <a:xfrm>
          <a:off x="0" y="4468410"/>
          <a:ext cx="8839199" cy="751275"/>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z="152400" extrusionH="63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686020" tIns="374904" rIns="686020"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dirty="0" smtClean="0">
              <a:latin typeface="Bookman Old Style" panose="02050604050505020204" pitchFamily="18" charset="0"/>
            </a:rPr>
            <a:t>Run from the terminal: python manage.py shell</a:t>
          </a:r>
          <a:endParaRPr lang="en-US" sz="1800" kern="1200" dirty="0">
            <a:latin typeface="Bookman Old Style" panose="02050604050505020204" pitchFamily="18" charset="0"/>
          </a:endParaRPr>
        </a:p>
      </dsp:txBody>
      <dsp:txXfrm>
        <a:off x="0" y="4468410"/>
        <a:ext cx="8839199" cy="751275"/>
      </dsp:txXfrm>
    </dsp:sp>
    <dsp:sp modelId="{E88507B4-99B4-4C8E-84AA-252465C4512C}">
      <dsp:nvSpPr>
        <dsp:cNvPr id="0" name=""/>
        <dsp:cNvSpPr/>
      </dsp:nvSpPr>
      <dsp:spPr>
        <a:xfrm>
          <a:off x="441960" y="4202730"/>
          <a:ext cx="6187440" cy="53136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33871" tIns="0" rIns="233871" bIns="0" numCol="1" spcCol="1270" anchor="ctr" anchorCtr="0">
          <a:noAutofit/>
        </a:bodyPr>
        <a:lstStyle/>
        <a:p>
          <a:pPr lvl="0" algn="l" defTabSz="800100">
            <a:lnSpc>
              <a:spcPct val="90000"/>
            </a:lnSpc>
            <a:spcBef>
              <a:spcPct val="0"/>
            </a:spcBef>
            <a:spcAft>
              <a:spcPct val="35000"/>
            </a:spcAft>
          </a:pPr>
          <a:r>
            <a:rPr lang="en-US" sz="1800" b="1" kern="1200" dirty="0" smtClean="0">
              <a:latin typeface="Bookman Old Style" panose="02050604050505020204" pitchFamily="18" charset="0"/>
            </a:rPr>
            <a:t>Starting the Interactive Python Shell</a:t>
          </a:r>
        </a:p>
      </dsp:txBody>
      <dsp:txXfrm>
        <a:off x="467899" y="4228669"/>
        <a:ext cx="6135562" cy="479482"/>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B3FC40-FE4E-4A01-812B-211813075DFC}">
      <dsp:nvSpPr>
        <dsp:cNvPr id="0" name=""/>
        <dsp:cNvSpPr/>
      </dsp:nvSpPr>
      <dsp:spPr>
        <a:xfrm>
          <a:off x="0" y="254174"/>
          <a:ext cx="8458200" cy="584325"/>
        </a:xfrm>
        <a:prstGeom prst="rect">
          <a:avLst/>
        </a:prstGeom>
        <a:solidFill>
          <a:schemeClr val="lt1">
            <a:alpha val="90000"/>
            <a:hueOff val="0"/>
            <a:satOff val="0"/>
            <a:lumOff val="0"/>
            <a:alphaOff val="0"/>
          </a:schemeClr>
        </a:solidFill>
        <a:ln w="9525" cap="flat" cmpd="sng" algn="ctr">
          <a:solidFill>
            <a:schemeClr val="accent3">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656450" tIns="291592" rIns="656450" bIns="99568" numCol="1" spcCol="1270" anchor="t" anchorCtr="0">
          <a:noAutofit/>
        </a:bodyPr>
        <a:lstStyle/>
        <a:p>
          <a:pPr marL="114300" lvl="1" indent="-114300" algn="l" defTabSz="622300">
            <a:lnSpc>
              <a:spcPct val="90000"/>
            </a:lnSpc>
            <a:spcBef>
              <a:spcPct val="0"/>
            </a:spcBef>
            <a:spcAft>
              <a:spcPct val="15000"/>
            </a:spcAft>
            <a:buChar char="••"/>
          </a:pPr>
          <a:r>
            <a:rPr lang="en-US" sz="1400" b="0" i="0" kern="1200" dirty="0" smtClean="0">
              <a:latin typeface="Bookman Old Style" panose="02050604050505020204" pitchFamily="18" charset="0"/>
            </a:rPr>
            <a:t>python manage.py </a:t>
          </a:r>
          <a:r>
            <a:rPr lang="en-US" sz="1400" b="0" i="0" kern="1200" dirty="0" err="1" smtClean="0">
              <a:latin typeface="Bookman Old Style" panose="02050604050505020204" pitchFamily="18" charset="0"/>
            </a:rPr>
            <a:t>sql</a:t>
          </a:r>
          <a:r>
            <a:rPr lang="en-US" sz="1400" b="0" i="0" kern="1200" dirty="0" smtClean="0">
              <a:latin typeface="Bookman Old Style" panose="02050604050505020204" pitchFamily="18" charset="0"/>
            </a:rPr>
            <a:t> </a:t>
          </a:r>
          <a:r>
            <a:rPr lang="en-US" sz="1400" b="0" i="0" kern="1200" dirty="0" err="1" smtClean="0">
              <a:latin typeface="Bookman Old Style" panose="02050604050505020204" pitchFamily="18" charset="0"/>
            </a:rPr>
            <a:t>LostNFound</a:t>
          </a:r>
          <a:endParaRPr lang="en-US" sz="1400" b="0" i="0" kern="1200" dirty="0">
            <a:latin typeface="Bookman Old Style" panose="02050604050505020204" pitchFamily="18" charset="0"/>
          </a:endParaRPr>
        </a:p>
      </dsp:txBody>
      <dsp:txXfrm>
        <a:off x="0" y="254174"/>
        <a:ext cx="8458200" cy="584325"/>
      </dsp:txXfrm>
    </dsp:sp>
    <dsp:sp modelId="{102FA4A7-5A86-4229-A9A8-3E313E384512}">
      <dsp:nvSpPr>
        <dsp:cNvPr id="0" name=""/>
        <dsp:cNvSpPr/>
      </dsp:nvSpPr>
      <dsp:spPr>
        <a:xfrm>
          <a:off x="422910" y="47534"/>
          <a:ext cx="5920740" cy="413280"/>
        </a:xfrm>
        <a:prstGeom prst="roundRect">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23790" tIns="0" rIns="223790" bIns="0" numCol="1" spcCol="1270" anchor="ctr" anchorCtr="0">
          <a:noAutofit/>
        </a:bodyPr>
        <a:lstStyle/>
        <a:p>
          <a:pPr lvl="0" algn="l" defTabSz="622300">
            <a:lnSpc>
              <a:spcPct val="90000"/>
            </a:lnSpc>
            <a:spcBef>
              <a:spcPct val="0"/>
            </a:spcBef>
            <a:spcAft>
              <a:spcPct val="35000"/>
            </a:spcAft>
          </a:pPr>
          <a:r>
            <a:rPr lang="en-US" sz="1400" b="1" i="0" kern="1200" dirty="0" smtClean="0">
              <a:latin typeface="Bookman Old Style" panose="02050604050505020204" pitchFamily="18" charset="0"/>
            </a:rPr>
            <a:t>Viewing the SQL</a:t>
          </a:r>
          <a:endParaRPr lang="en-US" sz="1400" b="1" i="0" kern="1200" dirty="0">
            <a:latin typeface="Bookman Old Style" panose="02050604050505020204" pitchFamily="18" charset="0"/>
          </a:endParaRPr>
        </a:p>
      </dsp:txBody>
      <dsp:txXfrm>
        <a:off x="443085" y="67709"/>
        <a:ext cx="5880390" cy="372930"/>
      </dsp:txXfrm>
    </dsp:sp>
    <dsp:sp modelId="{F01FAC4E-AADB-45C9-86BD-CD4142357398}">
      <dsp:nvSpPr>
        <dsp:cNvPr id="0" name=""/>
        <dsp:cNvSpPr/>
      </dsp:nvSpPr>
      <dsp:spPr>
        <a:xfrm>
          <a:off x="0" y="1120740"/>
          <a:ext cx="8458200" cy="584325"/>
        </a:xfrm>
        <a:prstGeom prst="rect">
          <a:avLst/>
        </a:prstGeom>
        <a:solidFill>
          <a:schemeClr val="lt1">
            <a:alpha val="90000"/>
            <a:hueOff val="0"/>
            <a:satOff val="0"/>
            <a:lumOff val="0"/>
            <a:alphaOff val="0"/>
          </a:schemeClr>
        </a:solidFill>
        <a:ln w="9525" cap="flat" cmpd="sng" algn="ctr">
          <a:solidFill>
            <a:schemeClr val="accent3">
              <a:hueOff val="4625516"/>
              <a:satOff val="-24796"/>
              <a:lumOff val="-3334"/>
              <a:alphaOff val="0"/>
            </a:schemeClr>
          </a:solidFill>
          <a:prstDash val="solid"/>
        </a:ln>
        <a:effectLst>
          <a:outerShdw blurRad="40000" dist="230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656450" tIns="291592" rIns="656450" bIns="99568" numCol="1" spcCol="1270" anchor="t" anchorCtr="0">
          <a:noAutofit/>
        </a:bodyPr>
        <a:lstStyle/>
        <a:p>
          <a:pPr marL="114300" lvl="1" indent="-114300" algn="l" defTabSz="622300">
            <a:lnSpc>
              <a:spcPct val="90000"/>
            </a:lnSpc>
            <a:spcBef>
              <a:spcPct val="0"/>
            </a:spcBef>
            <a:spcAft>
              <a:spcPct val="15000"/>
            </a:spcAft>
            <a:buChar char="••"/>
          </a:pPr>
          <a:r>
            <a:rPr lang="en-US" sz="1400" b="0" i="0" kern="1200" dirty="0" smtClean="0">
              <a:latin typeface="Bookman Old Style" panose="02050604050505020204" pitchFamily="18" charset="0"/>
            </a:rPr>
            <a:t>python manage.py </a:t>
          </a:r>
          <a:r>
            <a:rPr lang="en-US" sz="1400" b="0" i="0" kern="1200" dirty="0" err="1" smtClean="0">
              <a:latin typeface="Bookman Old Style" panose="02050604050505020204" pitchFamily="18" charset="0"/>
            </a:rPr>
            <a:t>syncdb</a:t>
          </a:r>
          <a:endParaRPr lang="en-US" sz="1400" b="0" i="0" kern="1200" dirty="0">
            <a:latin typeface="Bookman Old Style" panose="02050604050505020204" pitchFamily="18" charset="0"/>
          </a:endParaRPr>
        </a:p>
      </dsp:txBody>
      <dsp:txXfrm>
        <a:off x="0" y="1120740"/>
        <a:ext cx="8458200" cy="584325"/>
      </dsp:txXfrm>
    </dsp:sp>
    <dsp:sp modelId="{77C6B974-DF8B-4158-9DE2-54EB8A15B001}">
      <dsp:nvSpPr>
        <dsp:cNvPr id="0" name=""/>
        <dsp:cNvSpPr/>
      </dsp:nvSpPr>
      <dsp:spPr>
        <a:xfrm>
          <a:off x="422910" y="914100"/>
          <a:ext cx="5920740" cy="413280"/>
        </a:xfrm>
        <a:prstGeom prst="roundRect">
          <a:avLst/>
        </a:prstGeom>
        <a:gradFill rotWithShape="0">
          <a:gsLst>
            <a:gs pos="0">
              <a:schemeClr val="accent3">
                <a:hueOff val="4625516"/>
                <a:satOff val="-24796"/>
                <a:lumOff val="-3334"/>
                <a:alphaOff val="0"/>
                <a:shade val="51000"/>
                <a:satMod val="130000"/>
              </a:schemeClr>
            </a:gs>
            <a:gs pos="80000">
              <a:schemeClr val="accent3">
                <a:hueOff val="4625516"/>
                <a:satOff val="-24796"/>
                <a:lumOff val="-3334"/>
                <a:alphaOff val="0"/>
                <a:shade val="93000"/>
                <a:satMod val="130000"/>
              </a:schemeClr>
            </a:gs>
            <a:gs pos="100000">
              <a:schemeClr val="accent3">
                <a:hueOff val="4625516"/>
                <a:satOff val="-24796"/>
                <a:lumOff val="-3334"/>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23790" tIns="0" rIns="223790" bIns="0" numCol="1" spcCol="1270" anchor="ctr" anchorCtr="0">
          <a:noAutofit/>
        </a:bodyPr>
        <a:lstStyle/>
        <a:p>
          <a:pPr lvl="0" algn="l" defTabSz="622300">
            <a:lnSpc>
              <a:spcPct val="90000"/>
            </a:lnSpc>
            <a:spcBef>
              <a:spcPct val="0"/>
            </a:spcBef>
            <a:spcAft>
              <a:spcPct val="35000"/>
            </a:spcAft>
          </a:pPr>
          <a:r>
            <a:rPr lang="en-US" sz="1400" b="1" i="0" kern="1200" dirty="0" smtClean="0">
              <a:latin typeface="Bookman Old Style" panose="02050604050505020204" pitchFamily="18" charset="0"/>
            </a:rPr>
            <a:t>Syncing the DB</a:t>
          </a:r>
          <a:endParaRPr lang="en-US" sz="1400" b="1" i="0" kern="1200" dirty="0">
            <a:latin typeface="Bookman Old Style" panose="02050604050505020204" pitchFamily="18" charset="0"/>
          </a:endParaRPr>
        </a:p>
      </dsp:txBody>
      <dsp:txXfrm>
        <a:off x="443085" y="934275"/>
        <a:ext cx="5880390" cy="37293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EB8C62-04E9-4E88-A855-38DBF52D30C9}">
      <dsp:nvSpPr>
        <dsp:cNvPr id="0" name=""/>
        <dsp:cNvSpPr/>
      </dsp:nvSpPr>
      <dsp:spPr>
        <a:xfrm>
          <a:off x="0" y="1425"/>
          <a:ext cx="8686800" cy="1056427"/>
        </a:xfrm>
        <a:prstGeom prst="round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just" defTabSz="1244600" rtl="0">
            <a:lnSpc>
              <a:spcPct val="90000"/>
            </a:lnSpc>
            <a:spcBef>
              <a:spcPct val="0"/>
            </a:spcBef>
            <a:spcAft>
              <a:spcPct val="35000"/>
            </a:spcAft>
          </a:pPr>
          <a:r>
            <a:rPr lang="en-US" sz="2800" b="1" i="1" kern="1200" dirty="0" smtClean="0">
              <a:latin typeface="Bookman Old Style" panose="02050604050505020204" pitchFamily="18" charset="0"/>
            </a:rPr>
            <a:t>URL path are specified using regular expressions.</a:t>
          </a:r>
          <a:endParaRPr lang="en-US" sz="2800" b="1" kern="1200" dirty="0">
            <a:latin typeface="Bookman Old Style" panose="02050604050505020204" pitchFamily="18" charset="0"/>
          </a:endParaRPr>
        </a:p>
      </dsp:txBody>
      <dsp:txXfrm>
        <a:off x="51571" y="52996"/>
        <a:ext cx="8583658" cy="953285"/>
      </dsp:txXfrm>
    </dsp:sp>
    <dsp:sp modelId="{5DECFC9B-6440-4454-8DF1-8AB61F8E974D}">
      <dsp:nvSpPr>
        <dsp:cNvPr id="0" name=""/>
        <dsp:cNvSpPr/>
      </dsp:nvSpPr>
      <dsp:spPr>
        <a:xfrm>
          <a:off x="0" y="1071986"/>
          <a:ext cx="8686800" cy="1056427"/>
        </a:xfrm>
        <a:prstGeom prst="roundRect">
          <a:avLst/>
        </a:prstGeom>
        <a:solidFill>
          <a:schemeClr val="accent5">
            <a:hueOff val="-515611"/>
            <a:satOff val="-6008"/>
            <a:lumOff val="-107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just" defTabSz="1244600" rtl="0">
            <a:lnSpc>
              <a:spcPct val="90000"/>
            </a:lnSpc>
            <a:spcBef>
              <a:spcPct val="0"/>
            </a:spcBef>
            <a:spcAft>
              <a:spcPct val="35000"/>
            </a:spcAft>
          </a:pPr>
          <a:r>
            <a:rPr lang="en-US" sz="2800" b="1" i="1" kern="1200" dirty="0" smtClean="0">
              <a:latin typeface="Bookman Old Style" panose="02050604050505020204" pitchFamily="18" charset="0"/>
            </a:rPr>
            <a:t>URLs for the project are defined in urls.py under the project folder.</a:t>
          </a:r>
          <a:endParaRPr lang="en-US" sz="2800" b="1" kern="1200" dirty="0">
            <a:latin typeface="Bookman Old Style" panose="02050604050505020204" pitchFamily="18" charset="0"/>
          </a:endParaRPr>
        </a:p>
      </dsp:txBody>
      <dsp:txXfrm>
        <a:off x="51571" y="1123557"/>
        <a:ext cx="8583658" cy="953285"/>
      </dsp:txXfrm>
    </dsp:sp>
    <dsp:sp modelId="{EA855717-852C-4DE1-A03D-A57BCBEFD353}">
      <dsp:nvSpPr>
        <dsp:cNvPr id="0" name=""/>
        <dsp:cNvSpPr/>
      </dsp:nvSpPr>
      <dsp:spPr>
        <a:xfrm>
          <a:off x="0" y="2142546"/>
          <a:ext cx="8686800" cy="1056427"/>
        </a:xfrm>
        <a:prstGeom prst="roundRect">
          <a:avLst/>
        </a:prstGeom>
        <a:solidFill>
          <a:schemeClr val="accent5">
            <a:hueOff val="-1031223"/>
            <a:satOff val="-12017"/>
            <a:lumOff val="-215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just" defTabSz="1244600" rtl="0">
            <a:lnSpc>
              <a:spcPct val="90000"/>
            </a:lnSpc>
            <a:spcBef>
              <a:spcPct val="0"/>
            </a:spcBef>
            <a:spcAft>
              <a:spcPct val="35000"/>
            </a:spcAft>
          </a:pPr>
          <a:r>
            <a:rPr lang="en-US" sz="2800" b="1" i="1" kern="1200" dirty="0" smtClean="0">
              <a:latin typeface="Bookman Old Style" panose="02050604050505020204" pitchFamily="18" charset="0"/>
            </a:rPr>
            <a:t>URLs for the app are defined in urls.py under the app folder.</a:t>
          </a:r>
          <a:endParaRPr lang="en-US" sz="2800" b="1" kern="1200" dirty="0">
            <a:latin typeface="Bookman Old Style" panose="02050604050505020204" pitchFamily="18" charset="0"/>
          </a:endParaRPr>
        </a:p>
      </dsp:txBody>
      <dsp:txXfrm>
        <a:off x="51571" y="2194117"/>
        <a:ext cx="8583658" cy="953285"/>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0" y="3048000"/>
            <a:ext cx="9144000" cy="762000"/>
          </a:xfrm>
        </p:spPr>
        <p:txBody>
          <a:bodyPr/>
          <a:lstStyle>
            <a:lvl1pPr>
              <a:defRPr/>
            </a:lvl1pPr>
          </a:lstStyle>
          <a:p>
            <a:pPr lvl="0"/>
            <a:r>
              <a:rPr lang="en-US" altLang="en-US" noProof="0" smtClean="0"/>
              <a:t>Click to edit Master title style</a:t>
            </a:r>
          </a:p>
        </p:txBody>
      </p:sp>
      <p:sp>
        <p:nvSpPr>
          <p:cNvPr id="3075" name="Rectangle 3"/>
          <p:cNvSpPr>
            <a:spLocks noGrp="1" noChangeArrowheads="1"/>
          </p:cNvSpPr>
          <p:nvPr>
            <p:ph type="subTitle" idx="1"/>
          </p:nvPr>
        </p:nvSpPr>
        <p:spPr>
          <a:xfrm>
            <a:off x="39688" y="3810000"/>
            <a:ext cx="9104312" cy="457200"/>
          </a:xfrm>
        </p:spPr>
        <p:txBody>
          <a:bodyPr/>
          <a:lstStyle>
            <a:lvl1pPr marL="0" indent="0">
              <a:buFontTx/>
              <a:buNone/>
              <a:defRPr sz="2400"/>
            </a:lvl1pPr>
          </a:lstStyle>
          <a:p>
            <a:pPr lvl="0"/>
            <a:r>
              <a:rPr lang="en-US" altLang="en-US" noProof="0" smtClean="0"/>
              <a:t>Click to edit Master subtitle style</a:t>
            </a:r>
          </a:p>
        </p:txBody>
      </p:sp>
      <p:sp>
        <p:nvSpPr>
          <p:cNvPr id="3076" name="Rectangle 4"/>
          <p:cNvSpPr>
            <a:spLocks noGrp="1" noChangeArrowheads="1"/>
          </p:cNvSpPr>
          <p:nvPr>
            <p:ph type="dt" sz="half" idx="2"/>
          </p:nvPr>
        </p:nvSpPr>
        <p:spPr/>
        <p:txBody>
          <a:bodyPr/>
          <a:lstStyle>
            <a:lvl1pPr>
              <a:defRPr b="0"/>
            </a:lvl1pPr>
          </a:lstStyle>
          <a:p>
            <a:endParaRPr lang="en-US" altLang="en-US"/>
          </a:p>
        </p:txBody>
      </p:sp>
      <p:sp>
        <p:nvSpPr>
          <p:cNvPr id="3077" name="Rectangle 5"/>
          <p:cNvSpPr>
            <a:spLocks noGrp="1" noChangeArrowheads="1"/>
          </p:cNvSpPr>
          <p:nvPr>
            <p:ph type="ftr" sz="quarter" idx="3"/>
          </p:nvPr>
        </p:nvSpPr>
        <p:spPr/>
        <p:txBody>
          <a:bodyPr/>
          <a:lstStyle>
            <a:lvl1pPr>
              <a:defRPr b="0"/>
            </a:lvl1pPr>
          </a:lstStyle>
          <a:p>
            <a:endParaRPr lang="en-US" altLang="en-US"/>
          </a:p>
        </p:txBody>
      </p:sp>
      <p:sp>
        <p:nvSpPr>
          <p:cNvPr id="3078" name="Rectangle 6"/>
          <p:cNvSpPr>
            <a:spLocks noGrp="1" noChangeArrowheads="1"/>
          </p:cNvSpPr>
          <p:nvPr>
            <p:ph type="sldNum" sz="quarter" idx="4"/>
          </p:nvPr>
        </p:nvSpPr>
        <p:spPr/>
        <p:txBody>
          <a:bodyPr/>
          <a:lstStyle>
            <a:lvl1pPr>
              <a:defRPr b="0"/>
            </a:lvl1pPr>
          </a:lstStyle>
          <a:p>
            <a:fld id="{BE08CBA4-847F-45F6-8FB1-139062A0D8EC}" type="slidenum">
              <a:rPr lang="en-US" altLang="en-US" smtClean="0"/>
              <a:pPr/>
              <a:t>‹#›</a:t>
            </a:fld>
            <a:endParaRPr lang="en-US" altLang="en-US"/>
          </a:p>
        </p:txBody>
      </p:sp>
    </p:spTree>
  </p:cSld>
  <p:clrMapOvr>
    <a:masterClrMapping/>
  </p:clrMapOvr>
  <p:transition spd="slow">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75E1D9F9-122D-499D-9C3E-C211606D8E51}" type="slidenum">
              <a:rPr lang="en-US" altLang="en-US" smtClean="0"/>
              <a:pPr/>
              <a:t>‹#›</a:t>
            </a:fld>
            <a:endParaRPr lang="en-US" altLang="en-US"/>
          </a:p>
        </p:txBody>
      </p:sp>
    </p:spTree>
    <p:extLst>
      <p:ext uri="{BB962C8B-B14F-4D97-AF65-F5344CB8AC3E}">
        <p14:creationId xmlns:p14="http://schemas.microsoft.com/office/powerpoint/2010/main" val="1253680246"/>
      </p:ext>
    </p:extLst>
  </p:cSld>
  <p:clrMapOvr>
    <a:masterClrMapping/>
  </p:clrMapOvr>
  <p:transition spd="slow">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76200"/>
            <a:ext cx="2286000" cy="6477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76200"/>
            <a:ext cx="6705600" cy="6477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10F6DB50-5F5A-4887-93A5-D12691B24727}" type="slidenum">
              <a:rPr lang="en-US" altLang="en-US" smtClean="0"/>
              <a:pPr/>
              <a:t>‹#›</a:t>
            </a:fld>
            <a:endParaRPr lang="en-US" altLang="en-US"/>
          </a:p>
        </p:txBody>
      </p:sp>
    </p:spTree>
    <p:extLst>
      <p:ext uri="{BB962C8B-B14F-4D97-AF65-F5344CB8AC3E}">
        <p14:creationId xmlns:p14="http://schemas.microsoft.com/office/powerpoint/2010/main" val="2770682756"/>
      </p:ext>
    </p:extLst>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E6576604-032B-45E8-BC44-FE89DEA82BCC}" type="slidenum">
              <a:rPr lang="en-US" altLang="en-US" smtClean="0"/>
              <a:pPr/>
              <a:t>‹#›</a:t>
            </a:fld>
            <a:endParaRPr lang="en-US" altLang="en-US"/>
          </a:p>
        </p:txBody>
      </p:sp>
    </p:spTree>
    <p:extLst>
      <p:ext uri="{BB962C8B-B14F-4D97-AF65-F5344CB8AC3E}">
        <p14:creationId xmlns:p14="http://schemas.microsoft.com/office/powerpoint/2010/main" val="1344442919"/>
      </p:ext>
    </p:extLst>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843E501D-0067-4BE9-98B1-57158C5221B0}" type="slidenum">
              <a:rPr lang="en-US" altLang="en-US" smtClean="0"/>
              <a:pPr/>
              <a:t>‹#›</a:t>
            </a:fld>
            <a:endParaRPr lang="en-US" altLang="en-US"/>
          </a:p>
        </p:txBody>
      </p:sp>
    </p:spTree>
    <p:extLst>
      <p:ext uri="{BB962C8B-B14F-4D97-AF65-F5344CB8AC3E}">
        <p14:creationId xmlns:p14="http://schemas.microsoft.com/office/powerpoint/2010/main" val="3957311705"/>
      </p:ext>
    </p:extLst>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0" y="762000"/>
            <a:ext cx="4495800" cy="5638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762000"/>
            <a:ext cx="4495800" cy="5638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ltLang="en-US"/>
          </a:p>
        </p:txBody>
      </p:sp>
      <p:sp>
        <p:nvSpPr>
          <p:cNvPr id="6" name="Footer Placeholder 5"/>
          <p:cNvSpPr>
            <a:spLocks noGrp="1"/>
          </p:cNvSpPr>
          <p:nvPr>
            <p:ph type="ftr" sz="quarter" idx="11"/>
          </p:nvPr>
        </p:nvSpPr>
        <p:spPr/>
        <p:txBody>
          <a:bodyPr/>
          <a:lstStyle>
            <a:lvl1pPr>
              <a:defRPr/>
            </a:lvl1pPr>
          </a:lstStyle>
          <a:p>
            <a:endParaRPr lang="en-US" altLang="en-US"/>
          </a:p>
        </p:txBody>
      </p:sp>
      <p:sp>
        <p:nvSpPr>
          <p:cNvPr id="7" name="Slide Number Placeholder 6"/>
          <p:cNvSpPr>
            <a:spLocks noGrp="1"/>
          </p:cNvSpPr>
          <p:nvPr>
            <p:ph type="sldNum" sz="quarter" idx="12"/>
          </p:nvPr>
        </p:nvSpPr>
        <p:spPr/>
        <p:txBody>
          <a:bodyPr/>
          <a:lstStyle>
            <a:lvl1pPr>
              <a:defRPr/>
            </a:lvl1pPr>
          </a:lstStyle>
          <a:p>
            <a:fld id="{1DCE0932-5622-49BE-8199-985230CFB301}" type="slidenum">
              <a:rPr lang="en-US" altLang="en-US" smtClean="0"/>
              <a:pPr/>
              <a:t>‹#›</a:t>
            </a:fld>
            <a:endParaRPr lang="en-US" altLang="en-US"/>
          </a:p>
        </p:txBody>
      </p:sp>
    </p:spTree>
    <p:extLst>
      <p:ext uri="{BB962C8B-B14F-4D97-AF65-F5344CB8AC3E}">
        <p14:creationId xmlns:p14="http://schemas.microsoft.com/office/powerpoint/2010/main" val="3732580842"/>
      </p:ext>
    </p:extLst>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ltLang="en-US"/>
          </a:p>
        </p:txBody>
      </p:sp>
      <p:sp>
        <p:nvSpPr>
          <p:cNvPr id="8" name="Footer Placeholder 7"/>
          <p:cNvSpPr>
            <a:spLocks noGrp="1"/>
          </p:cNvSpPr>
          <p:nvPr>
            <p:ph type="ftr" sz="quarter" idx="11"/>
          </p:nvPr>
        </p:nvSpPr>
        <p:spPr/>
        <p:txBody>
          <a:bodyPr/>
          <a:lstStyle>
            <a:lvl1pPr>
              <a:defRPr/>
            </a:lvl1pPr>
          </a:lstStyle>
          <a:p>
            <a:endParaRPr lang="en-US" altLang="en-US"/>
          </a:p>
        </p:txBody>
      </p:sp>
      <p:sp>
        <p:nvSpPr>
          <p:cNvPr id="9" name="Slide Number Placeholder 8"/>
          <p:cNvSpPr>
            <a:spLocks noGrp="1"/>
          </p:cNvSpPr>
          <p:nvPr>
            <p:ph type="sldNum" sz="quarter" idx="12"/>
          </p:nvPr>
        </p:nvSpPr>
        <p:spPr/>
        <p:txBody>
          <a:bodyPr/>
          <a:lstStyle>
            <a:lvl1pPr>
              <a:defRPr/>
            </a:lvl1pPr>
          </a:lstStyle>
          <a:p>
            <a:fld id="{F5A44A80-CF0C-4260-8829-0D2047C9F981}" type="slidenum">
              <a:rPr lang="en-US" altLang="en-US" smtClean="0"/>
              <a:pPr/>
              <a:t>‹#›</a:t>
            </a:fld>
            <a:endParaRPr lang="en-US" altLang="en-US"/>
          </a:p>
        </p:txBody>
      </p:sp>
    </p:spTree>
    <p:extLst>
      <p:ext uri="{BB962C8B-B14F-4D97-AF65-F5344CB8AC3E}">
        <p14:creationId xmlns:p14="http://schemas.microsoft.com/office/powerpoint/2010/main" val="1517811209"/>
      </p:ext>
    </p:extLst>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ltLang="en-US"/>
          </a:p>
        </p:txBody>
      </p:sp>
      <p:sp>
        <p:nvSpPr>
          <p:cNvPr id="4" name="Footer Placeholder 3"/>
          <p:cNvSpPr>
            <a:spLocks noGrp="1"/>
          </p:cNvSpPr>
          <p:nvPr>
            <p:ph type="ftr" sz="quarter" idx="11"/>
          </p:nvPr>
        </p:nvSpPr>
        <p:spPr/>
        <p:txBody>
          <a:bodyPr/>
          <a:lstStyle>
            <a:lvl1pPr>
              <a:defRPr/>
            </a:lvl1pPr>
          </a:lstStyle>
          <a:p>
            <a:endParaRPr lang="en-US" altLang="en-US"/>
          </a:p>
        </p:txBody>
      </p:sp>
      <p:sp>
        <p:nvSpPr>
          <p:cNvPr id="5" name="Slide Number Placeholder 4"/>
          <p:cNvSpPr>
            <a:spLocks noGrp="1"/>
          </p:cNvSpPr>
          <p:nvPr>
            <p:ph type="sldNum" sz="quarter" idx="12"/>
          </p:nvPr>
        </p:nvSpPr>
        <p:spPr/>
        <p:txBody>
          <a:bodyPr/>
          <a:lstStyle>
            <a:lvl1pPr>
              <a:defRPr/>
            </a:lvl1pPr>
          </a:lstStyle>
          <a:p>
            <a:fld id="{04835808-50FC-43EA-904C-87941668ED7A}" type="slidenum">
              <a:rPr lang="en-US" altLang="en-US" smtClean="0"/>
              <a:pPr/>
              <a:t>‹#›</a:t>
            </a:fld>
            <a:endParaRPr lang="en-US" altLang="en-US"/>
          </a:p>
        </p:txBody>
      </p:sp>
    </p:spTree>
    <p:extLst>
      <p:ext uri="{BB962C8B-B14F-4D97-AF65-F5344CB8AC3E}">
        <p14:creationId xmlns:p14="http://schemas.microsoft.com/office/powerpoint/2010/main" val="761566741"/>
      </p:ext>
    </p:extLst>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ltLang="en-US"/>
          </a:p>
        </p:txBody>
      </p:sp>
      <p:sp>
        <p:nvSpPr>
          <p:cNvPr id="3" name="Footer Placeholder 2"/>
          <p:cNvSpPr>
            <a:spLocks noGrp="1"/>
          </p:cNvSpPr>
          <p:nvPr>
            <p:ph type="ftr" sz="quarter" idx="11"/>
          </p:nvPr>
        </p:nvSpPr>
        <p:spPr/>
        <p:txBody>
          <a:bodyPr/>
          <a:lstStyle>
            <a:lvl1pPr>
              <a:defRPr/>
            </a:lvl1pPr>
          </a:lstStyle>
          <a:p>
            <a:endParaRPr lang="en-US" altLang="en-US"/>
          </a:p>
        </p:txBody>
      </p:sp>
      <p:sp>
        <p:nvSpPr>
          <p:cNvPr id="4" name="Slide Number Placeholder 3"/>
          <p:cNvSpPr>
            <a:spLocks noGrp="1"/>
          </p:cNvSpPr>
          <p:nvPr>
            <p:ph type="sldNum" sz="quarter" idx="12"/>
          </p:nvPr>
        </p:nvSpPr>
        <p:spPr/>
        <p:txBody>
          <a:bodyPr/>
          <a:lstStyle>
            <a:lvl1pPr>
              <a:defRPr/>
            </a:lvl1pPr>
          </a:lstStyle>
          <a:p>
            <a:fld id="{F573B58E-A5FC-438D-AB1E-F931D71E3F6F}" type="slidenum">
              <a:rPr lang="en-US" altLang="en-US" smtClean="0"/>
              <a:pPr/>
              <a:t>‹#›</a:t>
            </a:fld>
            <a:endParaRPr lang="en-US" altLang="en-US"/>
          </a:p>
        </p:txBody>
      </p:sp>
    </p:spTree>
    <p:extLst>
      <p:ext uri="{BB962C8B-B14F-4D97-AF65-F5344CB8AC3E}">
        <p14:creationId xmlns:p14="http://schemas.microsoft.com/office/powerpoint/2010/main" val="1563867271"/>
      </p:ext>
    </p:extLst>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a:p>
        </p:txBody>
      </p:sp>
      <p:sp>
        <p:nvSpPr>
          <p:cNvPr id="6" name="Footer Placeholder 5"/>
          <p:cNvSpPr>
            <a:spLocks noGrp="1"/>
          </p:cNvSpPr>
          <p:nvPr>
            <p:ph type="ftr" sz="quarter" idx="11"/>
          </p:nvPr>
        </p:nvSpPr>
        <p:spPr/>
        <p:txBody>
          <a:bodyPr/>
          <a:lstStyle>
            <a:lvl1pPr>
              <a:defRPr/>
            </a:lvl1pPr>
          </a:lstStyle>
          <a:p>
            <a:endParaRPr lang="en-US" altLang="en-US"/>
          </a:p>
        </p:txBody>
      </p:sp>
      <p:sp>
        <p:nvSpPr>
          <p:cNvPr id="7" name="Slide Number Placeholder 6"/>
          <p:cNvSpPr>
            <a:spLocks noGrp="1"/>
          </p:cNvSpPr>
          <p:nvPr>
            <p:ph type="sldNum" sz="quarter" idx="12"/>
          </p:nvPr>
        </p:nvSpPr>
        <p:spPr/>
        <p:txBody>
          <a:bodyPr/>
          <a:lstStyle>
            <a:lvl1pPr>
              <a:defRPr/>
            </a:lvl1pPr>
          </a:lstStyle>
          <a:p>
            <a:fld id="{3C403D6D-DD06-4FD7-8679-95F0E37C60E3}" type="slidenum">
              <a:rPr lang="en-US" altLang="en-US" smtClean="0"/>
              <a:pPr/>
              <a:t>‹#›</a:t>
            </a:fld>
            <a:endParaRPr lang="en-US" altLang="en-US"/>
          </a:p>
        </p:txBody>
      </p:sp>
    </p:spTree>
    <p:extLst>
      <p:ext uri="{BB962C8B-B14F-4D97-AF65-F5344CB8AC3E}">
        <p14:creationId xmlns:p14="http://schemas.microsoft.com/office/powerpoint/2010/main" val="1961899079"/>
      </p:ext>
    </p:extLst>
  </p:cSld>
  <p:clrMapOvr>
    <a:masterClrMapping/>
  </p:clrMapOvr>
  <p:transition spd="slow">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a:p>
        </p:txBody>
      </p:sp>
      <p:sp>
        <p:nvSpPr>
          <p:cNvPr id="6" name="Footer Placeholder 5"/>
          <p:cNvSpPr>
            <a:spLocks noGrp="1"/>
          </p:cNvSpPr>
          <p:nvPr>
            <p:ph type="ftr" sz="quarter" idx="11"/>
          </p:nvPr>
        </p:nvSpPr>
        <p:spPr/>
        <p:txBody>
          <a:bodyPr/>
          <a:lstStyle>
            <a:lvl1pPr>
              <a:defRPr/>
            </a:lvl1pPr>
          </a:lstStyle>
          <a:p>
            <a:endParaRPr lang="en-US" altLang="en-US"/>
          </a:p>
        </p:txBody>
      </p:sp>
      <p:sp>
        <p:nvSpPr>
          <p:cNvPr id="7" name="Slide Number Placeholder 6"/>
          <p:cNvSpPr>
            <a:spLocks noGrp="1"/>
          </p:cNvSpPr>
          <p:nvPr>
            <p:ph type="sldNum" sz="quarter" idx="12"/>
          </p:nvPr>
        </p:nvSpPr>
        <p:spPr/>
        <p:txBody>
          <a:bodyPr/>
          <a:lstStyle>
            <a:lvl1pPr>
              <a:defRPr/>
            </a:lvl1pPr>
          </a:lstStyle>
          <a:p>
            <a:fld id="{F3D3BC1A-ACFD-4B20-9AF6-060505CF3D6B}" type="slidenum">
              <a:rPr lang="en-US" altLang="en-US" smtClean="0"/>
              <a:pPr/>
              <a:t>‹#›</a:t>
            </a:fld>
            <a:endParaRPr lang="en-US" altLang="en-US"/>
          </a:p>
        </p:txBody>
      </p:sp>
    </p:spTree>
    <p:extLst>
      <p:ext uri="{BB962C8B-B14F-4D97-AF65-F5344CB8AC3E}">
        <p14:creationId xmlns:p14="http://schemas.microsoft.com/office/powerpoint/2010/main" val="2591307668"/>
      </p:ext>
    </p:extLst>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57" name="Rectangle 33"/>
          <p:cNvSpPr>
            <a:spLocks noChangeArrowheads="1"/>
          </p:cNvSpPr>
          <p:nvPr/>
        </p:nvSpPr>
        <p:spPr bwMode="auto">
          <a:xfrm>
            <a:off x="0" y="0"/>
            <a:ext cx="9144000" cy="49847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7" name="Rectangle 3"/>
          <p:cNvSpPr>
            <a:spLocks noGrp="1" noChangeArrowheads="1"/>
          </p:cNvSpPr>
          <p:nvPr>
            <p:ph type="body" idx="1"/>
          </p:nvPr>
        </p:nvSpPr>
        <p:spPr bwMode="auto">
          <a:xfrm>
            <a:off x="0" y="762000"/>
            <a:ext cx="9144000" cy="563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26" name="Rectangle 2"/>
          <p:cNvSpPr>
            <a:spLocks noGrp="1" noChangeArrowheads="1"/>
          </p:cNvSpPr>
          <p:nvPr>
            <p:ph type="title"/>
          </p:nvPr>
        </p:nvSpPr>
        <p:spPr bwMode="auto">
          <a:xfrm>
            <a:off x="0" y="-76200"/>
            <a:ext cx="91440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8" name="Rectangle 4"/>
          <p:cNvSpPr>
            <a:spLocks noGrp="1" noChangeArrowheads="1"/>
          </p:cNvSpPr>
          <p:nvPr>
            <p:ph type="dt" sz="half" idx="2"/>
          </p:nvPr>
        </p:nvSpPr>
        <p:spPr bwMode="auto">
          <a:xfrm>
            <a:off x="0" y="6629400"/>
            <a:ext cx="190500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000" b="1"/>
            </a:lvl1pPr>
          </a:lstStyle>
          <a:p>
            <a:endParaRPr lang="en-US" altLang="en-US"/>
          </a:p>
        </p:txBody>
      </p:sp>
      <p:sp>
        <p:nvSpPr>
          <p:cNvPr id="1029" name="Rectangle 5"/>
          <p:cNvSpPr>
            <a:spLocks noGrp="1" noChangeArrowheads="1"/>
          </p:cNvSpPr>
          <p:nvPr>
            <p:ph type="ftr" sz="quarter" idx="3"/>
          </p:nvPr>
        </p:nvSpPr>
        <p:spPr bwMode="auto">
          <a:xfrm>
            <a:off x="3124200" y="6629400"/>
            <a:ext cx="289560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000" b="1"/>
            </a:lvl1pPr>
          </a:lstStyle>
          <a:p>
            <a:endParaRPr lang="en-US" altLang="en-US"/>
          </a:p>
        </p:txBody>
      </p:sp>
      <p:sp>
        <p:nvSpPr>
          <p:cNvPr id="1030" name="Rectangle 6"/>
          <p:cNvSpPr>
            <a:spLocks noGrp="1" noChangeArrowheads="1"/>
          </p:cNvSpPr>
          <p:nvPr>
            <p:ph type="sldNum" sz="quarter" idx="4"/>
          </p:nvPr>
        </p:nvSpPr>
        <p:spPr bwMode="auto">
          <a:xfrm>
            <a:off x="7239000" y="6629400"/>
            <a:ext cx="190500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000" b="1"/>
            </a:lvl1pPr>
          </a:lstStyle>
          <a:p>
            <a:fld id="{8DC9B3F8-1462-478C-A720-8E78C772AB5B}" type="slidenum">
              <a:rPr lang="en-US" altLang="en-US" smtClean="0"/>
              <a:pPr/>
              <a:t>‹#›</a:t>
            </a:fld>
            <a:endParaRPr lang="en-US"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spd="slow">
    <p:push dir="u"/>
  </p:transition>
  <p:txStyles>
    <p:titleStyle>
      <a:lvl1pPr algn="l" rtl="0" eaLnBrk="1" fontAlgn="base" hangingPunct="1">
        <a:spcBef>
          <a:spcPct val="0"/>
        </a:spcBef>
        <a:spcAft>
          <a:spcPct val="0"/>
        </a:spcAft>
        <a:defRPr sz="4000">
          <a:solidFill>
            <a:schemeClr val="tx2"/>
          </a:solidFill>
          <a:latin typeface="+mj-lt"/>
          <a:ea typeface="+mj-ea"/>
          <a:cs typeface="+mj-cs"/>
        </a:defRPr>
      </a:lvl1pPr>
      <a:lvl2pPr algn="l" rtl="0" eaLnBrk="1" fontAlgn="base" hangingPunct="1">
        <a:spcBef>
          <a:spcPct val="0"/>
        </a:spcBef>
        <a:spcAft>
          <a:spcPct val="0"/>
        </a:spcAft>
        <a:defRPr sz="4000">
          <a:solidFill>
            <a:schemeClr val="tx2"/>
          </a:solidFill>
          <a:latin typeface="Arial Black" pitchFamily="34" charset="0"/>
        </a:defRPr>
      </a:lvl2pPr>
      <a:lvl3pPr algn="l" rtl="0" eaLnBrk="1" fontAlgn="base" hangingPunct="1">
        <a:spcBef>
          <a:spcPct val="0"/>
        </a:spcBef>
        <a:spcAft>
          <a:spcPct val="0"/>
        </a:spcAft>
        <a:defRPr sz="4000">
          <a:solidFill>
            <a:schemeClr val="tx2"/>
          </a:solidFill>
          <a:latin typeface="Arial Black" pitchFamily="34" charset="0"/>
        </a:defRPr>
      </a:lvl3pPr>
      <a:lvl4pPr algn="l" rtl="0" eaLnBrk="1" fontAlgn="base" hangingPunct="1">
        <a:spcBef>
          <a:spcPct val="0"/>
        </a:spcBef>
        <a:spcAft>
          <a:spcPct val="0"/>
        </a:spcAft>
        <a:defRPr sz="4000">
          <a:solidFill>
            <a:schemeClr val="tx2"/>
          </a:solidFill>
          <a:latin typeface="Arial Black" pitchFamily="34" charset="0"/>
        </a:defRPr>
      </a:lvl4pPr>
      <a:lvl5pPr algn="l" rtl="0" eaLnBrk="1" fontAlgn="base" hangingPunct="1">
        <a:spcBef>
          <a:spcPct val="0"/>
        </a:spcBef>
        <a:spcAft>
          <a:spcPct val="0"/>
        </a:spcAft>
        <a:defRPr sz="4000">
          <a:solidFill>
            <a:schemeClr val="tx2"/>
          </a:solidFill>
          <a:latin typeface="Arial Black" pitchFamily="34" charset="0"/>
        </a:defRPr>
      </a:lvl5pPr>
      <a:lvl6pPr marL="457200" algn="l" rtl="0" eaLnBrk="1" fontAlgn="base" hangingPunct="1">
        <a:spcBef>
          <a:spcPct val="0"/>
        </a:spcBef>
        <a:spcAft>
          <a:spcPct val="0"/>
        </a:spcAft>
        <a:defRPr sz="4000">
          <a:solidFill>
            <a:schemeClr val="tx2"/>
          </a:solidFill>
          <a:latin typeface="Arial Black" pitchFamily="34" charset="0"/>
        </a:defRPr>
      </a:lvl6pPr>
      <a:lvl7pPr marL="914400" algn="l" rtl="0" eaLnBrk="1" fontAlgn="base" hangingPunct="1">
        <a:spcBef>
          <a:spcPct val="0"/>
        </a:spcBef>
        <a:spcAft>
          <a:spcPct val="0"/>
        </a:spcAft>
        <a:defRPr sz="4000">
          <a:solidFill>
            <a:schemeClr val="tx2"/>
          </a:solidFill>
          <a:latin typeface="Arial Black" pitchFamily="34" charset="0"/>
        </a:defRPr>
      </a:lvl7pPr>
      <a:lvl8pPr marL="1371600" algn="l" rtl="0" eaLnBrk="1" fontAlgn="base" hangingPunct="1">
        <a:spcBef>
          <a:spcPct val="0"/>
        </a:spcBef>
        <a:spcAft>
          <a:spcPct val="0"/>
        </a:spcAft>
        <a:defRPr sz="4000">
          <a:solidFill>
            <a:schemeClr val="tx2"/>
          </a:solidFill>
          <a:latin typeface="Arial Black" pitchFamily="34" charset="0"/>
        </a:defRPr>
      </a:lvl8pPr>
      <a:lvl9pPr marL="1828800" algn="l" rtl="0" eaLnBrk="1" fontAlgn="base" hangingPunct="1">
        <a:spcBef>
          <a:spcPct val="0"/>
        </a:spcBef>
        <a:spcAft>
          <a:spcPct val="0"/>
        </a:spcAft>
        <a:defRPr sz="4000">
          <a:solidFill>
            <a:schemeClr val="tx2"/>
          </a:solidFill>
          <a:latin typeface="Arial Black" pitchFamily="34" charset="0"/>
        </a:defRPr>
      </a:lvl9pPr>
    </p:titleStyle>
    <p:bodyStyle>
      <a:lvl1pPr marL="342900" indent="-342900" algn="l" rtl="0" eaLnBrk="1" fontAlgn="base" hangingPunct="1">
        <a:spcBef>
          <a:spcPct val="20000"/>
        </a:spcBef>
        <a:spcAft>
          <a:spcPct val="0"/>
        </a:spcAft>
        <a:buChar char="•"/>
        <a:defRPr sz="3200" i="1">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i="1">
          <a:solidFill>
            <a:schemeClr val="tx1"/>
          </a:solidFill>
          <a:latin typeface="+mn-lt"/>
        </a:defRPr>
      </a:lvl2pPr>
      <a:lvl3pPr marL="1143000" indent="-228600" algn="l" rtl="0" eaLnBrk="1" fontAlgn="base" hangingPunct="1">
        <a:spcBef>
          <a:spcPct val="20000"/>
        </a:spcBef>
        <a:spcAft>
          <a:spcPct val="0"/>
        </a:spcAft>
        <a:buChar char="•"/>
        <a:defRPr sz="2400" i="1">
          <a:solidFill>
            <a:schemeClr val="tx1"/>
          </a:solidFill>
          <a:latin typeface="+mn-lt"/>
        </a:defRPr>
      </a:lvl3pPr>
      <a:lvl4pPr marL="1600200" indent="-228600" algn="l" rtl="0" eaLnBrk="1" fontAlgn="base" hangingPunct="1">
        <a:spcBef>
          <a:spcPct val="20000"/>
        </a:spcBef>
        <a:spcAft>
          <a:spcPct val="0"/>
        </a:spcAft>
        <a:buChar char="•"/>
        <a:defRPr sz="2000" i="1">
          <a:solidFill>
            <a:schemeClr val="tx1"/>
          </a:solidFill>
          <a:latin typeface="+mn-lt"/>
        </a:defRPr>
      </a:lvl4pPr>
      <a:lvl5pPr marL="2057400" indent="-228600" algn="l" rtl="0" eaLnBrk="1" fontAlgn="base" hangingPunct="1">
        <a:spcBef>
          <a:spcPct val="20000"/>
        </a:spcBef>
        <a:spcAft>
          <a:spcPct val="0"/>
        </a:spcAft>
        <a:buChar char="•"/>
        <a:defRPr sz="2000" i="1">
          <a:solidFill>
            <a:schemeClr val="tx1"/>
          </a:solidFill>
          <a:latin typeface="+mn-lt"/>
        </a:defRPr>
      </a:lvl5pPr>
      <a:lvl6pPr marL="2514600" indent="-228600" algn="l" rtl="0" eaLnBrk="1" fontAlgn="base" hangingPunct="1">
        <a:spcBef>
          <a:spcPct val="20000"/>
        </a:spcBef>
        <a:spcAft>
          <a:spcPct val="0"/>
        </a:spcAft>
        <a:buChar char="•"/>
        <a:defRPr sz="2000" i="1">
          <a:solidFill>
            <a:schemeClr val="tx1"/>
          </a:solidFill>
          <a:latin typeface="+mn-lt"/>
        </a:defRPr>
      </a:lvl6pPr>
      <a:lvl7pPr marL="2971800" indent="-228600" algn="l" rtl="0" eaLnBrk="1" fontAlgn="base" hangingPunct="1">
        <a:spcBef>
          <a:spcPct val="20000"/>
        </a:spcBef>
        <a:spcAft>
          <a:spcPct val="0"/>
        </a:spcAft>
        <a:buChar char="•"/>
        <a:defRPr sz="2000" i="1">
          <a:solidFill>
            <a:schemeClr val="tx1"/>
          </a:solidFill>
          <a:latin typeface="+mn-lt"/>
        </a:defRPr>
      </a:lvl7pPr>
      <a:lvl8pPr marL="3429000" indent="-228600" algn="l" rtl="0" eaLnBrk="1" fontAlgn="base" hangingPunct="1">
        <a:spcBef>
          <a:spcPct val="20000"/>
        </a:spcBef>
        <a:spcAft>
          <a:spcPct val="0"/>
        </a:spcAft>
        <a:buChar char="•"/>
        <a:defRPr sz="2000" i="1">
          <a:solidFill>
            <a:schemeClr val="tx1"/>
          </a:solidFill>
          <a:latin typeface="+mn-lt"/>
        </a:defRPr>
      </a:lvl8pPr>
      <a:lvl9pPr marL="3886200" indent="-228600" algn="l" rtl="0" eaLnBrk="1" fontAlgn="base" hangingPunct="1">
        <a:spcBef>
          <a:spcPct val="20000"/>
        </a:spcBef>
        <a:spcAft>
          <a:spcPct val="0"/>
        </a:spcAft>
        <a:buChar char="•"/>
        <a:defRPr sz="2000" i="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609600"/>
            <a:ext cx="8153400" cy="1165225"/>
          </a:xfrm>
        </p:spPr>
        <p:txBody>
          <a:bodyPr/>
          <a:lstStyle/>
          <a:p>
            <a:r>
              <a:rPr lang="en-US" sz="80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Berlin Sans FB Demi" panose="020E0802020502020306" pitchFamily="34" charset="0"/>
              </a:rPr>
              <a:t>CSL 458 </a:t>
            </a:r>
            <a:r>
              <a:rPr lang="en-US" sz="80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a:r>
            <a:br>
              <a:rPr lang="en-US" sz="80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br>
            <a:r>
              <a:rPr lang="en-US" sz="80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Berlin Sans FB Demi" panose="020E0802020502020306" pitchFamily="34" charset="0"/>
              </a:rPr>
              <a:t>PROJECT</a:t>
            </a:r>
            <a:endParaRPr lang="en-US" sz="8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Berlin Sans FB Demi" panose="020E0802020502020306" pitchFamily="34" charset="0"/>
            </a:endParaRPr>
          </a:p>
        </p:txBody>
      </p:sp>
      <p:sp>
        <p:nvSpPr>
          <p:cNvPr id="3" name="Subtitle 2"/>
          <p:cNvSpPr>
            <a:spLocks noGrp="1"/>
          </p:cNvSpPr>
          <p:nvPr>
            <p:ph type="subTitle" idx="1"/>
          </p:nvPr>
        </p:nvSpPr>
        <p:spPr>
          <a:xfrm>
            <a:off x="152400" y="2819400"/>
            <a:ext cx="6400800" cy="519113"/>
          </a:xfrm>
        </p:spPr>
        <p:txBody>
          <a:bodyPr/>
          <a:lstStyle/>
          <a:p>
            <a:r>
              <a:rPr lang="en-US" b="1" i="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lgerian" panose="04020705040A02060702" pitchFamily="82" charset="0"/>
              </a:rPr>
              <a:t>Lost N Found Portal</a:t>
            </a:r>
          </a:p>
          <a:p>
            <a:r>
              <a:rPr lang="en-US" b="1" dirty="0" smtClean="0">
                <a:effectLst>
                  <a:outerShdw blurRad="38100" dist="38100" dir="2700000" algn="tl">
                    <a:srgbClr val="000000">
                      <a:alpha val="43137"/>
                    </a:srgbClr>
                  </a:outerShdw>
                </a:effectLst>
                <a:latin typeface="Adobe Garamond Pro" pitchFamily="18" charset="0"/>
              </a:rPr>
              <a:t>  - “If you don’t get lost,</a:t>
            </a:r>
          </a:p>
          <a:p>
            <a:pPr algn="r"/>
            <a:r>
              <a:rPr lang="en-US" b="1" dirty="0" smtClean="0">
                <a:effectLst>
                  <a:outerShdw blurRad="38100" dist="38100" dir="2700000" algn="tl">
                    <a:srgbClr val="000000">
                      <a:alpha val="43137"/>
                    </a:srgbClr>
                  </a:outerShdw>
                </a:effectLst>
                <a:latin typeface="Adobe Garamond Pro" pitchFamily="18" charset="0"/>
              </a:rPr>
              <a:t>There’s a chance you will never be found” </a:t>
            </a:r>
            <a:endParaRPr lang="en-US" b="1" dirty="0">
              <a:effectLst>
                <a:outerShdw blurRad="38100" dist="38100" dir="2700000" algn="tl">
                  <a:srgbClr val="000000">
                    <a:alpha val="43137"/>
                  </a:srgbClr>
                </a:outerShdw>
              </a:effectLst>
              <a:latin typeface="Adobe Garamond Pro" pitchFamily="18" charset="0"/>
            </a:endParaRPr>
          </a:p>
        </p:txBody>
      </p:sp>
      <p:sp>
        <p:nvSpPr>
          <p:cNvPr id="4" name="TextBox 3"/>
          <p:cNvSpPr txBox="1"/>
          <p:nvPr/>
        </p:nvSpPr>
        <p:spPr>
          <a:xfrm>
            <a:off x="381000" y="5257800"/>
            <a:ext cx="3505200" cy="1446550"/>
          </a:xfrm>
          <a:prstGeom prst="rect">
            <a:avLst/>
          </a:prstGeom>
          <a:noFill/>
        </p:spPr>
        <p:txBody>
          <a:bodyPr wrap="square" rtlCol="0">
            <a:spAutoFit/>
          </a:bodyPr>
          <a:lstStyle/>
          <a:p>
            <a:r>
              <a:rPr lang="en-US" sz="2200" dirty="0" smtClean="0">
                <a:latin typeface="BankGothic" panose="02000800000000000000" pitchFamily="2" charset="0"/>
              </a:rPr>
              <a:t>Gaurav Mittal</a:t>
            </a:r>
          </a:p>
          <a:p>
            <a:r>
              <a:rPr lang="en-US" sz="2200" dirty="0" smtClean="0">
                <a:latin typeface="BankGothic" panose="02000800000000000000" pitchFamily="2" charset="0"/>
              </a:rPr>
              <a:t>Rahul Mittal</a:t>
            </a:r>
          </a:p>
          <a:p>
            <a:r>
              <a:rPr lang="en-US" sz="2200" dirty="0" err="1" smtClean="0">
                <a:latin typeface="BankGothic" panose="02000800000000000000" pitchFamily="2" charset="0"/>
              </a:rPr>
              <a:t>Kaushal</a:t>
            </a:r>
            <a:r>
              <a:rPr lang="en-US" sz="2200" dirty="0" smtClean="0">
                <a:latin typeface="BankGothic" panose="02000800000000000000" pitchFamily="2" charset="0"/>
              </a:rPr>
              <a:t> </a:t>
            </a:r>
            <a:r>
              <a:rPr lang="en-US" sz="2200" dirty="0" err="1" smtClean="0">
                <a:latin typeface="BankGothic" panose="02000800000000000000" pitchFamily="2" charset="0"/>
              </a:rPr>
              <a:t>Yagnik</a:t>
            </a:r>
            <a:endParaRPr lang="en-US" sz="2200" dirty="0" smtClean="0">
              <a:latin typeface="BankGothic" panose="02000800000000000000" pitchFamily="2" charset="0"/>
            </a:endParaRPr>
          </a:p>
          <a:p>
            <a:r>
              <a:rPr lang="en-US" sz="2200" dirty="0" smtClean="0">
                <a:latin typeface="BankGothic" panose="02000800000000000000" pitchFamily="2" charset="0"/>
              </a:rPr>
              <a:t>Deepak Chawla</a:t>
            </a:r>
            <a:endParaRPr lang="en-US" sz="2200" dirty="0">
              <a:latin typeface="BankGothic" panose="02000800000000000000" pitchFamily="2" charset="0"/>
            </a:endParaRPr>
          </a:p>
        </p:txBody>
      </p:sp>
    </p:spTree>
    <p:extLst>
      <p:ext uri="{BB962C8B-B14F-4D97-AF65-F5344CB8AC3E}">
        <p14:creationId xmlns:p14="http://schemas.microsoft.com/office/powerpoint/2010/main" val="3218345697"/>
      </p:ext>
    </p:extLst>
  </p:cSld>
  <p:clrMapOvr>
    <a:masterClrMapping/>
  </p:clrMapOvr>
  <p:transition spd="slow">
    <p:push di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600" b="1"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outerShdw blurRad="38100" dist="38100" dir="2700000" algn="tl">
                    <a:srgbClr val="000000">
                      <a:alpha val="43137"/>
                    </a:srgbClr>
                  </a:outerShdw>
                </a:effectLst>
                <a:latin typeface="Biondi" panose="02000505030000020004" pitchFamily="2" charset="0"/>
              </a:rPr>
              <a:t>Design</a:t>
            </a:r>
            <a:r>
              <a:rPr lang="en-US" dirty="0" smtClean="0"/>
              <a:t> </a:t>
            </a:r>
            <a:r>
              <a:rPr lang="en-US" sz="3600" b="1"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outerShdw blurRad="38100" dist="38100" dir="2700000" algn="tl">
                    <a:srgbClr val="000000">
                      <a:alpha val="43137"/>
                    </a:srgbClr>
                  </a:outerShdw>
                </a:effectLst>
                <a:latin typeface="Biondi" panose="02000505030000020004" pitchFamily="2" charset="0"/>
              </a:rPr>
              <a:t>Issues</a:t>
            </a:r>
          </a:p>
        </p:txBody>
      </p:sp>
      <p:sp>
        <p:nvSpPr>
          <p:cNvPr id="4" name="Rounded Rectangle 3"/>
          <p:cNvSpPr/>
          <p:nvPr/>
        </p:nvSpPr>
        <p:spPr>
          <a:xfrm>
            <a:off x="511629" y="578100"/>
            <a:ext cx="8153400" cy="6231493"/>
          </a:xfrm>
          <a:prstGeom prst="roundRect">
            <a:avLst/>
          </a:prstGeom>
          <a:effectLst>
            <a:outerShdw blurRad="50800" dist="38100" dir="5400000" algn="t" rotWithShape="0">
              <a:prstClr val="black">
                <a:alpha val="40000"/>
              </a:prstClr>
            </a:outerShdw>
          </a:effectLst>
          <a:scene3d>
            <a:camera prst="orthographicFront"/>
            <a:lightRig rig="threePt" dir="t"/>
          </a:scene3d>
          <a:sp3d>
            <a:bevelT/>
          </a:sp3d>
        </p:spPr>
        <p:style>
          <a:lnRef idx="1">
            <a:schemeClr val="accent3"/>
          </a:lnRef>
          <a:fillRef idx="2">
            <a:schemeClr val="accent3"/>
          </a:fillRef>
          <a:effectRef idx="1">
            <a:schemeClr val="accent3"/>
          </a:effectRef>
          <a:fontRef idx="minor">
            <a:schemeClr val="dk1"/>
          </a:fontRef>
        </p:style>
        <p:txBody>
          <a:bodyPr wrap="square">
            <a:spAutoFit/>
          </a:bodyPr>
          <a:lstStyle/>
          <a:p>
            <a:pPr marL="285750" indent="-285750">
              <a:buFont typeface="Wingdings" panose="05000000000000000000" pitchFamily="2" charset="2"/>
              <a:buChar char="v"/>
            </a:pPr>
            <a:r>
              <a:rPr lang="en-US" dirty="0">
                <a:solidFill>
                  <a:schemeClr val="dk1"/>
                </a:solidFill>
                <a:latin typeface="Bookman Old Style" panose="02050604050505020204" pitchFamily="18" charset="0"/>
              </a:rPr>
              <a:t>We wanted the portal to be as user-friendly as possible, that is, a user can post details regarding an item or even view details about other items in not more than 3 clicks</a:t>
            </a:r>
            <a:r>
              <a:rPr lang="en-US" dirty="0" smtClean="0">
                <a:solidFill>
                  <a:schemeClr val="dk1"/>
                </a:solidFill>
                <a:latin typeface="Bookman Old Style" panose="02050604050505020204" pitchFamily="18" charset="0"/>
              </a:rPr>
              <a:t>.</a:t>
            </a:r>
          </a:p>
          <a:p>
            <a:endParaRPr lang="en-US" dirty="0">
              <a:solidFill>
                <a:schemeClr val="dk1"/>
              </a:solidFill>
              <a:latin typeface="Bookman Old Style" panose="02050604050505020204" pitchFamily="18" charset="0"/>
            </a:endParaRPr>
          </a:p>
          <a:p>
            <a:pPr marL="285750" indent="-285750">
              <a:buFont typeface="Wingdings" panose="05000000000000000000" pitchFamily="2" charset="2"/>
              <a:buChar char="v"/>
            </a:pPr>
            <a:r>
              <a:rPr lang="en-US" dirty="0">
                <a:solidFill>
                  <a:schemeClr val="dk1"/>
                </a:solidFill>
                <a:latin typeface="Bookman Old Style" panose="02050604050505020204" pitchFamily="18" charset="0"/>
              </a:rPr>
              <a:t>Security was a huge concern in our portal. Since we are targeting the reduction of spamming through the LNF Portal, we do not want intruders to gain access of features which they are not entitled to in unauthorized way</a:t>
            </a:r>
            <a:r>
              <a:rPr lang="en-US" dirty="0" smtClean="0">
                <a:solidFill>
                  <a:schemeClr val="dk1"/>
                </a:solidFill>
                <a:latin typeface="Bookman Old Style" panose="02050604050505020204" pitchFamily="18" charset="0"/>
              </a:rPr>
              <a:t>.</a:t>
            </a:r>
          </a:p>
          <a:p>
            <a:endParaRPr lang="en-US" dirty="0" smtClean="0">
              <a:solidFill>
                <a:schemeClr val="dk1"/>
              </a:solidFill>
              <a:latin typeface="Bookman Old Style" panose="02050604050505020204" pitchFamily="18" charset="0"/>
            </a:endParaRPr>
          </a:p>
          <a:p>
            <a:pPr marL="285750" indent="-285750">
              <a:buFont typeface="Wingdings" panose="05000000000000000000" pitchFamily="2" charset="2"/>
              <a:buChar char="v"/>
            </a:pPr>
            <a:r>
              <a:rPr lang="en-US" dirty="0" smtClean="0">
                <a:solidFill>
                  <a:schemeClr val="dk1"/>
                </a:solidFill>
                <a:latin typeface="Bookman Old Style" panose="02050604050505020204" pitchFamily="18" charset="0"/>
              </a:rPr>
              <a:t>Since </a:t>
            </a:r>
            <a:r>
              <a:rPr lang="en-US" dirty="0">
                <a:solidFill>
                  <a:schemeClr val="dk1"/>
                </a:solidFill>
                <a:latin typeface="Bookman Old Style" panose="02050604050505020204" pitchFamily="18" charset="0"/>
              </a:rPr>
              <a:t>we aimed to install this service for exclusively IIT </a:t>
            </a:r>
            <a:r>
              <a:rPr lang="en-US" dirty="0" err="1">
                <a:solidFill>
                  <a:schemeClr val="dk1"/>
                </a:solidFill>
                <a:latin typeface="Bookman Old Style" panose="02050604050505020204" pitchFamily="18" charset="0"/>
              </a:rPr>
              <a:t>Ropar</a:t>
            </a:r>
            <a:r>
              <a:rPr lang="en-US" dirty="0">
                <a:solidFill>
                  <a:schemeClr val="dk1"/>
                </a:solidFill>
                <a:latin typeface="Bookman Old Style" panose="02050604050505020204" pitchFamily="18" charset="0"/>
              </a:rPr>
              <a:t>, we wanted to design such that only people from IIT </a:t>
            </a:r>
            <a:r>
              <a:rPr lang="en-US" dirty="0" err="1">
                <a:solidFill>
                  <a:schemeClr val="dk1"/>
                </a:solidFill>
                <a:latin typeface="Bookman Old Style" panose="02050604050505020204" pitchFamily="18" charset="0"/>
              </a:rPr>
              <a:t>Ropar</a:t>
            </a:r>
            <a:r>
              <a:rPr lang="en-US" dirty="0">
                <a:solidFill>
                  <a:schemeClr val="dk1"/>
                </a:solidFill>
                <a:latin typeface="Bookman Old Style" panose="02050604050505020204" pitchFamily="18" charset="0"/>
              </a:rPr>
              <a:t> can avail it. For that some kind of verification system needed to be set up in </a:t>
            </a:r>
            <a:r>
              <a:rPr lang="en-US" dirty="0" smtClean="0">
                <a:solidFill>
                  <a:schemeClr val="dk1"/>
                </a:solidFill>
                <a:latin typeface="Bookman Old Style" panose="02050604050505020204" pitchFamily="18" charset="0"/>
              </a:rPr>
              <a:t>place.</a:t>
            </a:r>
          </a:p>
          <a:p>
            <a:endParaRPr lang="en-US" dirty="0">
              <a:solidFill>
                <a:schemeClr val="dk1"/>
              </a:solidFill>
              <a:latin typeface="Bookman Old Style" panose="02050604050505020204" pitchFamily="18" charset="0"/>
            </a:endParaRPr>
          </a:p>
          <a:p>
            <a:pPr marL="285750" indent="-285750">
              <a:buFont typeface="Wingdings" panose="05000000000000000000" pitchFamily="2" charset="2"/>
              <a:buChar char="v"/>
            </a:pPr>
            <a:r>
              <a:rPr lang="en-US" dirty="0">
                <a:solidFill>
                  <a:schemeClr val="dk1"/>
                </a:solidFill>
                <a:latin typeface="Bookman Old Style" panose="02050604050505020204" pitchFamily="18" charset="0"/>
              </a:rPr>
              <a:t>The portal being an Intranet service should rely on the internet as less as possible</a:t>
            </a:r>
            <a:r>
              <a:rPr lang="en-US" dirty="0" smtClean="0">
                <a:solidFill>
                  <a:schemeClr val="dk1"/>
                </a:solidFill>
                <a:latin typeface="Bookman Old Style" panose="02050604050505020204" pitchFamily="18" charset="0"/>
              </a:rPr>
              <a:t>.</a:t>
            </a:r>
          </a:p>
          <a:p>
            <a:pPr marL="285750" indent="-285750">
              <a:buFont typeface="Wingdings" panose="05000000000000000000" pitchFamily="2" charset="2"/>
              <a:buChar char="v"/>
            </a:pPr>
            <a:endParaRPr lang="en-US" dirty="0">
              <a:latin typeface="Bookman Old Style" panose="02050604050505020204" pitchFamily="18" charset="0"/>
            </a:endParaRPr>
          </a:p>
          <a:p>
            <a:pPr marL="285750" indent="-285750">
              <a:buFont typeface="Wingdings" panose="05000000000000000000" pitchFamily="2" charset="2"/>
              <a:buChar char="v"/>
            </a:pPr>
            <a:r>
              <a:rPr lang="en-US" dirty="0" smtClean="0">
                <a:solidFill>
                  <a:schemeClr val="dk1"/>
                </a:solidFill>
                <a:latin typeface="Bookman Old Style" panose="02050604050505020204" pitchFamily="18" charset="0"/>
              </a:rPr>
              <a:t>The portal should provide an efficient search mechanism allowing the user to pin point the item he/she wants in no time.</a:t>
            </a:r>
            <a:endParaRPr lang="en-US" dirty="0">
              <a:solidFill>
                <a:schemeClr val="dk1"/>
              </a:solidFill>
              <a:latin typeface="Bookman Old Style" panose="02050604050505020204" pitchFamily="18" charset="0"/>
            </a:endParaRPr>
          </a:p>
        </p:txBody>
      </p:sp>
    </p:spTree>
    <p:extLst>
      <p:ext uri="{BB962C8B-B14F-4D97-AF65-F5344CB8AC3E}">
        <p14:creationId xmlns:p14="http://schemas.microsoft.com/office/powerpoint/2010/main" val="2209762878"/>
      </p:ext>
    </p:extLst>
  </p:cSld>
  <p:clrMapOvr>
    <a:masterClrMapping/>
  </p:clrMapOvr>
  <p:transition spd="slow">
    <p:push di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600" b="1" spc="300" dirty="0" smtClean="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outerShdw blurRad="38100" dist="38100" dir="2700000" algn="tl">
                    <a:srgbClr val="000000">
                      <a:alpha val="43137"/>
                    </a:srgbClr>
                  </a:outerShdw>
                </a:effectLst>
                <a:latin typeface="Biondi" panose="02000505030000020004" pitchFamily="2" charset="0"/>
              </a:rPr>
              <a:t>Design Decisions</a:t>
            </a:r>
            <a:endParaRPr lang="en-US" sz="3600" b="1"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outerShdw blurRad="38100" dist="38100" dir="2700000" algn="tl">
                  <a:srgbClr val="000000">
                    <a:alpha val="43137"/>
                  </a:srgbClr>
                </a:outerShdw>
              </a:effectLst>
              <a:latin typeface="Biondi" panose="02000505030000020004" pitchFamily="2" charset="0"/>
            </a:endParaRPr>
          </a:p>
        </p:txBody>
      </p:sp>
      <p:sp>
        <p:nvSpPr>
          <p:cNvPr id="4" name="Rounded Rectangle 3"/>
          <p:cNvSpPr/>
          <p:nvPr/>
        </p:nvSpPr>
        <p:spPr>
          <a:xfrm>
            <a:off x="152400" y="609600"/>
            <a:ext cx="8839200" cy="5925026"/>
          </a:xfrm>
          <a:prstGeom prst="round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pPr marL="342900" indent="-342900" algn="just">
              <a:buFont typeface="+mj-lt"/>
              <a:buAutoNum type="arabicParenR"/>
            </a:pPr>
            <a:r>
              <a:rPr lang="en-US" dirty="0" smtClean="0">
                <a:latin typeface="Bookman Old Style" panose="02050604050505020204" pitchFamily="18" charset="0"/>
              </a:rPr>
              <a:t>To make the portal exclusively for IIT </a:t>
            </a:r>
            <a:r>
              <a:rPr lang="en-US" dirty="0" err="1" smtClean="0">
                <a:latin typeface="Bookman Old Style" panose="02050604050505020204" pitchFamily="18" charset="0"/>
              </a:rPr>
              <a:t>Ropar</a:t>
            </a:r>
            <a:r>
              <a:rPr lang="en-US" dirty="0" smtClean="0">
                <a:latin typeface="Bookman Old Style" panose="02050604050505020204" pitchFamily="18" charset="0"/>
              </a:rPr>
              <a:t>, we verified a person's email against the list of valid emails before allowing him/her to create an account and use the facility.</a:t>
            </a:r>
          </a:p>
          <a:p>
            <a:pPr marL="342900" indent="-342900" algn="just">
              <a:buFont typeface="+mj-lt"/>
              <a:buAutoNum type="arabicParenR"/>
            </a:pPr>
            <a:endParaRPr lang="en-US" dirty="0" smtClean="0">
              <a:latin typeface="Bookman Old Style" panose="02050604050505020204" pitchFamily="18" charset="0"/>
            </a:endParaRPr>
          </a:p>
          <a:p>
            <a:pPr marL="342900" indent="-342900" algn="just">
              <a:buFont typeface="+mj-lt"/>
              <a:buAutoNum type="arabicParenR"/>
            </a:pPr>
            <a:r>
              <a:rPr lang="en-US" dirty="0" smtClean="0">
                <a:latin typeface="Bookman Old Style" panose="02050604050505020204" pitchFamily="18" charset="0"/>
              </a:rPr>
              <a:t>In the registration form, we did not ask for a password. Instead, we send a mail to the email used for registration containing the password, in order to prevent someone from using another person's email to access the portal.</a:t>
            </a:r>
          </a:p>
          <a:p>
            <a:pPr marL="342900" indent="-342900" algn="just">
              <a:buFont typeface="+mj-lt"/>
              <a:buAutoNum type="arabicParenR"/>
            </a:pPr>
            <a:endParaRPr lang="en-US" dirty="0" smtClean="0">
              <a:latin typeface="Bookman Old Style" panose="02050604050505020204" pitchFamily="18" charset="0"/>
            </a:endParaRPr>
          </a:p>
          <a:p>
            <a:pPr marL="342900" indent="-342900" algn="just">
              <a:buFont typeface="+mj-lt"/>
              <a:buAutoNum type="arabicParenR"/>
            </a:pPr>
            <a:r>
              <a:rPr lang="en-US" dirty="0" smtClean="0">
                <a:latin typeface="Bookman Old Style" panose="02050604050505020204" pitchFamily="18" charset="0"/>
              </a:rPr>
              <a:t>In order to save the user from the hassles of logging into the portal every time to use it, we created cookies that will remember whether the user is still logged in and will get automatically deleted when the user logs out.</a:t>
            </a:r>
          </a:p>
          <a:p>
            <a:pPr marL="342900" indent="-342900" algn="just">
              <a:buFont typeface="+mj-lt"/>
              <a:buAutoNum type="arabicParenR"/>
            </a:pPr>
            <a:endParaRPr lang="en-US" dirty="0" smtClean="0">
              <a:latin typeface="Bookman Old Style" panose="02050604050505020204" pitchFamily="18" charset="0"/>
            </a:endParaRPr>
          </a:p>
          <a:p>
            <a:pPr marL="342900" indent="-342900" algn="just">
              <a:buFont typeface="+mj-lt"/>
              <a:buAutoNum type="arabicParenR"/>
            </a:pPr>
            <a:r>
              <a:rPr lang="en-US" dirty="0" smtClean="0">
                <a:latin typeface="Bookman Old Style" panose="02050604050505020204" pitchFamily="18" charset="0"/>
              </a:rPr>
              <a:t>We created our own registration system instead of using </a:t>
            </a:r>
            <a:r>
              <a:rPr lang="en-US" dirty="0" err="1" smtClean="0">
                <a:latin typeface="Bookman Old Style" panose="02050604050505020204" pitchFamily="18" charset="0"/>
              </a:rPr>
              <a:t>gmail</a:t>
            </a:r>
            <a:r>
              <a:rPr lang="en-US" dirty="0" smtClean="0">
                <a:latin typeface="Bookman Old Style" panose="02050604050505020204" pitchFamily="18" charset="0"/>
              </a:rPr>
              <a:t> login API, in order to avoid dependence on the internet.</a:t>
            </a:r>
          </a:p>
          <a:p>
            <a:pPr marL="342900" indent="-342900" algn="just">
              <a:buFont typeface="+mj-lt"/>
              <a:buAutoNum type="arabicParenR"/>
            </a:pPr>
            <a:endParaRPr lang="en-US" dirty="0" smtClean="0">
              <a:latin typeface="Bookman Old Style" panose="02050604050505020204" pitchFamily="18" charset="0"/>
            </a:endParaRPr>
          </a:p>
          <a:p>
            <a:pPr marL="342900" indent="-342900" algn="just">
              <a:buFont typeface="+mj-lt"/>
              <a:buAutoNum type="arabicParenR"/>
            </a:pPr>
            <a:r>
              <a:rPr lang="en-US" dirty="0" smtClean="0">
                <a:latin typeface="Bookman Old Style" panose="02050604050505020204" pitchFamily="18" charset="0"/>
              </a:rPr>
              <a:t>When a person logs into the portal, he/she should find all the options on a single page which is a very user friendly design.</a:t>
            </a:r>
          </a:p>
        </p:txBody>
      </p:sp>
    </p:spTree>
    <p:extLst>
      <p:ext uri="{BB962C8B-B14F-4D97-AF65-F5344CB8AC3E}">
        <p14:creationId xmlns:p14="http://schemas.microsoft.com/office/powerpoint/2010/main" val="1287110216"/>
      </p:ext>
    </p:extLst>
  </p:cSld>
  <p:clrMapOvr>
    <a:masterClrMapping/>
  </p:clrMapOvr>
  <p:transition spd="slow">
    <p:push di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600" b="1" spc="300" dirty="0" smtClean="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outerShdw blurRad="38100" dist="38100" dir="2700000" algn="tl">
                    <a:srgbClr val="000000">
                      <a:alpha val="43137"/>
                    </a:srgbClr>
                  </a:outerShdw>
                </a:effectLst>
                <a:latin typeface="Biondi" panose="02000505030000020004" pitchFamily="2" charset="0"/>
              </a:rPr>
              <a:t>Design Decisions – contd.</a:t>
            </a:r>
            <a:endParaRPr lang="en-US" sz="3600" b="1"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outerShdw blurRad="38100" dist="38100" dir="2700000" algn="tl">
                  <a:srgbClr val="000000">
                    <a:alpha val="43137"/>
                  </a:srgbClr>
                </a:outerShdw>
              </a:effectLst>
              <a:latin typeface="Biondi" panose="02000505030000020004" pitchFamily="2" charset="0"/>
            </a:endParaRPr>
          </a:p>
        </p:txBody>
      </p:sp>
      <p:sp>
        <p:nvSpPr>
          <p:cNvPr id="4" name="Rounded Rectangle 3"/>
          <p:cNvSpPr/>
          <p:nvPr/>
        </p:nvSpPr>
        <p:spPr>
          <a:xfrm>
            <a:off x="152400" y="762000"/>
            <a:ext cx="8839200" cy="4086225"/>
          </a:xfrm>
          <a:prstGeom prst="round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pPr marL="342900" indent="-342900" algn="just">
              <a:buFont typeface="+mj-lt"/>
              <a:buAutoNum type="arabicParenR" startAt="6"/>
            </a:pPr>
            <a:r>
              <a:rPr lang="en-US" dirty="0" smtClean="0">
                <a:latin typeface="Bookman Old Style" panose="02050604050505020204" pitchFamily="18" charset="0"/>
              </a:rPr>
              <a:t>When a user posts a found item, he may wish to remain anonymous, in case he/she does not want to be bothered by unnecessary users.</a:t>
            </a:r>
          </a:p>
          <a:p>
            <a:pPr marL="342900" indent="-342900" algn="just">
              <a:buFont typeface="+mj-lt"/>
              <a:buAutoNum type="arabicParenR" startAt="6"/>
            </a:pPr>
            <a:endParaRPr lang="en-US" dirty="0" smtClean="0">
              <a:latin typeface="Bookman Old Style" panose="02050604050505020204" pitchFamily="18" charset="0"/>
            </a:endParaRPr>
          </a:p>
          <a:p>
            <a:pPr marL="342900" indent="-342900" algn="just">
              <a:buFont typeface="+mj-lt"/>
              <a:buAutoNum type="arabicParenR" startAt="6"/>
            </a:pPr>
            <a:r>
              <a:rPr lang="en-US" dirty="0" smtClean="0">
                <a:latin typeface="Bookman Old Style" panose="02050604050505020204" pitchFamily="18" charset="0"/>
              </a:rPr>
              <a:t>A user is able to edit his/her details which include name, address and password.</a:t>
            </a:r>
          </a:p>
          <a:p>
            <a:pPr marL="342900" indent="-342900" algn="just">
              <a:buFont typeface="+mj-lt"/>
              <a:buAutoNum type="arabicParenR" startAt="6"/>
            </a:pPr>
            <a:endParaRPr lang="en-US" dirty="0" smtClean="0">
              <a:latin typeface="Bookman Old Style" panose="02050604050505020204" pitchFamily="18" charset="0"/>
            </a:endParaRPr>
          </a:p>
          <a:p>
            <a:pPr marL="342900" indent="-342900" algn="just">
              <a:buFont typeface="+mj-lt"/>
              <a:buAutoNum type="arabicParenR" startAt="6"/>
            </a:pPr>
            <a:r>
              <a:rPr lang="en-US" dirty="0" smtClean="0">
                <a:latin typeface="Bookman Old Style" panose="02050604050505020204" pitchFamily="18" charset="0"/>
              </a:rPr>
              <a:t>User can also edit the description of his/her items.</a:t>
            </a:r>
          </a:p>
          <a:p>
            <a:pPr marL="342900" indent="-342900" algn="just">
              <a:buFont typeface="+mj-lt"/>
              <a:buAutoNum type="arabicParenR" startAt="6"/>
            </a:pPr>
            <a:endParaRPr lang="en-US" dirty="0" smtClean="0">
              <a:latin typeface="Bookman Old Style" panose="02050604050505020204" pitchFamily="18" charset="0"/>
            </a:endParaRPr>
          </a:p>
          <a:p>
            <a:pPr marL="342900" indent="-342900" algn="just">
              <a:buFont typeface="+mj-lt"/>
              <a:buAutoNum type="arabicParenR" startAt="6"/>
            </a:pPr>
            <a:r>
              <a:rPr lang="en-US" dirty="0" smtClean="0">
                <a:latin typeface="Bookman Old Style" panose="02050604050505020204" pitchFamily="18" charset="0"/>
              </a:rPr>
              <a:t>Cookies are used to authorize the access whenever some GET/POST request is sent to the server.</a:t>
            </a:r>
          </a:p>
          <a:p>
            <a:pPr marL="342900" indent="-342900" algn="just">
              <a:buFont typeface="+mj-lt"/>
              <a:buAutoNum type="arabicParenR" startAt="6"/>
            </a:pPr>
            <a:endParaRPr lang="en-US" dirty="0" smtClean="0">
              <a:latin typeface="Bookman Old Style" panose="02050604050505020204" pitchFamily="18" charset="0"/>
            </a:endParaRPr>
          </a:p>
          <a:p>
            <a:pPr marL="342900" indent="-342900" algn="just">
              <a:buFont typeface="+mj-lt"/>
              <a:buAutoNum type="arabicParenR" startAt="6"/>
            </a:pPr>
            <a:r>
              <a:rPr lang="en-US" dirty="0" smtClean="0">
                <a:latin typeface="Bookman Old Style" panose="02050604050505020204" pitchFamily="18" charset="0"/>
              </a:rPr>
              <a:t>For security purposes, any submitted form is validated both on the client side and the server side.</a:t>
            </a:r>
          </a:p>
        </p:txBody>
      </p:sp>
    </p:spTree>
    <p:extLst>
      <p:ext uri="{BB962C8B-B14F-4D97-AF65-F5344CB8AC3E}">
        <p14:creationId xmlns:p14="http://schemas.microsoft.com/office/powerpoint/2010/main" val="828655918"/>
      </p:ext>
    </p:extLst>
  </p:cSld>
  <p:clrMapOvr>
    <a:masterClrMapping/>
  </p:clrMapOvr>
  <p:transition spd="slow">
    <p:push di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600" b="1"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outerShdw blurRad="38100" dist="38100" dir="2700000" algn="tl">
                    <a:srgbClr val="000000">
                      <a:alpha val="43137"/>
                    </a:srgbClr>
                  </a:outerShdw>
                </a:effectLst>
                <a:latin typeface="Biondi" panose="02000505030000020004" pitchFamily="2" charset="0"/>
              </a:rPr>
              <a:t>Development</a:t>
            </a:r>
            <a:r>
              <a:rPr lang="en-US" dirty="0" smtClean="0"/>
              <a:t> </a:t>
            </a:r>
            <a:r>
              <a:rPr lang="en-US" sz="3600" b="1"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outerShdw blurRad="38100" dist="38100" dir="2700000" algn="tl">
                    <a:srgbClr val="000000">
                      <a:alpha val="43137"/>
                    </a:srgbClr>
                  </a:outerShdw>
                </a:effectLst>
                <a:latin typeface="Biondi" panose="02000505030000020004" pitchFamily="2" charset="0"/>
              </a:rPr>
              <a:t>Environment</a:t>
            </a:r>
          </a:p>
        </p:txBody>
      </p:sp>
      <p:sp>
        <p:nvSpPr>
          <p:cNvPr id="4" name="Rounded Rectangle 3"/>
          <p:cNvSpPr/>
          <p:nvPr/>
        </p:nvSpPr>
        <p:spPr>
          <a:xfrm>
            <a:off x="141514" y="609600"/>
            <a:ext cx="8839200" cy="5107781"/>
          </a:xfrm>
          <a:prstGeom prst="roundRect">
            <a:avLst/>
          </a:prstGeom>
          <a:scene3d>
            <a:camera prst="orthographicFront"/>
            <a:lightRig rig="threePt" dir="t"/>
          </a:scene3d>
          <a:sp3d>
            <a:bevelT/>
          </a:sp3d>
        </p:spPr>
        <p:style>
          <a:lnRef idx="1">
            <a:schemeClr val="accent1"/>
          </a:lnRef>
          <a:fillRef idx="2">
            <a:schemeClr val="accent1"/>
          </a:fillRef>
          <a:effectRef idx="1">
            <a:schemeClr val="accent1"/>
          </a:effectRef>
          <a:fontRef idx="minor">
            <a:schemeClr val="dk1"/>
          </a:fontRef>
        </p:style>
        <p:txBody>
          <a:bodyPr wrap="square">
            <a:spAutoFit/>
          </a:bodyPr>
          <a:lstStyle/>
          <a:p>
            <a:pPr marL="285750" indent="-285750" algn="just">
              <a:buFont typeface="Wingdings" panose="05000000000000000000" pitchFamily="2" charset="2"/>
              <a:buChar char="ü"/>
            </a:pPr>
            <a:r>
              <a:rPr lang="en-US" sz="2100" dirty="0">
                <a:latin typeface="Bookman Old Style" panose="02050604050505020204" pitchFamily="18" charset="0"/>
              </a:rPr>
              <a:t>E</a:t>
            </a:r>
            <a:r>
              <a:rPr lang="en-US" sz="2100" dirty="0" smtClean="0">
                <a:latin typeface="Bookman Old Style" panose="02050604050505020204" pitchFamily="18" charset="0"/>
              </a:rPr>
              <a:t>ntirely developed in Ubuntu 13.10(Raring Ringtail) and made use of free tools and editor</a:t>
            </a:r>
          </a:p>
          <a:p>
            <a:pPr algn="just"/>
            <a:endParaRPr lang="en-US" sz="2100" dirty="0" smtClean="0">
              <a:latin typeface="Bookman Old Style" panose="02050604050505020204" pitchFamily="18" charset="0"/>
            </a:endParaRPr>
          </a:p>
          <a:p>
            <a:pPr marL="285750" indent="-285750" algn="just">
              <a:buFont typeface="Wingdings" panose="05000000000000000000" pitchFamily="2" charset="2"/>
              <a:buChar char="ü"/>
            </a:pPr>
            <a:r>
              <a:rPr lang="en-US" sz="2100" dirty="0" smtClean="0">
                <a:latin typeface="Bookman Old Style" panose="02050604050505020204" pitchFamily="18" charset="0"/>
              </a:rPr>
              <a:t>Python was installed in the system, particularly Python 2.7.5</a:t>
            </a:r>
          </a:p>
          <a:p>
            <a:pPr algn="just"/>
            <a:endParaRPr lang="en-US" sz="2100" dirty="0" smtClean="0">
              <a:latin typeface="Bookman Old Style" panose="02050604050505020204" pitchFamily="18" charset="0"/>
            </a:endParaRPr>
          </a:p>
          <a:p>
            <a:pPr marL="285750" indent="-285750" algn="just">
              <a:buFont typeface="Wingdings" panose="05000000000000000000" pitchFamily="2" charset="2"/>
              <a:buChar char="ü"/>
            </a:pPr>
            <a:r>
              <a:rPr lang="en-US" sz="2100" dirty="0" smtClean="0">
                <a:latin typeface="Bookman Old Style" panose="02050604050505020204" pitchFamily="18" charset="0"/>
              </a:rPr>
              <a:t>Installed </a:t>
            </a:r>
            <a:r>
              <a:rPr lang="en-US" sz="2100" dirty="0" err="1" smtClean="0">
                <a:latin typeface="Bookman Old Style" panose="02050604050505020204" pitchFamily="18" charset="0"/>
              </a:rPr>
              <a:t>Django</a:t>
            </a:r>
            <a:r>
              <a:rPr lang="en-US" sz="2100" dirty="0" smtClean="0">
                <a:latin typeface="Bookman Old Style" panose="02050604050505020204" pitchFamily="18" charset="0"/>
              </a:rPr>
              <a:t> module using pip:	</a:t>
            </a:r>
          </a:p>
          <a:p>
            <a:pPr algn="just"/>
            <a:r>
              <a:rPr lang="en-US" sz="2100" dirty="0">
                <a:latin typeface="Bookman Old Style" panose="02050604050505020204" pitchFamily="18" charset="0"/>
              </a:rPr>
              <a:t>	</a:t>
            </a:r>
            <a:endParaRPr lang="en-US" sz="2100" dirty="0" smtClean="0">
              <a:latin typeface="Bookman Old Style" panose="02050604050505020204" pitchFamily="18" charset="0"/>
            </a:endParaRPr>
          </a:p>
          <a:p>
            <a:pPr algn="just"/>
            <a:r>
              <a:rPr lang="en-US" sz="2100" dirty="0">
                <a:latin typeface="Bookman Old Style" panose="02050604050505020204" pitchFamily="18" charset="0"/>
              </a:rPr>
              <a:t>	</a:t>
            </a:r>
            <a:r>
              <a:rPr lang="en-US" sz="2100" dirty="0" smtClean="0">
                <a:latin typeface="Bookman Old Style" panose="02050604050505020204" pitchFamily="18" charset="0"/>
              </a:rPr>
              <a:t>pip install </a:t>
            </a:r>
            <a:r>
              <a:rPr lang="en-US" sz="2100" dirty="0" err="1" smtClean="0">
                <a:latin typeface="Bookman Old Style" panose="02050604050505020204" pitchFamily="18" charset="0"/>
              </a:rPr>
              <a:t>Django</a:t>
            </a:r>
            <a:r>
              <a:rPr lang="en-US" sz="2100" dirty="0" smtClean="0">
                <a:latin typeface="Bookman Old Style" panose="02050604050505020204" pitchFamily="18" charset="0"/>
              </a:rPr>
              <a:t>==1.6.2</a:t>
            </a:r>
          </a:p>
          <a:p>
            <a:pPr algn="just"/>
            <a:endParaRPr lang="en-US" sz="2100" dirty="0" smtClean="0">
              <a:latin typeface="Bookman Old Style" panose="02050604050505020204" pitchFamily="18" charset="0"/>
            </a:endParaRPr>
          </a:p>
          <a:p>
            <a:pPr lvl="1" algn="just"/>
            <a:r>
              <a:rPr lang="en-US" sz="2100" dirty="0" smtClean="0">
                <a:latin typeface="Bookman Old Style" panose="02050604050505020204" pitchFamily="18" charset="0"/>
              </a:rPr>
              <a:t>(We used ver. 1.6.2 as it is the latest stable version available.)</a:t>
            </a:r>
          </a:p>
          <a:p>
            <a:pPr lvl="1" algn="just"/>
            <a:endParaRPr lang="en-US" sz="2100" dirty="0" smtClean="0">
              <a:latin typeface="Bookman Old Style" panose="02050604050505020204" pitchFamily="18" charset="0"/>
            </a:endParaRPr>
          </a:p>
          <a:p>
            <a:pPr marL="285750" indent="-285750" algn="just">
              <a:buFont typeface="Wingdings" panose="05000000000000000000" pitchFamily="2" charset="2"/>
              <a:buChar char="ü"/>
            </a:pPr>
            <a:r>
              <a:rPr lang="en-US" sz="2100" dirty="0" smtClean="0">
                <a:latin typeface="Bookman Old Style" panose="02050604050505020204" pitchFamily="18" charset="0"/>
              </a:rPr>
              <a:t>Default SQLite database used which is included in Python.</a:t>
            </a:r>
          </a:p>
        </p:txBody>
      </p:sp>
    </p:spTree>
    <p:extLst>
      <p:ext uri="{BB962C8B-B14F-4D97-AF65-F5344CB8AC3E}">
        <p14:creationId xmlns:p14="http://schemas.microsoft.com/office/powerpoint/2010/main" val="2202965420"/>
      </p:ext>
    </p:extLst>
  </p:cSld>
  <p:clrMapOvr>
    <a:masterClrMapping/>
  </p:clrMapOvr>
  <p:transition spd="slow">
    <p:push di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163286" y="1447800"/>
            <a:ext cx="8839200" cy="2604968"/>
          </a:xfrm>
          <a:prstGeom prst="roundRect">
            <a:avLst/>
          </a:prstGeom>
          <a:scene3d>
            <a:camera prst="orthographicFront"/>
            <a:lightRig rig="threePt" dir="t"/>
          </a:scene3d>
          <a:sp3d>
            <a:bevelT/>
          </a:sp3d>
        </p:spPr>
        <p:style>
          <a:lnRef idx="1">
            <a:schemeClr val="accent1"/>
          </a:lnRef>
          <a:fillRef idx="2">
            <a:schemeClr val="accent1"/>
          </a:fillRef>
          <a:effectRef idx="1">
            <a:schemeClr val="accent1"/>
          </a:effectRef>
          <a:fontRef idx="minor">
            <a:schemeClr val="dk1"/>
          </a:fontRef>
        </p:style>
        <p:txBody>
          <a:bodyPr wrap="square">
            <a:spAutoFit/>
          </a:bodyPr>
          <a:lstStyle/>
          <a:p>
            <a:pPr marL="285750" indent="-285750" algn="just">
              <a:buFont typeface="Wingdings" panose="05000000000000000000" pitchFamily="2" charset="2"/>
              <a:buChar char="ü"/>
            </a:pPr>
            <a:r>
              <a:rPr lang="en-US" sz="2100" dirty="0" smtClean="0">
                <a:solidFill>
                  <a:schemeClr val="dk1"/>
                </a:solidFill>
                <a:latin typeface="Bookman Old Style" panose="02050604050505020204" pitchFamily="18" charset="0"/>
              </a:rPr>
              <a:t>Used </a:t>
            </a:r>
            <a:r>
              <a:rPr lang="en-US" sz="2100" dirty="0" err="1" smtClean="0">
                <a:solidFill>
                  <a:schemeClr val="dk1"/>
                </a:solidFill>
                <a:latin typeface="Bookman Old Style" panose="02050604050505020204" pitchFamily="18" charset="0"/>
              </a:rPr>
              <a:t>Gobby</a:t>
            </a:r>
            <a:r>
              <a:rPr lang="en-US" sz="2100" dirty="0" smtClean="0">
                <a:solidFill>
                  <a:schemeClr val="dk1"/>
                </a:solidFill>
                <a:latin typeface="Bookman Old Style" panose="02050604050505020204" pitchFamily="18" charset="0"/>
              </a:rPr>
              <a:t> - </a:t>
            </a:r>
            <a:r>
              <a:rPr lang="en-US" sz="2100" dirty="0">
                <a:solidFill>
                  <a:schemeClr val="dk1"/>
                </a:solidFill>
                <a:latin typeface="Bookman Old Style" panose="02050604050505020204" pitchFamily="18" charset="0"/>
              </a:rPr>
              <a:t>a free collaborative editor. </a:t>
            </a:r>
            <a:r>
              <a:rPr lang="en-US" sz="2100" dirty="0" smtClean="0">
                <a:solidFill>
                  <a:schemeClr val="dk1"/>
                </a:solidFill>
                <a:latin typeface="Bookman Old Style" panose="02050604050505020204" pitchFamily="18" charset="0"/>
              </a:rPr>
              <a:t>It </a:t>
            </a:r>
            <a:r>
              <a:rPr lang="en-US" sz="2100" dirty="0">
                <a:solidFill>
                  <a:schemeClr val="dk1"/>
                </a:solidFill>
                <a:latin typeface="Bookman Old Style" panose="02050604050505020204" pitchFamily="18" charset="0"/>
              </a:rPr>
              <a:t>allowed multiple </a:t>
            </a:r>
            <a:r>
              <a:rPr lang="en-US" sz="2100" dirty="0" smtClean="0">
                <a:solidFill>
                  <a:schemeClr val="dk1"/>
                </a:solidFill>
                <a:latin typeface="Bookman Old Style" panose="02050604050505020204" pitchFamily="18" charset="0"/>
              </a:rPr>
              <a:t>persons </a:t>
            </a:r>
            <a:r>
              <a:rPr lang="en-US" sz="2100" dirty="0">
                <a:solidFill>
                  <a:schemeClr val="dk1"/>
                </a:solidFill>
                <a:latin typeface="Bookman Old Style" panose="02050604050505020204" pitchFamily="18" charset="0"/>
              </a:rPr>
              <a:t>to work on the same file </a:t>
            </a:r>
            <a:r>
              <a:rPr lang="en-US" sz="2100" dirty="0" smtClean="0">
                <a:solidFill>
                  <a:schemeClr val="dk1"/>
                </a:solidFill>
                <a:latin typeface="Bookman Old Style" panose="02050604050505020204" pitchFamily="18" charset="0"/>
              </a:rPr>
              <a:t>simultaneously.</a:t>
            </a:r>
          </a:p>
          <a:p>
            <a:pPr algn="just"/>
            <a:endParaRPr lang="en-US" sz="2100" dirty="0">
              <a:solidFill>
                <a:schemeClr val="dk1"/>
              </a:solidFill>
              <a:latin typeface="Bookman Old Style" panose="02050604050505020204" pitchFamily="18" charset="0"/>
            </a:endParaRPr>
          </a:p>
          <a:p>
            <a:pPr marL="285750" indent="-285750" algn="just">
              <a:buFont typeface="Wingdings" panose="05000000000000000000" pitchFamily="2" charset="2"/>
              <a:buChar char="ü"/>
            </a:pPr>
            <a:r>
              <a:rPr lang="en-US" sz="2100" dirty="0" smtClean="0">
                <a:solidFill>
                  <a:schemeClr val="dk1"/>
                </a:solidFill>
                <a:latin typeface="Bookman Old Style" panose="02050604050505020204" pitchFamily="18" charset="0"/>
              </a:rPr>
              <a:t>Used Notepad++ </a:t>
            </a:r>
            <a:r>
              <a:rPr lang="en-US" sz="2100" dirty="0">
                <a:solidFill>
                  <a:schemeClr val="dk1"/>
                </a:solidFill>
                <a:latin typeface="Bookman Old Style" panose="02050604050505020204" pitchFamily="18" charset="0"/>
              </a:rPr>
              <a:t>for editing HTML5, CSS and </a:t>
            </a:r>
            <a:r>
              <a:rPr lang="en-US" sz="2100" dirty="0" err="1">
                <a:solidFill>
                  <a:schemeClr val="dk1"/>
                </a:solidFill>
                <a:latin typeface="Bookman Old Style" panose="02050604050505020204" pitchFamily="18" charset="0"/>
              </a:rPr>
              <a:t>Javascript</a:t>
            </a:r>
            <a:r>
              <a:rPr lang="en-US" sz="2100" dirty="0" smtClean="0">
                <a:solidFill>
                  <a:schemeClr val="dk1"/>
                </a:solidFill>
                <a:latin typeface="Bookman Old Style" panose="02050604050505020204" pitchFamily="18" charset="0"/>
              </a:rPr>
              <a:t>.</a:t>
            </a:r>
          </a:p>
          <a:p>
            <a:pPr algn="just"/>
            <a:endParaRPr lang="en-US" sz="2100" dirty="0">
              <a:solidFill>
                <a:schemeClr val="dk1"/>
              </a:solidFill>
              <a:latin typeface="Bookman Old Style" panose="02050604050505020204" pitchFamily="18" charset="0"/>
            </a:endParaRPr>
          </a:p>
          <a:p>
            <a:pPr marL="285750" indent="-285750" algn="just">
              <a:buFont typeface="Wingdings" panose="05000000000000000000" pitchFamily="2" charset="2"/>
              <a:buChar char="ü"/>
            </a:pPr>
            <a:r>
              <a:rPr lang="en-US" sz="2100" dirty="0">
                <a:solidFill>
                  <a:schemeClr val="dk1"/>
                </a:solidFill>
                <a:latin typeface="Bookman Old Style" panose="02050604050505020204" pitchFamily="18" charset="0"/>
              </a:rPr>
              <a:t>Finally, </a:t>
            </a:r>
            <a:r>
              <a:rPr lang="en-US" sz="2100" dirty="0" smtClean="0">
                <a:solidFill>
                  <a:schemeClr val="dk1"/>
                </a:solidFill>
                <a:latin typeface="Bookman Old Style" panose="02050604050505020204" pitchFamily="18" charset="0"/>
              </a:rPr>
              <a:t>documentation </a:t>
            </a:r>
            <a:r>
              <a:rPr lang="en-US" sz="2100" dirty="0">
                <a:solidFill>
                  <a:schemeClr val="dk1"/>
                </a:solidFill>
                <a:latin typeface="Bookman Old Style" panose="02050604050505020204" pitchFamily="18" charset="0"/>
              </a:rPr>
              <a:t>for the project </a:t>
            </a:r>
            <a:r>
              <a:rPr lang="en-US" sz="2100" dirty="0" smtClean="0">
                <a:solidFill>
                  <a:schemeClr val="dk1"/>
                </a:solidFill>
                <a:latin typeface="Bookman Old Style" panose="02050604050505020204" pitchFamily="18" charset="0"/>
              </a:rPr>
              <a:t>written using </a:t>
            </a:r>
            <a:r>
              <a:rPr lang="en-US" sz="2100" dirty="0">
                <a:solidFill>
                  <a:schemeClr val="dk1"/>
                </a:solidFill>
                <a:latin typeface="Bookman Old Style" panose="02050604050505020204" pitchFamily="18" charset="0"/>
              </a:rPr>
              <a:t>Notepad</a:t>
            </a:r>
            <a:r>
              <a:rPr lang="en-US" sz="2100" dirty="0" smtClean="0">
                <a:solidFill>
                  <a:schemeClr val="dk1"/>
                </a:solidFill>
                <a:latin typeface="Bookman Old Style" panose="02050604050505020204" pitchFamily="18" charset="0"/>
              </a:rPr>
              <a:t>++ and </a:t>
            </a:r>
            <a:r>
              <a:rPr lang="en-US" sz="2100" dirty="0">
                <a:solidFill>
                  <a:schemeClr val="dk1"/>
                </a:solidFill>
                <a:latin typeface="Bookman Old Style" panose="02050604050505020204" pitchFamily="18" charset="0"/>
              </a:rPr>
              <a:t>Microsoft Word </a:t>
            </a:r>
            <a:r>
              <a:rPr lang="en-US" sz="2100" dirty="0" smtClean="0">
                <a:solidFill>
                  <a:schemeClr val="dk1"/>
                </a:solidFill>
                <a:latin typeface="Bookman Old Style" panose="02050604050505020204" pitchFamily="18" charset="0"/>
              </a:rPr>
              <a:t>2010.</a:t>
            </a:r>
            <a:endParaRPr lang="en-US" sz="2100" dirty="0">
              <a:solidFill>
                <a:schemeClr val="dk1"/>
              </a:solidFill>
              <a:latin typeface="Bookman Old Style" panose="02050604050505020204" pitchFamily="18" charset="0"/>
            </a:endParaRPr>
          </a:p>
        </p:txBody>
      </p:sp>
    </p:spTree>
    <p:extLst>
      <p:ext uri="{BB962C8B-B14F-4D97-AF65-F5344CB8AC3E}">
        <p14:creationId xmlns:p14="http://schemas.microsoft.com/office/powerpoint/2010/main" val="4287112541"/>
      </p:ext>
    </p:extLst>
  </p:cSld>
  <p:clrMapOvr>
    <a:masterClrMapping/>
  </p:clrMapOvr>
  <p:transition spd="slow">
    <p:push dir="u"/>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600" b="1"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outerShdw blurRad="38100" dist="38100" dir="2700000" algn="tl">
                    <a:srgbClr val="000000">
                      <a:alpha val="43137"/>
                    </a:srgbClr>
                  </a:outerShdw>
                </a:effectLst>
                <a:latin typeface="Biondi" panose="02000505030000020004" pitchFamily="2" charset="0"/>
              </a:rPr>
              <a:t>System</a:t>
            </a:r>
            <a:r>
              <a:rPr lang="en-US" dirty="0" smtClean="0"/>
              <a:t> </a:t>
            </a:r>
            <a:r>
              <a:rPr lang="en-US" sz="3600" b="1"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outerShdw blurRad="38100" dist="38100" dir="2700000" algn="tl">
                    <a:srgbClr val="000000">
                      <a:alpha val="43137"/>
                    </a:srgbClr>
                  </a:outerShdw>
                </a:effectLst>
                <a:latin typeface="Biondi" panose="02000505030000020004" pitchFamily="2" charset="0"/>
              </a:rPr>
              <a:t>Requirements</a:t>
            </a:r>
          </a:p>
        </p:txBody>
      </p:sp>
      <p:sp>
        <p:nvSpPr>
          <p:cNvPr id="4" name="Content Placeholder 3"/>
          <p:cNvSpPr>
            <a:spLocks noGrp="1"/>
          </p:cNvSpPr>
          <p:nvPr>
            <p:ph idx="1"/>
          </p:nvPr>
        </p:nvSpPr>
        <p:spPr>
          <a:xfrm>
            <a:off x="304800" y="1066800"/>
            <a:ext cx="8686800" cy="2332596"/>
          </a:xfrm>
          <a:prstGeom prst="roundRect">
            <a:avLst/>
          </a:prstGeom>
        </p:spPr>
        <p:style>
          <a:lnRef idx="2">
            <a:schemeClr val="accent1"/>
          </a:lnRef>
          <a:fillRef idx="1">
            <a:schemeClr val="lt1"/>
          </a:fillRef>
          <a:effectRef idx="0">
            <a:schemeClr val="accent1"/>
          </a:effectRef>
          <a:fontRef idx="minor">
            <a:schemeClr val="dk1"/>
          </a:fontRef>
        </p:style>
        <p:txBody>
          <a:bodyPr/>
          <a:lstStyle/>
          <a:p>
            <a:r>
              <a:rPr lang="en-US" sz="2400" i="0" dirty="0" err="1" smtClean="0">
                <a:latin typeface="Bookman Old Style" panose="02050604050505020204" pitchFamily="18" charset="0"/>
              </a:rPr>
              <a:t>Django</a:t>
            </a:r>
            <a:r>
              <a:rPr lang="en-US" sz="2400" i="0" dirty="0" smtClean="0">
                <a:latin typeface="Bookman Old Style" panose="02050604050505020204" pitchFamily="18" charset="0"/>
              </a:rPr>
              <a:t> 1.6.2 should be installed along with </a:t>
            </a:r>
            <a:r>
              <a:rPr lang="en-US" sz="2400" i="0" dirty="0" err="1" smtClean="0">
                <a:latin typeface="Bookman Old Style" panose="02050604050505020204" pitchFamily="18" charset="0"/>
              </a:rPr>
              <a:t>django</a:t>
            </a:r>
            <a:r>
              <a:rPr lang="en-US" sz="2400" i="0" dirty="0" smtClean="0">
                <a:latin typeface="Bookman Old Style" panose="02050604050505020204" pitchFamily="18" charset="0"/>
              </a:rPr>
              <a:t>-haystack, PIL and whoosh APIs.</a:t>
            </a:r>
          </a:p>
          <a:p>
            <a:r>
              <a:rPr lang="en-US" sz="2400" i="0" dirty="0" smtClean="0">
                <a:latin typeface="Bookman Old Style" panose="02050604050505020204" pitchFamily="18" charset="0"/>
              </a:rPr>
              <a:t>Database set up on the server : MySQL, </a:t>
            </a:r>
            <a:r>
              <a:rPr lang="en-US" sz="2400" i="0" dirty="0" err="1" smtClean="0">
                <a:latin typeface="Bookman Old Style" panose="02050604050505020204" pitchFamily="18" charset="0"/>
              </a:rPr>
              <a:t>PostgreSQL</a:t>
            </a:r>
            <a:r>
              <a:rPr lang="en-US" sz="2400" i="0" dirty="0" smtClean="0">
                <a:latin typeface="Bookman Old Style" panose="02050604050505020204" pitchFamily="18" charset="0"/>
              </a:rPr>
              <a:t> or SQLite</a:t>
            </a:r>
          </a:p>
          <a:p>
            <a:r>
              <a:rPr lang="en-US" sz="2400" i="0" dirty="0" smtClean="0">
                <a:latin typeface="Bookman Old Style" panose="02050604050505020204" pitchFamily="18" charset="0"/>
              </a:rPr>
              <a:t>Apache HTTP server with </a:t>
            </a:r>
            <a:r>
              <a:rPr lang="en-US" sz="2400" i="0" dirty="0" err="1" smtClean="0">
                <a:latin typeface="Bookman Old Style" panose="02050604050505020204" pitchFamily="18" charset="0"/>
              </a:rPr>
              <a:t>mod_wsgi</a:t>
            </a:r>
            <a:endParaRPr lang="en-US" sz="2400" i="0" dirty="0">
              <a:latin typeface="Bookman Old Style" panose="02050604050505020204" pitchFamily="18" charset="0"/>
            </a:endParaRPr>
          </a:p>
        </p:txBody>
      </p:sp>
      <p:sp>
        <p:nvSpPr>
          <p:cNvPr id="5" name="Subtitle 2"/>
          <p:cNvSpPr txBox="1">
            <a:spLocks/>
          </p:cNvSpPr>
          <p:nvPr/>
        </p:nvSpPr>
        <p:spPr bwMode="auto">
          <a:xfrm>
            <a:off x="457200" y="533400"/>
            <a:ext cx="48768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3200" i="1">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i="1">
                <a:solidFill>
                  <a:schemeClr val="tx1"/>
                </a:solidFill>
                <a:latin typeface="+mn-lt"/>
              </a:defRPr>
            </a:lvl2pPr>
            <a:lvl3pPr marL="1143000" indent="-228600" algn="l" rtl="0" eaLnBrk="1" fontAlgn="base" hangingPunct="1">
              <a:spcBef>
                <a:spcPct val="20000"/>
              </a:spcBef>
              <a:spcAft>
                <a:spcPct val="0"/>
              </a:spcAft>
              <a:buChar char="•"/>
              <a:defRPr sz="2400" i="1">
                <a:solidFill>
                  <a:schemeClr val="tx1"/>
                </a:solidFill>
                <a:latin typeface="+mn-lt"/>
              </a:defRPr>
            </a:lvl3pPr>
            <a:lvl4pPr marL="1600200" indent="-228600" algn="l" rtl="0" eaLnBrk="1" fontAlgn="base" hangingPunct="1">
              <a:spcBef>
                <a:spcPct val="20000"/>
              </a:spcBef>
              <a:spcAft>
                <a:spcPct val="0"/>
              </a:spcAft>
              <a:buChar char="•"/>
              <a:defRPr sz="2000" i="1">
                <a:solidFill>
                  <a:schemeClr val="tx1"/>
                </a:solidFill>
                <a:latin typeface="+mn-lt"/>
              </a:defRPr>
            </a:lvl4pPr>
            <a:lvl5pPr marL="2057400" indent="-228600" algn="l" rtl="0" eaLnBrk="1" fontAlgn="base" hangingPunct="1">
              <a:spcBef>
                <a:spcPct val="20000"/>
              </a:spcBef>
              <a:spcAft>
                <a:spcPct val="0"/>
              </a:spcAft>
              <a:buChar char="•"/>
              <a:defRPr sz="2000" i="1">
                <a:solidFill>
                  <a:schemeClr val="tx1"/>
                </a:solidFill>
                <a:latin typeface="+mn-lt"/>
              </a:defRPr>
            </a:lvl5pPr>
            <a:lvl6pPr marL="2514600" indent="-228600" algn="l" rtl="0" eaLnBrk="1" fontAlgn="base" hangingPunct="1">
              <a:spcBef>
                <a:spcPct val="20000"/>
              </a:spcBef>
              <a:spcAft>
                <a:spcPct val="0"/>
              </a:spcAft>
              <a:buChar char="•"/>
              <a:defRPr sz="2000" i="1">
                <a:solidFill>
                  <a:schemeClr val="tx1"/>
                </a:solidFill>
                <a:latin typeface="+mn-lt"/>
              </a:defRPr>
            </a:lvl6pPr>
            <a:lvl7pPr marL="2971800" indent="-228600" algn="l" rtl="0" eaLnBrk="1" fontAlgn="base" hangingPunct="1">
              <a:spcBef>
                <a:spcPct val="20000"/>
              </a:spcBef>
              <a:spcAft>
                <a:spcPct val="0"/>
              </a:spcAft>
              <a:buChar char="•"/>
              <a:defRPr sz="2000" i="1">
                <a:solidFill>
                  <a:schemeClr val="tx1"/>
                </a:solidFill>
                <a:latin typeface="+mn-lt"/>
              </a:defRPr>
            </a:lvl7pPr>
            <a:lvl8pPr marL="3429000" indent="-228600" algn="l" rtl="0" eaLnBrk="1" fontAlgn="base" hangingPunct="1">
              <a:spcBef>
                <a:spcPct val="20000"/>
              </a:spcBef>
              <a:spcAft>
                <a:spcPct val="0"/>
              </a:spcAft>
              <a:buChar char="•"/>
              <a:defRPr sz="2000" i="1">
                <a:solidFill>
                  <a:schemeClr val="tx1"/>
                </a:solidFill>
                <a:latin typeface="+mn-lt"/>
              </a:defRPr>
            </a:lvl8pPr>
            <a:lvl9pPr marL="3886200" indent="-228600" algn="l" rtl="0" eaLnBrk="1" fontAlgn="base" hangingPunct="1">
              <a:spcBef>
                <a:spcPct val="20000"/>
              </a:spcBef>
              <a:spcAft>
                <a:spcPct val="0"/>
              </a:spcAft>
              <a:buChar char="•"/>
              <a:defRPr sz="2000" i="1">
                <a:solidFill>
                  <a:schemeClr val="tx1"/>
                </a:solidFill>
                <a:latin typeface="+mn-lt"/>
              </a:defRPr>
            </a:lvl9pPr>
          </a:lstStyle>
          <a:p>
            <a:pPr marL="0" indent="0" eaLnBrk="0" hangingPunct="0">
              <a:spcBef>
                <a:spcPct val="0"/>
              </a:spcBef>
              <a:buFontTx/>
              <a:buNone/>
            </a:pPr>
            <a:r>
              <a:rPr lang="en-US" sz="2800" b="1" kern="1200" dirty="0" smtClean="0">
                <a:ln w="10541" cmpd="sng">
                  <a:solidFill>
                    <a:schemeClr val="accent1">
                      <a:shade val="88000"/>
                      <a:satMod val="110000"/>
                    </a:schemeClr>
                  </a:solidFill>
                  <a:prstDash val="solid"/>
                </a:ln>
                <a:effectLst>
                  <a:outerShdw blurRad="38100" dist="38100" dir="2700000" algn="tl">
                    <a:srgbClr val="000000">
                      <a:alpha val="43137"/>
                    </a:srgbClr>
                  </a:outerShdw>
                </a:effectLst>
                <a:latin typeface="High Tower Text" panose="02040502050506030303" pitchFamily="18" charset="0"/>
              </a:rPr>
              <a:t>For the Server</a:t>
            </a:r>
            <a:endParaRPr lang="en-US" sz="2800" b="1" kern="1200" dirty="0">
              <a:ln w="10541" cmpd="sng">
                <a:solidFill>
                  <a:schemeClr val="accent1">
                    <a:shade val="88000"/>
                    <a:satMod val="110000"/>
                  </a:schemeClr>
                </a:solidFill>
                <a:prstDash val="solid"/>
              </a:ln>
              <a:effectLst>
                <a:outerShdw blurRad="38100" dist="38100" dir="2700000" algn="tl">
                  <a:srgbClr val="000000">
                    <a:alpha val="43137"/>
                  </a:srgbClr>
                </a:outerShdw>
              </a:effectLst>
              <a:latin typeface="High Tower Text" panose="02040502050506030303" pitchFamily="18" charset="0"/>
            </a:endParaRPr>
          </a:p>
        </p:txBody>
      </p:sp>
      <p:sp>
        <p:nvSpPr>
          <p:cNvPr id="6" name="Content Placeholder 3"/>
          <p:cNvSpPr txBox="1">
            <a:spLocks/>
          </p:cNvSpPr>
          <p:nvPr/>
        </p:nvSpPr>
        <p:spPr bwMode="auto">
          <a:xfrm>
            <a:off x="381000" y="4348843"/>
            <a:ext cx="8534400" cy="1055914"/>
          </a:xfrm>
          <a:prstGeom prst="roundRect">
            <a:avLst/>
          </a:prstGeom>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t" anchorCtr="0" compatLnSpc="1">
            <a:prstTxWarp prst="textNoShape">
              <a:avLst/>
            </a:prstTxWarp>
          </a:bodyPr>
          <a:lstStyle>
            <a:lvl1pPr marL="342900" indent="-342900" eaLnBrk="1" hangingPunct="1">
              <a:spcBef>
                <a:spcPct val="20000"/>
              </a:spcBef>
              <a:buChar char="•"/>
              <a:defRPr sz="2400" i="0">
                <a:latin typeface="Bookman Old Style" panose="02050604050505020204" pitchFamily="18" charset="0"/>
              </a:defRPr>
            </a:lvl1pPr>
            <a:lvl2pPr marL="742950" indent="-285750" eaLnBrk="1" hangingPunct="1">
              <a:spcBef>
                <a:spcPct val="20000"/>
              </a:spcBef>
              <a:buChar char="•"/>
              <a:defRPr sz="2800" i="1"/>
            </a:lvl2pPr>
            <a:lvl3pPr marL="1143000" indent="-228600" eaLnBrk="1" hangingPunct="1">
              <a:spcBef>
                <a:spcPct val="20000"/>
              </a:spcBef>
              <a:buChar char="•"/>
              <a:defRPr sz="2400" i="1"/>
            </a:lvl3pPr>
            <a:lvl4pPr marL="1600200" indent="-228600" eaLnBrk="1" hangingPunct="1">
              <a:spcBef>
                <a:spcPct val="20000"/>
              </a:spcBef>
              <a:buChar char="•"/>
              <a:defRPr sz="2000" i="1"/>
            </a:lvl4pPr>
            <a:lvl5pPr marL="2057400" indent="-228600" eaLnBrk="1" hangingPunct="1">
              <a:spcBef>
                <a:spcPct val="20000"/>
              </a:spcBef>
              <a:buChar char="•"/>
              <a:defRPr sz="2000" i="1"/>
            </a:lvl5pPr>
            <a:lvl6pPr marL="2514600" indent="-228600" fontAlgn="base">
              <a:spcBef>
                <a:spcPct val="20000"/>
              </a:spcBef>
              <a:spcAft>
                <a:spcPct val="0"/>
              </a:spcAft>
              <a:buChar char="•"/>
              <a:defRPr sz="2000" i="1"/>
            </a:lvl6pPr>
            <a:lvl7pPr marL="2971800" indent="-228600" fontAlgn="base">
              <a:spcBef>
                <a:spcPct val="20000"/>
              </a:spcBef>
              <a:spcAft>
                <a:spcPct val="0"/>
              </a:spcAft>
              <a:buChar char="•"/>
              <a:defRPr sz="2000" i="1"/>
            </a:lvl7pPr>
            <a:lvl8pPr marL="3429000" indent="-228600" fontAlgn="base">
              <a:spcBef>
                <a:spcPct val="20000"/>
              </a:spcBef>
              <a:spcAft>
                <a:spcPct val="0"/>
              </a:spcAft>
              <a:buChar char="•"/>
              <a:defRPr sz="2000" i="1"/>
            </a:lvl8pPr>
            <a:lvl9pPr marL="3886200" indent="-228600" fontAlgn="base">
              <a:spcBef>
                <a:spcPct val="20000"/>
              </a:spcBef>
              <a:spcAft>
                <a:spcPct val="0"/>
              </a:spcAft>
              <a:buChar char="•"/>
              <a:defRPr sz="2000" i="1"/>
            </a:lvl9pPr>
          </a:lstStyle>
          <a:p>
            <a:r>
              <a:rPr lang="en-US" dirty="0"/>
              <a:t>Web browser with HTML5 support </a:t>
            </a:r>
            <a:r>
              <a:rPr lang="en-US" dirty="0" err="1"/>
              <a:t>alongwith</a:t>
            </a:r>
            <a:r>
              <a:rPr lang="en-US" dirty="0"/>
              <a:t> </a:t>
            </a:r>
            <a:r>
              <a:rPr lang="en-US" dirty="0" err="1"/>
              <a:t>Javascript</a:t>
            </a:r>
            <a:r>
              <a:rPr lang="en-US" dirty="0"/>
              <a:t> and cookies enabled.</a:t>
            </a:r>
          </a:p>
          <a:p>
            <a:endParaRPr lang="en-US" dirty="0"/>
          </a:p>
        </p:txBody>
      </p:sp>
      <p:sp>
        <p:nvSpPr>
          <p:cNvPr id="7" name="Rectangle 6"/>
          <p:cNvSpPr/>
          <p:nvPr/>
        </p:nvSpPr>
        <p:spPr>
          <a:xfrm>
            <a:off x="533400" y="3657600"/>
            <a:ext cx="2047355" cy="523220"/>
          </a:xfrm>
          <a:prstGeom prst="rect">
            <a:avLst/>
          </a:prstGeom>
        </p:spPr>
        <p:txBody>
          <a:bodyPr wrap="none">
            <a:spAutoFit/>
          </a:bodyPr>
          <a:lstStyle/>
          <a:p>
            <a:r>
              <a:rPr lang="en-US" sz="2800" b="1" i="1" dirty="0">
                <a:ln w="10541" cmpd="sng">
                  <a:solidFill>
                    <a:schemeClr val="accent1">
                      <a:shade val="88000"/>
                      <a:satMod val="110000"/>
                    </a:schemeClr>
                  </a:solidFill>
                  <a:prstDash val="solid"/>
                </a:ln>
                <a:effectLst>
                  <a:outerShdw blurRad="38100" dist="38100" dir="2700000" algn="tl">
                    <a:srgbClr val="000000">
                      <a:alpha val="43137"/>
                    </a:srgbClr>
                  </a:outerShdw>
                </a:effectLst>
                <a:latin typeface="High Tower Text" panose="02040502050506030303" pitchFamily="18" charset="0"/>
              </a:rPr>
              <a:t>For</a:t>
            </a:r>
            <a:r>
              <a:rPr lang="en-US" b="1" dirty="0">
                <a:ln w="10541" cmpd="sng">
                  <a:solidFill>
                    <a:schemeClr val="accent1">
                      <a:shade val="88000"/>
                      <a:satMod val="110000"/>
                    </a:schemeClr>
                  </a:solidFill>
                  <a:prstDash val="solid"/>
                </a:ln>
                <a:effectLst>
                  <a:outerShdw blurRad="38100" dist="38100" dir="2700000" algn="tl">
                    <a:srgbClr val="000000">
                      <a:alpha val="43137"/>
                    </a:srgbClr>
                  </a:outerShdw>
                </a:effectLst>
                <a:latin typeface="High Tower Text" panose="02040502050506030303" pitchFamily="18" charset="0"/>
              </a:rPr>
              <a:t> </a:t>
            </a:r>
            <a:r>
              <a:rPr lang="en-US" sz="2800" b="1" i="1" dirty="0">
                <a:ln w="10541" cmpd="sng">
                  <a:solidFill>
                    <a:schemeClr val="accent1">
                      <a:shade val="88000"/>
                      <a:satMod val="110000"/>
                    </a:schemeClr>
                  </a:solidFill>
                  <a:prstDash val="solid"/>
                </a:ln>
                <a:effectLst>
                  <a:outerShdw blurRad="38100" dist="38100" dir="2700000" algn="tl">
                    <a:srgbClr val="000000">
                      <a:alpha val="43137"/>
                    </a:srgbClr>
                  </a:outerShdw>
                </a:effectLst>
                <a:latin typeface="High Tower Text" panose="02040502050506030303" pitchFamily="18" charset="0"/>
              </a:rPr>
              <a:t>the</a:t>
            </a:r>
            <a:r>
              <a:rPr lang="en-US" b="1" dirty="0">
                <a:ln w="10541" cmpd="sng">
                  <a:solidFill>
                    <a:schemeClr val="accent1">
                      <a:shade val="88000"/>
                      <a:satMod val="110000"/>
                    </a:schemeClr>
                  </a:solidFill>
                  <a:prstDash val="solid"/>
                </a:ln>
                <a:effectLst>
                  <a:outerShdw blurRad="38100" dist="38100" dir="2700000" algn="tl">
                    <a:srgbClr val="000000">
                      <a:alpha val="43137"/>
                    </a:srgbClr>
                  </a:outerShdw>
                </a:effectLst>
                <a:latin typeface="High Tower Text" panose="02040502050506030303" pitchFamily="18" charset="0"/>
              </a:rPr>
              <a:t> </a:t>
            </a:r>
            <a:r>
              <a:rPr lang="en-US" sz="2800" b="1" i="1" dirty="0">
                <a:ln w="10541" cmpd="sng">
                  <a:solidFill>
                    <a:schemeClr val="accent1">
                      <a:shade val="88000"/>
                      <a:satMod val="110000"/>
                    </a:schemeClr>
                  </a:solidFill>
                  <a:prstDash val="solid"/>
                </a:ln>
                <a:effectLst>
                  <a:outerShdw blurRad="38100" dist="38100" dir="2700000" algn="tl">
                    <a:srgbClr val="000000">
                      <a:alpha val="43137"/>
                    </a:srgbClr>
                  </a:outerShdw>
                </a:effectLst>
                <a:latin typeface="High Tower Text" panose="02040502050506030303" pitchFamily="18" charset="0"/>
              </a:rPr>
              <a:t>Client</a:t>
            </a:r>
          </a:p>
        </p:txBody>
      </p:sp>
    </p:spTree>
    <p:extLst>
      <p:ext uri="{BB962C8B-B14F-4D97-AF65-F5344CB8AC3E}">
        <p14:creationId xmlns:p14="http://schemas.microsoft.com/office/powerpoint/2010/main" val="2038474819"/>
      </p:ext>
    </p:extLst>
  </p:cSld>
  <p:clrMapOvr>
    <a:masterClrMapping/>
  </p:clrMapOvr>
  <p:transition spd="slow">
    <p:push dir="u"/>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600" b="1"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outerShdw blurRad="38100" dist="38100" dir="2700000" algn="tl">
                    <a:srgbClr val="000000">
                      <a:alpha val="43137"/>
                    </a:srgbClr>
                  </a:outerShdw>
                </a:effectLst>
                <a:latin typeface="Biondi" panose="02000505030000020004" pitchFamily="2" charset="0"/>
              </a:rPr>
              <a:t>How to Access</a:t>
            </a:r>
          </a:p>
        </p:txBody>
      </p:sp>
      <p:graphicFrame>
        <p:nvGraphicFramePr>
          <p:cNvPr id="5" name="Diagram 4"/>
          <p:cNvGraphicFramePr/>
          <p:nvPr>
            <p:extLst>
              <p:ext uri="{D42A27DB-BD31-4B8C-83A1-F6EECF244321}">
                <p14:modId xmlns:p14="http://schemas.microsoft.com/office/powerpoint/2010/main" val="2075421042"/>
              </p:ext>
            </p:extLst>
          </p:nvPr>
        </p:nvGraphicFramePr>
        <p:xfrm>
          <a:off x="228600" y="914400"/>
          <a:ext cx="86868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90762890"/>
      </p:ext>
    </p:extLst>
  </p:cSld>
  <p:clrMapOvr>
    <a:masterClrMapping/>
  </p:clrMapOvr>
  <p:transition spd="slow">
    <p:push dir="u"/>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2438399"/>
            <a:ext cx="7741920" cy="1015663"/>
          </a:xfrm>
          <a:prstGeom prst="rect">
            <a:avLst/>
          </a:prstGeom>
          <a:noFill/>
          <a:scene3d>
            <a:camera prst="orthographicFront"/>
            <a:lightRig rig="threePt" dir="t"/>
          </a:scene3d>
          <a:sp3d>
            <a:bevelT/>
          </a:sp3d>
        </p:spPr>
        <p:txBody>
          <a:bodyPr wrap="square" lIns="91440" tIns="45720" rIns="91440" bIns="45720">
            <a:spAutoFit/>
          </a:bodyPr>
          <a:lstStyle/>
          <a:p>
            <a:pPr algn="ctr"/>
            <a:r>
              <a:rPr lang="en-US" sz="60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Berlin Sans FB Demi" panose="020E0802020502020306" pitchFamily="34" charset="0"/>
              </a:rPr>
              <a:t>IMPLEMENTATION</a:t>
            </a:r>
            <a:endParaRPr lang="en-US" sz="60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Berlin Sans FB Demi" panose="020E0802020502020306" pitchFamily="34" charset="0"/>
            </a:endParaRPr>
          </a:p>
        </p:txBody>
      </p:sp>
    </p:spTree>
    <p:extLst>
      <p:ext uri="{BB962C8B-B14F-4D97-AF65-F5344CB8AC3E}">
        <p14:creationId xmlns:p14="http://schemas.microsoft.com/office/powerpoint/2010/main" val="3928215877"/>
      </p:ext>
    </p:extLst>
  </p:cSld>
  <p:clrMapOvr>
    <a:masterClrMapping/>
  </p:clrMapOvr>
  <p:transition spd="slow">
    <p:push dir="u"/>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600" b="1"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outerShdw blurRad="38100" dist="38100" dir="2700000" algn="tl">
                    <a:srgbClr val="000000">
                      <a:alpha val="43137"/>
                    </a:srgbClr>
                  </a:outerShdw>
                </a:effectLst>
                <a:latin typeface="Comic Sans MS" panose="030F0702030302020204" pitchFamily="66" charset="0"/>
              </a:rPr>
              <a:t>manage.py</a:t>
            </a:r>
          </a:p>
        </p:txBody>
      </p:sp>
      <p:sp>
        <p:nvSpPr>
          <p:cNvPr id="6" name="Content Placeholder 5"/>
          <p:cNvSpPr>
            <a:spLocks noGrp="1"/>
          </p:cNvSpPr>
          <p:nvPr>
            <p:ph idx="1"/>
          </p:nvPr>
        </p:nvSpPr>
        <p:spPr>
          <a:xfrm>
            <a:off x="0" y="685800"/>
            <a:ext cx="9067800" cy="1371600"/>
          </a:xfrm>
        </p:spPr>
        <p:txBody>
          <a:bodyPr/>
          <a:lstStyle/>
          <a:p>
            <a:pPr marL="0" indent="0" algn="just">
              <a:buNone/>
            </a:pPr>
            <a:r>
              <a:rPr lang="en-US" sz="2400" dirty="0" smtClean="0">
                <a:latin typeface="Bookman Old Style" panose="02050604050505020204" pitchFamily="18" charset="0"/>
              </a:rPr>
              <a:t>All the </a:t>
            </a:r>
            <a:r>
              <a:rPr lang="en-US" sz="2400" dirty="0" err="1" smtClean="0">
                <a:latin typeface="Bookman Old Style" panose="02050604050505020204" pitchFamily="18" charset="0"/>
              </a:rPr>
              <a:t>Django</a:t>
            </a:r>
            <a:r>
              <a:rPr lang="en-US" sz="2400" dirty="0" smtClean="0">
                <a:latin typeface="Bookman Old Style" panose="02050604050505020204" pitchFamily="18" charset="0"/>
              </a:rPr>
              <a:t> management commands can be accessed via the terminal using manage.py.</a:t>
            </a:r>
            <a:endParaRPr lang="en-US" sz="2400" dirty="0">
              <a:latin typeface="Bookman Old Style" panose="02050604050505020204" pitchFamily="18" charset="0"/>
            </a:endParaRPr>
          </a:p>
        </p:txBody>
      </p:sp>
      <p:graphicFrame>
        <p:nvGraphicFramePr>
          <p:cNvPr id="7" name="Diagram 6"/>
          <p:cNvGraphicFramePr/>
          <p:nvPr>
            <p:extLst>
              <p:ext uri="{D42A27DB-BD31-4B8C-83A1-F6EECF244321}">
                <p14:modId xmlns:p14="http://schemas.microsoft.com/office/powerpoint/2010/main" val="3457089757"/>
              </p:ext>
            </p:extLst>
          </p:nvPr>
        </p:nvGraphicFramePr>
        <p:xfrm>
          <a:off x="152400" y="1447800"/>
          <a:ext cx="8839200" cy="5257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24635215"/>
      </p:ext>
    </p:extLst>
  </p:cSld>
  <p:clrMapOvr>
    <a:masterClrMapping/>
  </p:clrMapOvr>
  <p:transition spd="slow">
    <p:push dir="u"/>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600" b="1"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outerShdw blurRad="38100" dist="38100" dir="2700000" algn="tl">
                    <a:srgbClr val="000000">
                      <a:alpha val="43137"/>
                    </a:srgbClr>
                  </a:outerShdw>
                </a:effectLst>
                <a:latin typeface="Biondi" panose="02000505030000020004" pitchFamily="2" charset="0"/>
              </a:rPr>
              <a:t>Database Design</a:t>
            </a:r>
          </a:p>
        </p:txBody>
      </p:sp>
      <p:sp>
        <p:nvSpPr>
          <p:cNvPr id="5" name="Content Placeholder 4"/>
          <p:cNvSpPr>
            <a:spLocks noGrp="1"/>
          </p:cNvSpPr>
          <p:nvPr>
            <p:ph idx="1"/>
          </p:nvPr>
        </p:nvSpPr>
        <p:spPr>
          <a:xfrm>
            <a:off x="272142" y="762000"/>
            <a:ext cx="8610601" cy="990600"/>
          </a:xfrm>
        </p:spPr>
        <p:txBody>
          <a:bodyPr/>
          <a:lstStyle/>
          <a:p>
            <a:pPr marL="0" indent="0">
              <a:buNone/>
            </a:pPr>
            <a:r>
              <a:rPr lang="en-US" sz="2000" dirty="0">
                <a:latin typeface="Bookman Old Style" panose="02050604050505020204" pitchFamily="18" charset="0"/>
              </a:rPr>
              <a:t>Database can be created by specifying data models as Python classes in models.py inside app folder.</a:t>
            </a:r>
          </a:p>
        </p:txBody>
      </p:sp>
      <p:graphicFrame>
        <p:nvGraphicFramePr>
          <p:cNvPr id="6" name="Diagram 5"/>
          <p:cNvGraphicFramePr/>
          <p:nvPr>
            <p:extLst>
              <p:ext uri="{D42A27DB-BD31-4B8C-83A1-F6EECF244321}">
                <p14:modId xmlns:p14="http://schemas.microsoft.com/office/powerpoint/2010/main" val="582496756"/>
              </p:ext>
            </p:extLst>
          </p:nvPr>
        </p:nvGraphicFramePr>
        <p:xfrm>
          <a:off x="348343" y="1524000"/>
          <a:ext cx="8458200" cy="1752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Subtitle 2"/>
          <p:cNvSpPr txBox="1">
            <a:spLocks/>
          </p:cNvSpPr>
          <p:nvPr/>
        </p:nvSpPr>
        <p:spPr bwMode="auto">
          <a:xfrm>
            <a:off x="457200" y="3429000"/>
            <a:ext cx="48768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3200" i="1">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i="1">
                <a:solidFill>
                  <a:schemeClr val="tx1"/>
                </a:solidFill>
                <a:latin typeface="+mn-lt"/>
              </a:defRPr>
            </a:lvl2pPr>
            <a:lvl3pPr marL="1143000" indent="-228600" algn="l" rtl="0" eaLnBrk="1" fontAlgn="base" hangingPunct="1">
              <a:spcBef>
                <a:spcPct val="20000"/>
              </a:spcBef>
              <a:spcAft>
                <a:spcPct val="0"/>
              </a:spcAft>
              <a:buChar char="•"/>
              <a:defRPr sz="2400" i="1">
                <a:solidFill>
                  <a:schemeClr val="tx1"/>
                </a:solidFill>
                <a:latin typeface="+mn-lt"/>
              </a:defRPr>
            </a:lvl3pPr>
            <a:lvl4pPr marL="1600200" indent="-228600" algn="l" rtl="0" eaLnBrk="1" fontAlgn="base" hangingPunct="1">
              <a:spcBef>
                <a:spcPct val="20000"/>
              </a:spcBef>
              <a:spcAft>
                <a:spcPct val="0"/>
              </a:spcAft>
              <a:buChar char="•"/>
              <a:defRPr sz="2000" i="1">
                <a:solidFill>
                  <a:schemeClr val="tx1"/>
                </a:solidFill>
                <a:latin typeface="+mn-lt"/>
              </a:defRPr>
            </a:lvl4pPr>
            <a:lvl5pPr marL="2057400" indent="-228600" algn="l" rtl="0" eaLnBrk="1" fontAlgn="base" hangingPunct="1">
              <a:spcBef>
                <a:spcPct val="20000"/>
              </a:spcBef>
              <a:spcAft>
                <a:spcPct val="0"/>
              </a:spcAft>
              <a:buChar char="•"/>
              <a:defRPr sz="2000" i="1">
                <a:solidFill>
                  <a:schemeClr val="tx1"/>
                </a:solidFill>
                <a:latin typeface="+mn-lt"/>
              </a:defRPr>
            </a:lvl5pPr>
            <a:lvl6pPr marL="2514600" indent="-228600" algn="l" rtl="0" eaLnBrk="1" fontAlgn="base" hangingPunct="1">
              <a:spcBef>
                <a:spcPct val="20000"/>
              </a:spcBef>
              <a:spcAft>
                <a:spcPct val="0"/>
              </a:spcAft>
              <a:buChar char="•"/>
              <a:defRPr sz="2000" i="1">
                <a:solidFill>
                  <a:schemeClr val="tx1"/>
                </a:solidFill>
                <a:latin typeface="+mn-lt"/>
              </a:defRPr>
            </a:lvl6pPr>
            <a:lvl7pPr marL="2971800" indent="-228600" algn="l" rtl="0" eaLnBrk="1" fontAlgn="base" hangingPunct="1">
              <a:spcBef>
                <a:spcPct val="20000"/>
              </a:spcBef>
              <a:spcAft>
                <a:spcPct val="0"/>
              </a:spcAft>
              <a:buChar char="•"/>
              <a:defRPr sz="2000" i="1">
                <a:solidFill>
                  <a:schemeClr val="tx1"/>
                </a:solidFill>
                <a:latin typeface="+mn-lt"/>
              </a:defRPr>
            </a:lvl7pPr>
            <a:lvl8pPr marL="3429000" indent="-228600" algn="l" rtl="0" eaLnBrk="1" fontAlgn="base" hangingPunct="1">
              <a:spcBef>
                <a:spcPct val="20000"/>
              </a:spcBef>
              <a:spcAft>
                <a:spcPct val="0"/>
              </a:spcAft>
              <a:buChar char="•"/>
              <a:defRPr sz="2000" i="1">
                <a:solidFill>
                  <a:schemeClr val="tx1"/>
                </a:solidFill>
                <a:latin typeface="+mn-lt"/>
              </a:defRPr>
            </a:lvl8pPr>
            <a:lvl9pPr marL="3886200" indent="-228600" algn="l" rtl="0" eaLnBrk="1" fontAlgn="base" hangingPunct="1">
              <a:spcBef>
                <a:spcPct val="20000"/>
              </a:spcBef>
              <a:spcAft>
                <a:spcPct val="0"/>
              </a:spcAft>
              <a:buChar char="•"/>
              <a:defRPr sz="2000" i="1">
                <a:solidFill>
                  <a:schemeClr val="tx1"/>
                </a:solidFill>
                <a:latin typeface="+mn-lt"/>
              </a:defRPr>
            </a:lvl9pPr>
          </a:lstStyle>
          <a:p>
            <a:pPr marL="0" indent="0" eaLnBrk="0" hangingPunct="0">
              <a:spcBef>
                <a:spcPct val="0"/>
              </a:spcBef>
              <a:buFontTx/>
              <a:buNone/>
            </a:pPr>
            <a:r>
              <a:rPr lang="en-US" sz="2800" b="1" dirty="0">
                <a:ln w="10541" cmpd="sng">
                  <a:solidFill>
                    <a:schemeClr val="accent1">
                      <a:shade val="88000"/>
                      <a:satMod val="110000"/>
                    </a:schemeClr>
                  </a:solidFill>
                  <a:prstDash val="solid"/>
                </a:ln>
                <a:effectLst>
                  <a:outerShdw blurRad="38100" dist="38100" dir="2700000" algn="tl">
                    <a:srgbClr val="000000">
                      <a:alpha val="43137"/>
                    </a:srgbClr>
                  </a:outerShdw>
                </a:effectLst>
                <a:latin typeface="High Tower Text" panose="02040502050506030303" pitchFamily="18" charset="0"/>
              </a:rPr>
              <a:t>Key Elements</a:t>
            </a:r>
            <a:endParaRPr lang="en-US" sz="2800" b="1" kern="1200" dirty="0">
              <a:ln w="10541" cmpd="sng">
                <a:solidFill>
                  <a:schemeClr val="accent1">
                    <a:shade val="88000"/>
                    <a:satMod val="110000"/>
                  </a:schemeClr>
                </a:solidFill>
                <a:prstDash val="solid"/>
              </a:ln>
              <a:effectLst>
                <a:outerShdw blurRad="38100" dist="38100" dir="2700000" algn="tl">
                  <a:srgbClr val="000000">
                    <a:alpha val="43137"/>
                  </a:srgbClr>
                </a:outerShdw>
              </a:effectLst>
              <a:latin typeface="High Tower Text" panose="02040502050506030303" pitchFamily="18" charset="0"/>
            </a:endParaRPr>
          </a:p>
        </p:txBody>
      </p:sp>
      <p:sp>
        <p:nvSpPr>
          <p:cNvPr id="8" name="Rounded Rectangle 7"/>
          <p:cNvSpPr/>
          <p:nvPr/>
        </p:nvSpPr>
        <p:spPr>
          <a:xfrm>
            <a:off x="241661" y="4114800"/>
            <a:ext cx="8719459" cy="1464231"/>
          </a:xfrm>
          <a:prstGeom prst="roundRect">
            <a:avLst/>
          </a:prstGeom>
          <a:scene3d>
            <a:camera prst="orthographicFront"/>
            <a:lightRig rig="threePt" dir="t"/>
          </a:scene3d>
          <a:sp3d>
            <a:bevelT/>
          </a:sp3d>
        </p:spPr>
        <p:style>
          <a:lnRef idx="1">
            <a:schemeClr val="accent3"/>
          </a:lnRef>
          <a:fillRef idx="2">
            <a:schemeClr val="accent3"/>
          </a:fillRef>
          <a:effectRef idx="1">
            <a:schemeClr val="accent3"/>
          </a:effectRef>
          <a:fontRef idx="minor">
            <a:schemeClr val="dk1"/>
          </a:fontRef>
        </p:style>
        <p:txBody>
          <a:bodyPr wrap="square">
            <a:spAutoFit/>
          </a:bodyPr>
          <a:lstStyle/>
          <a:p>
            <a:pPr marL="342900" indent="-342900">
              <a:buFont typeface="Wingdings" panose="05000000000000000000" pitchFamily="2" charset="2"/>
              <a:buChar char="Ø"/>
            </a:pPr>
            <a:r>
              <a:rPr lang="en-US" sz="2000" i="1" dirty="0">
                <a:latin typeface="Bookman Old Style" panose="02050604050505020204" pitchFamily="18" charset="0"/>
              </a:rPr>
              <a:t>There exists a many to one relationship between items and user and a many to many relationship between item and its tags</a:t>
            </a:r>
            <a:r>
              <a:rPr lang="en-US" sz="2000" i="1" dirty="0" smtClean="0">
                <a:latin typeface="Bookman Old Style" panose="02050604050505020204" pitchFamily="18" charset="0"/>
              </a:rPr>
              <a:t>.</a:t>
            </a:r>
          </a:p>
          <a:p>
            <a:endParaRPr lang="en-US" sz="2000" i="1" dirty="0" smtClean="0">
              <a:latin typeface="Bookman Old Style" panose="02050604050505020204" pitchFamily="18" charset="0"/>
            </a:endParaRPr>
          </a:p>
          <a:p>
            <a:pPr marL="342900" indent="-342900">
              <a:buFont typeface="Wingdings" panose="05000000000000000000" pitchFamily="2" charset="2"/>
              <a:buChar char="Ø"/>
            </a:pPr>
            <a:r>
              <a:rPr lang="en-US" sz="2000" i="1" dirty="0" smtClean="0">
                <a:latin typeface="Bookman Old Style" panose="02050604050505020204" pitchFamily="18" charset="0"/>
              </a:rPr>
              <a:t>Foreign key relationship defines both one to one and many to one.</a:t>
            </a:r>
            <a:endParaRPr lang="en-US" sz="2000" i="1" dirty="0">
              <a:latin typeface="Bookman Old Style" panose="02050604050505020204" pitchFamily="18" charset="0"/>
            </a:endParaRPr>
          </a:p>
        </p:txBody>
      </p:sp>
    </p:spTree>
    <p:extLst>
      <p:ext uri="{BB962C8B-B14F-4D97-AF65-F5344CB8AC3E}">
        <p14:creationId xmlns:p14="http://schemas.microsoft.com/office/powerpoint/2010/main" val="2709725792"/>
      </p:ext>
    </p:extLst>
  </p:cSld>
  <p:clrMapOvr>
    <a:masterClrMapping/>
  </p:clrMapOvr>
  <p:transition spd="slow">
    <p:push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85800"/>
          </a:xfrm>
        </p:spPr>
        <p:txBody>
          <a:bodyPr/>
          <a:lstStyle/>
          <a:p>
            <a:pPr algn="ctr"/>
            <a:r>
              <a:rPr lang="en-US" sz="3600" b="1" spc="300" dirty="0" smtClean="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outerShdw blurRad="38100" dist="38100" dir="2700000" algn="tl">
                    <a:srgbClr val="000000">
                      <a:alpha val="43137"/>
                    </a:srgbClr>
                  </a:outerShdw>
                </a:effectLst>
                <a:latin typeface="Biondi" panose="02000505030000020004" pitchFamily="2" charset="0"/>
              </a:rPr>
              <a:t>Problem Description</a:t>
            </a:r>
            <a:endParaRPr lang="en-US" sz="3600" b="1"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outerShdw blurRad="38100" dist="38100" dir="2700000" algn="tl">
                  <a:srgbClr val="000000">
                    <a:alpha val="43137"/>
                  </a:srgbClr>
                </a:outerShdw>
              </a:effectLst>
              <a:latin typeface="Biondi" panose="02000505030000020004" pitchFamily="2" charset="0"/>
            </a:endParaRPr>
          </a:p>
        </p:txBody>
      </p:sp>
      <p:sp>
        <p:nvSpPr>
          <p:cNvPr id="4" name="Rounded Rectangle 3"/>
          <p:cNvSpPr/>
          <p:nvPr/>
        </p:nvSpPr>
        <p:spPr>
          <a:xfrm>
            <a:off x="152400" y="762000"/>
            <a:ext cx="8763000" cy="4869418"/>
          </a:xfrm>
          <a:prstGeom prst="roundRect">
            <a:avLst/>
          </a:prstGeom>
          <a:solidFill>
            <a:schemeClr val="lt1">
              <a:alpha val="59000"/>
            </a:schemeClr>
          </a:solidFill>
        </p:spPr>
        <p:style>
          <a:lnRef idx="2">
            <a:schemeClr val="accent5"/>
          </a:lnRef>
          <a:fillRef idx="1">
            <a:schemeClr val="lt1"/>
          </a:fillRef>
          <a:effectRef idx="0">
            <a:schemeClr val="accent5"/>
          </a:effectRef>
          <a:fontRef idx="minor">
            <a:schemeClr val="dk1"/>
          </a:fontRef>
        </p:style>
        <p:txBody>
          <a:bodyPr wrap="square">
            <a:spAutoFit/>
          </a:bodyPr>
          <a:lstStyle/>
          <a:p>
            <a:pPr marL="285750" indent="-285750" algn="just">
              <a:buFont typeface="Wingdings" panose="05000000000000000000" pitchFamily="2" charset="2"/>
              <a:buChar char="v"/>
            </a:pPr>
            <a:r>
              <a:rPr lang="en-US" sz="2000" dirty="0">
                <a:solidFill>
                  <a:schemeClr val="tx1"/>
                </a:solidFill>
                <a:latin typeface="Bookman Old Style" panose="02050604050505020204" pitchFamily="18" charset="0"/>
              </a:rPr>
              <a:t>N</a:t>
            </a:r>
            <a:r>
              <a:rPr lang="en-US" sz="2000" dirty="0" smtClean="0">
                <a:solidFill>
                  <a:schemeClr val="tx1"/>
                </a:solidFill>
                <a:latin typeface="Bookman Old Style" panose="02050604050505020204" pitchFamily="18" charset="0"/>
              </a:rPr>
              <a:t>umber of items being lost by people increasing day by day</a:t>
            </a:r>
          </a:p>
          <a:p>
            <a:pPr algn="just"/>
            <a:r>
              <a:rPr lang="en-US" sz="2000" dirty="0" smtClean="0">
                <a:solidFill>
                  <a:schemeClr val="tx1"/>
                </a:solidFill>
                <a:latin typeface="Bookman Old Style" panose="02050604050505020204" pitchFamily="18" charset="0"/>
              </a:rPr>
              <a:t> </a:t>
            </a:r>
          </a:p>
          <a:p>
            <a:pPr marL="285750" indent="-285750" algn="just">
              <a:buFont typeface="Wingdings" panose="05000000000000000000" pitchFamily="2" charset="2"/>
              <a:buChar char="v"/>
            </a:pPr>
            <a:r>
              <a:rPr lang="en-US" sz="2000" dirty="0" smtClean="0">
                <a:solidFill>
                  <a:schemeClr val="tx1"/>
                </a:solidFill>
                <a:latin typeface="Bookman Old Style" panose="02050604050505020204" pitchFamily="18" charset="0"/>
              </a:rPr>
              <a:t>Tough to reach the person who might have lost that item</a:t>
            </a:r>
          </a:p>
          <a:p>
            <a:pPr algn="just"/>
            <a:endParaRPr lang="en-US" sz="2000" dirty="0" smtClean="0">
              <a:solidFill>
                <a:schemeClr val="tx1"/>
              </a:solidFill>
              <a:latin typeface="Bookman Old Style" panose="02050604050505020204" pitchFamily="18" charset="0"/>
            </a:endParaRPr>
          </a:p>
          <a:p>
            <a:pPr marL="285750" indent="-285750" algn="just">
              <a:buFont typeface="Wingdings" panose="05000000000000000000" pitchFamily="2" charset="2"/>
              <a:buChar char="v"/>
            </a:pPr>
            <a:r>
              <a:rPr lang="en-US" sz="2000" dirty="0" smtClean="0">
                <a:solidFill>
                  <a:schemeClr val="tx1"/>
                </a:solidFill>
                <a:latin typeface="Bookman Old Style" panose="02050604050505020204" pitchFamily="18" charset="0"/>
              </a:rPr>
              <a:t>Also, most of us send mail to everyone’s account regarding the lost entity:</a:t>
            </a:r>
          </a:p>
          <a:p>
            <a:pPr marL="742950" lvl="1" indent="-285750" algn="just">
              <a:buFont typeface="Wingdings" panose="05000000000000000000" pitchFamily="2" charset="2"/>
              <a:buChar char="Ø"/>
            </a:pPr>
            <a:r>
              <a:rPr lang="en-US" sz="2000" dirty="0" smtClean="0">
                <a:solidFill>
                  <a:schemeClr val="tx1"/>
                </a:solidFill>
                <a:latin typeface="Bookman Old Style" panose="02050604050505020204" pitchFamily="18" charset="0"/>
              </a:rPr>
              <a:t>Either to btechxx@iitrpr.ac.in which limits oneself to just the </a:t>
            </a:r>
            <a:r>
              <a:rPr lang="en-US" sz="2000" dirty="0" err="1" smtClean="0">
                <a:solidFill>
                  <a:schemeClr val="tx1"/>
                </a:solidFill>
                <a:latin typeface="Bookman Old Style" panose="02050604050505020204" pitchFamily="18" charset="0"/>
              </a:rPr>
              <a:t>B.Tech</a:t>
            </a:r>
            <a:r>
              <a:rPr lang="en-US" sz="2000" dirty="0" smtClean="0">
                <a:solidFill>
                  <a:schemeClr val="tx1"/>
                </a:solidFill>
                <a:latin typeface="Bookman Old Style" panose="02050604050505020204" pitchFamily="18" charset="0"/>
              </a:rPr>
              <a:t>. students </a:t>
            </a:r>
          </a:p>
          <a:p>
            <a:pPr marL="742950" lvl="1" indent="-285750" algn="just">
              <a:buFont typeface="Wingdings" panose="05000000000000000000" pitchFamily="2" charset="2"/>
              <a:buChar char="Ø"/>
            </a:pPr>
            <a:r>
              <a:rPr lang="en-US" sz="2000" dirty="0" smtClean="0">
                <a:solidFill>
                  <a:schemeClr val="tx1"/>
                </a:solidFill>
                <a:latin typeface="Bookman Old Style" panose="02050604050505020204" pitchFamily="18" charset="0"/>
              </a:rPr>
              <a:t>Or, to the Broadcast which takes a long time to reach the recipients.</a:t>
            </a:r>
          </a:p>
          <a:p>
            <a:pPr algn="just"/>
            <a:endParaRPr lang="en-US" sz="2000" dirty="0" smtClean="0">
              <a:solidFill>
                <a:schemeClr val="tx1"/>
              </a:solidFill>
              <a:latin typeface="Bookman Old Style" panose="02050604050505020204" pitchFamily="18" charset="0"/>
            </a:endParaRPr>
          </a:p>
          <a:p>
            <a:pPr marL="285750" indent="-285750" algn="just">
              <a:buFont typeface="Wingdings" panose="05000000000000000000" pitchFamily="2" charset="2"/>
              <a:buChar char="v"/>
            </a:pPr>
            <a:r>
              <a:rPr lang="en-US" sz="2000" dirty="0" smtClean="0">
                <a:solidFill>
                  <a:schemeClr val="tx1"/>
                </a:solidFill>
                <a:latin typeface="Bookman Old Style" panose="02050604050505020204" pitchFamily="18" charset="0"/>
              </a:rPr>
              <a:t>Now, considering at least one item is lost every day, over a </a:t>
            </a:r>
            <a:r>
              <a:rPr lang="en-US" sz="2000" b="1" dirty="0" smtClean="0">
                <a:solidFill>
                  <a:schemeClr val="tx1"/>
                </a:solidFill>
                <a:latin typeface="Bookman Old Style" panose="02050604050505020204" pitchFamily="18" charset="0"/>
              </a:rPr>
              <a:t>hundred mails</a:t>
            </a:r>
            <a:r>
              <a:rPr lang="en-US" sz="2000" dirty="0" smtClean="0">
                <a:solidFill>
                  <a:schemeClr val="tx1"/>
                </a:solidFill>
                <a:latin typeface="Bookman Old Style" panose="02050604050505020204" pitchFamily="18" charset="0"/>
              </a:rPr>
              <a:t> reach our accounts which are of not much use and also, fill up our valuable space.</a:t>
            </a:r>
            <a:endParaRPr lang="en-US" sz="2000" dirty="0">
              <a:solidFill>
                <a:schemeClr val="tx1"/>
              </a:solidFill>
              <a:latin typeface="Bookman Old Style" panose="02050604050505020204" pitchFamily="18" charset="0"/>
            </a:endParaRPr>
          </a:p>
        </p:txBody>
      </p:sp>
    </p:spTree>
    <p:extLst>
      <p:ext uri="{BB962C8B-B14F-4D97-AF65-F5344CB8AC3E}">
        <p14:creationId xmlns:p14="http://schemas.microsoft.com/office/powerpoint/2010/main" val="66808497"/>
      </p:ext>
    </p:extLst>
  </p:cSld>
  <p:clrMapOvr>
    <a:masterClrMapping/>
  </p:clrMapOvr>
  <p:transition spd="slow">
    <p:push dir="u"/>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600" b="1"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outerShdw blurRad="38100" dist="38100" dir="2700000" algn="tl">
                    <a:srgbClr val="000000">
                      <a:alpha val="43137"/>
                    </a:srgbClr>
                  </a:outerShdw>
                </a:effectLst>
                <a:latin typeface="Biondi" panose="02000505030000020004" pitchFamily="2" charset="0"/>
              </a:rPr>
              <a:t>Client</a:t>
            </a:r>
            <a:r>
              <a:rPr lang="en-US" dirty="0" smtClean="0"/>
              <a:t> </a:t>
            </a:r>
            <a:r>
              <a:rPr lang="en-US" sz="3600" b="1"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outerShdw blurRad="38100" dist="38100" dir="2700000" algn="tl">
                    <a:srgbClr val="000000">
                      <a:alpha val="43137"/>
                    </a:srgbClr>
                  </a:outerShdw>
                </a:effectLst>
                <a:latin typeface="Biondi" panose="02000505030000020004" pitchFamily="2" charset="0"/>
              </a:rPr>
              <a:t>Side</a:t>
            </a:r>
          </a:p>
        </p:txBody>
      </p:sp>
      <p:sp>
        <p:nvSpPr>
          <p:cNvPr id="5" name="Subtitle 2"/>
          <p:cNvSpPr txBox="1">
            <a:spLocks/>
          </p:cNvSpPr>
          <p:nvPr/>
        </p:nvSpPr>
        <p:spPr bwMode="auto">
          <a:xfrm>
            <a:off x="228600" y="3703320"/>
            <a:ext cx="48768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3200" i="1">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i="1">
                <a:solidFill>
                  <a:schemeClr val="tx1"/>
                </a:solidFill>
                <a:latin typeface="+mn-lt"/>
              </a:defRPr>
            </a:lvl2pPr>
            <a:lvl3pPr marL="1143000" indent="-228600" algn="l" rtl="0" eaLnBrk="1" fontAlgn="base" hangingPunct="1">
              <a:spcBef>
                <a:spcPct val="20000"/>
              </a:spcBef>
              <a:spcAft>
                <a:spcPct val="0"/>
              </a:spcAft>
              <a:buChar char="•"/>
              <a:defRPr sz="2400" i="1">
                <a:solidFill>
                  <a:schemeClr val="tx1"/>
                </a:solidFill>
                <a:latin typeface="+mn-lt"/>
              </a:defRPr>
            </a:lvl3pPr>
            <a:lvl4pPr marL="1600200" indent="-228600" algn="l" rtl="0" eaLnBrk="1" fontAlgn="base" hangingPunct="1">
              <a:spcBef>
                <a:spcPct val="20000"/>
              </a:spcBef>
              <a:spcAft>
                <a:spcPct val="0"/>
              </a:spcAft>
              <a:buChar char="•"/>
              <a:defRPr sz="2000" i="1">
                <a:solidFill>
                  <a:schemeClr val="tx1"/>
                </a:solidFill>
                <a:latin typeface="+mn-lt"/>
              </a:defRPr>
            </a:lvl4pPr>
            <a:lvl5pPr marL="2057400" indent="-228600" algn="l" rtl="0" eaLnBrk="1" fontAlgn="base" hangingPunct="1">
              <a:spcBef>
                <a:spcPct val="20000"/>
              </a:spcBef>
              <a:spcAft>
                <a:spcPct val="0"/>
              </a:spcAft>
              <a:buChar char="•"/>
              <a:defRPr sz="2000" i="1">
                <a:solidFill>
                  <a:schemeClr val="tx1"/>
                </a:solidFill>
                <a:latin typeface="+mn-lt"/>
              </a:defRPr>
            </a:lvl5pPr>
            <a:lvl6pPr marL="2514600" indent="-228600" algn="l" rtl="0" eaLnBrk="1" fontAlgn="base" hangingPunct="1">
              <a:spcBef>
                <a:spcPct val="20000"/>
              </a:spcBef>
              <a:spcAft>
                <a:spcPct val="0"/>
              </a:spcAft>
              <a:buChar char="•"/>
              <a:defRPr sz="2000" i="1">
                <a:solidFill>
                  <a:schemeClr val="tx1"/>
                </a:solidFill>
                <a:latin typeface="+mn-lt"/>
              </a:defRPr>
            </a:lvl6pPr>
            <a:lvl7pPr marL="2971800" indent="-228600" algn="l" rtl="0" eaLnBrk="1" fontAlgn="base" hangingPunct="1">
              <a:spcBef>
                <a:spcPct val="20000"/>
              </a:spcBef>
              <a:spcAft>
                <a:spcPct val="0"/>
              </a:spcAft>
              <a:buChar char="•"/>
              <a:defRPr sz="2000" i="1">
                <a:solidFill>
                  <a:schemeClr val="tx1"/>
                </a:solidFill>
                <a:latin typeface="+mn-lt"/>
              </a:defRPr>
            </a:lvl7pPr>
            <a:lvl8pPr marL="3429000" indent="-228600" algn="l" rtl="0" eaLnBrk="1" fontAlgn="base" hangingPunct="1">
              <a:spcBef>
                <a:spcPct val="20000"/>
              </a:spcBef>
              <a:spcAft>
                <a:spcPct val="0"/>
              </a:spcAft>
              <a:buChar char="•"/>
              <a:defRPr sz="2000" i="1">
                <a:solidFill>
                  <a:schemeClr val="tx1"/>
                </a:solidFill>
                <a:latin typeface="+mn-lt"/>
              </a:defRPr>
            </a:lvl8pPr>
            <a:lvl9pPr marL="3886200" indent="-228600" algn="l" rtl="0" eaLnBrk="1" fontAlgn="base" hangingPunct="1">
              <a:spcBef>
                <a:spcPct val="20000"/>
              </a:spcBef>
              <a:spcAft>
                <a:spcPct val="0"/>
              </a:spcAft>
              <a:buChar char="•"/>
              <a:defRPr sz="2000" i="1">
                <a:solidFill>
                  <a:schemeClr val="tx1"/>
                </a:solidFill>
                <a:latin typeface="+mn-lt"/>
              </a:defRPr>
            </a:lvl9pPr>
          </a:lstStyle>
          <a:p>
            <a:pPr marL="0" indent="0" eaLnBrk="0" hangingPunct="0">
              <a:spcBef>
                <a:spcPct val="0"/>
              </a:spcBef>
              <a:buFontTx/>
              <a:buNone/>
            </a:pPr>
            <a:r>
              <a:rPr lang="en-US" sz="2800" b="1" dirty="0" smtClean="0">
                <a:ln w="10541" cmpd="sng">
                  <a:solidFill>
                    <a:schemeClr val="accent1">
                      <a:shade val="88000"/>
                      <a:satMod val="110000"/>
                    </a:schemeClr>
                  </a:solidFill>
                  <a:prstDash val="solid"/>
                </a:ln>
                <a:effectLst>
                  <a:outerShdw blurRad="38100" dist="38100" dir="2700000" algn="tl">
                    <a:srgbClr val="000000">
                      <a:alpha val="43137"/>
                    </a:srgbClr>
                  </a:outerShdw>
                </a:effectLst>
                <a:latin typeface="High Tower Text" panose="02040502050506030303" pitchFamily="18" charset="0"/>
              </a:rPr>
              <a:t>Client Side Validation</a:t>
            </a:r>
            <a:endParaRPr lang="en-US" sz="2800" b="1" kern="1200" dirty="0">
              <a:ln w="10541" cmpd="sng">
                <a:solidFill>
                  <a:schemeClr val="accent1">
                    <a:shade val="88000"/>
                    <a:satMod val="110000"/>
                  </a:schemeClr>
                </a:solidFill>
                <a:prstDash val="solid"/>
              </a:ln>
              <a:effectLst>
                <a:outerShdw blurRad="38100" dist="38100" dir="2700000" algn="tl">
                  <a:srgbClr val="000000">
                    <a:alpha val="43137"/>
                  </a:srgbClr>
                </a:outerShdw>
              </a:effectLst>
              <a:latin typeface="High Tower Text" panose="02040502050506030303" pitchFamily="18" charset="0"/>
            </a:endParaRPr>
          </a:p>
        </p:txBody>
      </p:sp>
      <p:sp>
        <p:nvSpPr>
          <p:cNvPr id="6" name="Subtitle 2"/>
          <p:cNvSpPr txBox="1">
            <a:spLocks/>
          </p:cNvSpPr>
          <p:nvPr/>
        </p:nvSpPr>
        <p:spPr bwMode="auto">
          <a:xfrm>
            <a:off x="228600" y="685800"/>
            <a:ext cx="48768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3200" i="1">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i="1">
                <a:solidFill>
                  <a:schemeClr val="tx1"/>
                </a:solidFill>
                <a:latin typeface="+mn-lt"/>
              </a:defRPr>
            </a:lvl2pPr>
            <a:lvl3pPr marL="1143000" indent="-228600" algn="l" rtl="0" eaLnBrk="1" fontAlgn="base" hangingPunct="1">
              <a:spcBef>
                <a:spcPct val="20000"/>
              </a:spcBef>
              <a:spcAft>
                <a:spcPct val="0"/>
              </a:spcAft>
              <a:buChar char="•"/>
              <a:defRPr sz="2400" i="1">
                <a:solidFill>
                  <a:schemeClr val="tx1"/>
                </a:solidFill>
                <a:latin typeface="+mn-lt"/>
              </a:defRPr>
            </a:lvl3pPr>
            <a:lvl4pPr marL="1600200" indent="-228600" algn="l" rtl="0" eaLnBrk="1" fontAlgn="base" hangingPunct="1">
              <a:spcBef>
                <a:spcPct val="20000"/>
              </a:spcBef>
              <a:spcAft>
                <a:spcPct val="0"/>
              </a:spcAft>
              <a:buChar char="•"/>
              <a:defRPr sz="2000" i="1">
                <a:solidFill>
                  <a:schemeClr val="tx1"/>
                </a:solidFill>
                <a:latin typeface="+mn-lt"/>
              </a:defRPr>
            </a:lvl4pPr>
            <a:lvl5pPr marL="2057400" indent="-228600" algn="l" rtl="0" eaLnBrk="1" fontAlgn="base" hangingPunct="1">
              <a:spcBef>
                <a:spcPct val="20000"/>
              </a:spcBef>
              <a:spcAft>
                <a:spcPct val="0"/>
              </a:spcAft>
              <a:buChar char="•"/>
              <a:defRPr sz="2000" i="1">
                <a:solidFill>
                  <a:schemeClr val="tx1"/>
                </a:solidFill>
                <a:latin typeface="+mn-lt"/>
              </a:defRPr>
            </a:lvl5pPr>
            <a:lvl6pPr marL="2514600" indent="-228600" algn="l" rtl="0" eaLnBrk="1" fontAlgn="base" hangingPunct="1">
              <a:spcBef>
                <a:spcPct val="20000"/>
              </a:spcBef>
              <a:spcAft>
                <a:spcPct val="0"/>
              </a:spcAft>
              <a:buChar char="•"/>
              <a:defRPr sz="2000" i="1">
                <a:solidFill>
                  <a:schemeClr val="tx1"/>
                </a:solidFill>
                <a:latin typeface="+mn-lt"/>
              </a:defRPr>
            </a:lvl6pPr>
            <a:lvl7pPr marL="2971800" indent="-228600" algn="l" rtl="0" eaLnBrk="1" fontAlgn="base" hangingPunct="1">
              <a:spcBef>
                <a:spcPct val="20000"/>
              </a:spcBef>
              <a:spcAft>
                <a:spcPct val="0"/>
              </a:spcAft>
              <a:buChar char="•"/>
              <a:defRPr sz="2000" i="1">
                <a:solidFill>
                  <a:schemeClr val="tx1"/>
                </a:solidFill>
                <a:latin typeface="+mn-lt"/>
              </a:defRPr>
            </a:lvl7pPr>
            <a:lvl8pPr marL="3429000" indent="-228600" algn="l" rtl="0" eaLnBrk="1" fontAlgn="base" hangingPunct="1">
              <a:spcBef>
                <a:spcPct val="20000"/>
              </a:spcBef>
              <a:spcAft>
                <a:spcPct val="0"/>
              </a:spcAft>
              <a:buChar char="•"/>
              <a:defRPr sz="2000" i="1">
                <a:solidFill>
                  <a:schemeClr val="tx1"/>
                </a:solidFill>
                <a:latin typeface="+mn-lt"/>
              </a:defRPr>
            </a:lvl8pPr>
            <a:lvl9pPr marL="3886200" indent="-228600" algn="l" rtl="0" eaLnBrk="1" fontAlgn="base" hangingPunct="1">
              <a:spcBef>
                <a:spcPct val="20000"/>
              </a:spcBef>
              <a:spcAft>
                <a:spcPct val="0"/>
              </a:spcAft>
              <a:buChar char="•"/>
              <a:defRPr sz="2000" i="1">
                <a:solidFill>
                  <a:schemeClr val="tx1"/>
                </a:solidFill>
                <a:latin typeface="+mn-lt"/>
              </a:defRPr>
            </a:lvl9pPr>
          </a:lstStyle>
          <a:p>
            <a:pPr marL="0" indent="0" eaLnBrk="0" hangingPunct="0">
              <a:spcBef>
                <a:spcPct val="0"/>
              </a:spcBef>
              <a:buFontTx/>
              <a:buNone/>
            </a:pPr>
            <a:r>
              <a:rPr lang="en-US" sz="2800" b="1" dirty="0" smtClean="0">
                <a:ln w="10541" cmpd="sng">
                  <a:solidFill>
                    <a:schemeClr val="accent1">
                      <a:shade val="88000"/>
                      <a:satMod val="110000"/>
                    </a:schemeClr>
                  </a:solidFill>
                  <a:prstDash val="solid"/>
                </a:ln>
                <a:effectLst>
                  <a:outerShdw blurRad="38100" dist="38100" dir="2700000" algn="tl">
                    <a:srgbClr val="000000">
                      <a:alpha val="43137"/>
                    </a:srgbClr>
                  </a:outerShdw>
                </a:effectLst>
                <a:latin typeface="High Tower Text" panose="02040502050506030303" pitchFamily="18" charset="0"/>
              </a:rPr>
              <a:t>Client Side Templates</a:t>
            </a:r>
            <a:endParaRPr lang="en-US" sz="2800" b="1" kern="1200" dirty="0">
              <a:ln w="10541" cmpd="sng">
                <a:solidFill>
                  <a:schemeClr val="accent1">
                    <a:shade val="88000"/>
                    <a:satMod val="110000"/>
                  </a:schemeClr>
                </a:solidFill>
                <a:prstDash val="solid"/>
              </a:ln>
              <a:effectLst>
                <a:outerShdw blurRad="38100" dist="38100" dir="2700000" algn="tl">
                  <a:srgbClr val="000000">
                    <a:alpha val="43137"/>
                  </a:srgbClr>
                </a:outerShdw>
              </a:effectLst>
              <a:latin typeface="High Tower Text" panose="02040502050506030303" pitchFamily="18" charset="0"/>
            </a:endParaRPr>
          </a:p>
        </p:txBody>
      </p:sp>
      <p:sp>
        <p:nvSpPr>
          <p:cNvPr id="7" name="Rectangle 6"/>
          <p:cNvSpPr/>
          <p:nvPr/>
        </p:nvSpPr>
        <p:spPr>
          <a:xfrm>
            <a:off x="228600" y="1219200"/>
            <a:ext cx="8382000" cy="1477328"/>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pPr marL="285750" indent="-285750">
              <a:buFont typeface="Wingdings" panose="05000000000000000000" pitchFamily="2" charset="2"/>
              <a:buChar char="Ø"/>
            </a:pPr>
            <a:r>
              <a:rPr lang="en-US" dirty="0" smtClean="0">
                <a:latin typeface="Bookman Old Style" panose="02050604050505020204" pitchFamily="18" charset="0"/>
              </a:rPr>
              <a:t>All the HTML pages with related CSS and </a:t>
            </a:r>
            <a:r>
              <a:rPr lang="en-US" dirty="0" err="1" smtClean="0">
                <a:latin typeface="Bookman Old Style" panose="02050604050505020204" pitchFamily="18" charset="0"/>
              </a:rPr>
              <a:t>Javascript</a:t>
            </a:r>
            <a:r>
              <a:rPr lang="en-US" dirty="0" smtClean="0">
                <a:latin typeface="Bookman Old Style" panose="02050604050505020204" pitchFamily="18" charset="0"/>
              </a:rPr>
              <a:t> resides in the template folder inside the app folder. </a:t>
            </a:r>
          </a:p>
          <a:p>
            <a:endParaRPr lang="en-US" dirty="0" smtClean="0">
              <a:latin typeface="Bookman Old Style" panose="02050604050505020204" pitchFamily="18" charset="0"/>
            </a:endParaRPr>
          </a:p>
          <a:p>
            <a:pPr marL="285750" indent="-285750">
              <a:buFont typeface="Wingdings" panose="05000000000000000000" pitchFamily="2" charset="2"/>
              <a:buChar char="Ø"/>
            </a:pPr>
            <a:r>
              <a:rPr lang="en-US" dirty="0" smtClean="0">
                <a:latin typeface="Bookman Old Style" panose="02050604050505020204" pitchFamily="18" charset="0"/>
              </a:rPr>
              <a:t>The HTML pages contain python code processed by </a:t>
            </a:r>
            <a:r>
              <a:rPr lang="en-US" dirty="0" err="1" smtClean="0">
                <a:latin typeface="Bookman Old Style" panose="02050604050505020204" pitchFamily="18" charset="0"/>
              </a:rPr>
              <a:t>Django</a:t>
            </a:r>
            <a:r>
              <a:rPr lang="en-US" dirty="0" smtClean="0">
                <a:latin typeface="Bookman Old Style" panose="02050604050505020204" pitchFamily="18" charset="0"/>
              </a:rPr>
              <a:t> for context to be rendered on the web pages.</a:t>
            </a:r>
            <a:endParaRPr lang="en-US" dirty="0">
              <a:latin typeface="Bookman Old Style" panose="02050604050505020204" pitchFamily="18" charset="0"/>
            </a:endParaRPr>
          </a:p>
        </p:txBody>
      </p:sp>
      <p:sp>
        <p:nvSpPr>
          <p:cNvPr id="8" name="Rectangle 7"/>
          <p:cNvSpPr/>
          <p:nvPr/>
        </p:nvSpPr>
        <p:spPr>
          <a:xfrm>
            <a:off x="228600" y="4248834"/>
            <a:ext cx="8382000" cy="646331"/>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pPr marL="285750" indent="-285750">
              <a:buFont typeface="Wingdings" panose="05000000000000000000" pitchFamily="2" charset="2"/>
              <a:buChar char="Ø"/>
            </a:pPr>
            <a:r>
              <a:rPr lang="en-US" dirty="0" err="1">
                <a:solidFill>
                  <a:schemeClr val="dk1"/>
                </a:solidFill>
                <a:latin typeface="Bookman Old Style" panose="02050604050505020204" pitchFamily="18" charset="0"/>
              </a:rPr>
              <a:t>Javascript</a:t>
            </a:r>
            <a:r>
              <a:rPr lang="en-US" dirty="0">
                <a:solidFill>
                  <a:schemeClr val="dk1"/>
                </a:solidFill>
                <a:latin typeface="Bookman Old Style" panose="02050604050505020204" pitchFamily="18" charset="0"/>
              </a:rPr>
              <a:t> running on the client side provide necessary form validation to assist the user in filling the form correctly.</a:t>
            </a:r>
          </a:p>
        </p:txBody>
      </p:sp>
    </p:spTree>
    <p:extLst>
      <p:ext uri="{BB962C8B-B14F-4D97-AF65-F5344CB8AC3E}">
        <p14:creationId xmlns:p14="http://schemas.microsoft.com/office/powerpoint/2010/main" val="781653927"/>
      </p:ext>
    </p:extLst>
  </p:cSld>
  <p:clrMapOvr>
    <a:masterClrMapping/>
  </p:clrMapOvr>
  <p:transition spd="slow">
    <p:push dir="u"/>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600" b="1"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outerShdw blurRad="38100" dist="38100" dir="2700000" algn="tl">
                    <a:srgbClr val="000000">
                      <a:alpha val="43137"/>
                    </a:srgbClr>
                  </a:outerShdw>
                </a:effectLst>
                <a:latin typeface="Biondi" panose="02000505030000020004" pitchFamily="2" charset="0"/>
              </a:rPr>
              <a:t>Views</a:t>
            </a:r>
          </a:p>
        </p:txBody>
      </p:sp>
      <p:sp>
        <p:nvSpPr>
          <p:cNvPr id="5" name="Round Diagonal Corner Rectangle 4"/>
          <p:cNvSpPr/>
          <p:nvPr/>
        </p:nvSpPr>
        <p:spPr>
          <a:xfrm>
            <a:off x="304800" y="609600"/>
            <a:ext cx="8610600" cy="4869418"/>
          </a:xfrm>
          <a:prstGeom prst="round2Diag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pPr marL="457200" indent="-457200" algn="just">
              <a:buFont typeface="Wingdings" panose="05000000000000000000" pitchFamily="2" charset="2"/>
              <a:buChar char="Ø"/>
            </a:pPr>
            <a:r>
              <a:rPr lang="en-US" sz="2800" dirty="0" smtClean="0">
                <a:latin typeface="Bookman Old Style" panose="02050604050505020204" pitchFamily="18" charset="0"/>
              </a:rPr>
              <a:t>Views are </a:t>
            </a:r>
            <a:r>
              <a:rPr lang="en-US" sz="2800" dirty="0" err="1" smtClean="0">
                <a:latin typeface="Bookman Old Style" panose="02050604050505020204" pitchFamily="18" charset="0"/>
              </a:rPr>
              <a:t>Django's</a:t>
            </a:r>
            <a:r>
              <a:rPr lang="en-US" sz="2800" dirty="0" smtClean="0">
                <a:latin typeface="Bookman Old Style" panose="02050604050505020204" pitchFamily="18" charset="0"/>
              </a:rPr>
              <a:t> way to return </a:t>
            </a:r>
            <a:r>
              <a:rPr lang="en-US" sz="2800" dirty="0" err="1" smtClean="0">
                <a:latin typeface="Bookman Old Style" panose="02050604050505020204" pitchFamily="18" charset="0"/>
              </a:rPr>
              <a:t>HttpResponse</a:t>
            </a:r>
            <a:r>
              <a:rPr lang="en-US" sz="2800" dirty="0" smtClean="0">
                <a:latin typeface="Bookman Old Style" panose="02050604050505020204" pitchFamily="18" charset="0"/>
              </a:rPr>
              <a:t> to the user after performing some operation such as processing GET/POST data.</a:t>
            </a:r>
          </a:p>
          <a:p>
            <a:pPr marL="457200" indent="-457200" algn="just">
              <a:buFont typeface="Wingdings" panose="05000000000000000000" pitchFamily="2" charset="2"/>
              <a:buChar char="Ø"/>
            </a:pPr>
            <a:endParaRPr lang="en-US" sz="2800" dirty="0" smtClean="0">
              <a:latin typeface="Bookman Old Style" panose="02050604050505020204" pitchFamily="18" charset="0"/>
            </a:endParaRPr>
          </a:p>
          <a:p>
            <a:pPr marL="457200" indent="-457200" algn="just">
              <a:buFont typeface="Wingdings" panose="05000000000000000000" pitchFamily="2" charset="2"/>
              <a:buChar char="Ø"/>
            </a:pPr>
            <a:r>
              <a:rPr lang="en-US" sz="2800" dirty="0" smtClean="0">
                <a:latin typeface="Bookman Old Style" panose="02050604050505020204" pitchFamily="18" charset="0"/>
              </a:rPr>
              <a:t>Each view is associated with a particular web page and template.</a:t>
            </a:r>
          </a:p>
          <a:p>
            <a:pPr marL="457200" indent="-457200" algn="just">
              <a:buFont typeface="Wingdings" panose="05000000000000000000" pitchFamily="2" charset="2"/>
              <a:buChar char="Ø"/>
            </a:pPr>
            <a:endParaRPr lang="en-US" sz="2800" dirty="0" smtClean="0">
              <a:latin typeface="Bookman Old Style" panose="02050604050505020204" pitchFamily="18" charset="0"/>
            </a:endParaRPr>
          </a:p>
          <a:p>
            <a:pPr marL="457200" indent="-457200" algn="just">
              <a:buFont typeface="Wingdings" panose="05000000000000000000" pitchFamily="2" charset="2"/>
              <a:buChar char="Ø"/>
            </a:pPr>
            <a:r>
              <a:rPr lang="en-US" sz="2800" dirty="0" smtClean="0">
                <a:latin typeface="Bookman Old Style" panose="02050604050505020204" pitchFamily="18" charset="0"/>
              </a:rPr>
              <a:t>Views can be defined in views.py inside app folder.</a:t>
            </a:r>
            <a:endParaRPr lang="en-US" sz="2800" dirty="0">
              <a:latin typeface="Bookman Old Style" panose="02050604050505020204" pitchFamily="18" charset="0"/>
            </a:endParaRPr>
          </a:p>
        </p:txBody>
      </p:sp>
    </p:spTree>
    <p:extLst>
      <p:ext uri="{BB962C8B-B14F-4D97-AF65-F5344CB8AC3E}">
        <p14:creationId xmlns:p14="http://schemas.microsoft.com/office/powerpoint/2010/main" val="3307545966"/>
      </p:ext>
    </p:extLst>
  </p:cSld>
  <p:clrMapOvr>
    <a:masterClrMapping/>
  </p:clrMapOvr>
  <p:transition spd="slow">
    <p:push dir="u"/>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600" b="1"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outerShdw blurRad="38100" dist="38100" dir="2700000" algn="tl">
                    <a:srgbClr val="000000">
                      <a:alpha val="43137"/>
                    </a:srgbClr>
                  </a:outerShdw>
                </a:effectLst>
                <a:latin typeface="Biondi" panose="02000505030000020004" pitchFamily="2" charset="0"/>
              </a:rPr>
              <a:t>Forms</a:t>
            </a:r>
          </a:p>
        </p:txBody>
      </p:sp>
      <p:sp>
        <p:nvSpPr>
          <p:cNvPr id="4" name="Content Placeholder 3"/>
          <p:cNvSpPr>
            <a:spLocks noGrp="1"/>
          </p:cNvSpPr>
          <p:nvPr>
            <p:ph idx="1"/>
          </p:nvPr>
        </p:nvSpPr>
        <p:spPr>
          <a:xfrm>
            <a:off x="228600" y="762000"/>
            <a:ext cx="8610600" cy="5257800"/>
          </a:xfrm>
          <a:prstGeom prst="roundRect">
            <a:avLst>
              <a:gd name="adj" fmla="val 5586"/>
            </a:avLst>
          </a:prstGeom>
          <a:solidFill>
            <a:schemeClr val="lt1">
              <a:alpha val="50000"/>
            </a:schemeClr>
          </a:solidFill>
        </p:spPr>
        <p:style>
          <a:lnRef idx="2">
            <a:schemeClr val="accent1"/>
          </a:lnRef>
          <a:fillRef idx="1">
            <a:schemeClr val="lt1"/>
          </a:fillRef>
          <a:effectRef idx="0">
            <a:schemeClr val="accent1"/>
          </a:effectRef>
          <a:fontRef idx="minor">
            <a:schemeClr val="dk1"/>
          </a:fontRef>
        </p:style>
        <p:txBody>
          <a:bodyPr/>
          <a:lstStyle/>
          <a:p>
            <a:pPr>
              <a:buFont typeface="Wingdings" panose="05000000000000000000" pitchFamily="2" charset="2"/>
              <a:buChar char="§"/>
            </a:pPr>
            <a:r>
              <a:rPr lang="en-US" sz="2400" dirty="0" err="1" smtClean="0">
                <a:latin typeface="Bookman Old Style" panose="02050604050505020204" pitchFamily="18" charset="0"/>
              </a:rPr>
              <a:t>Django</a:t>
            </a:r>
            <a:r>
              <a:rPr lang="en-US" sz="2400" dirty="0" smtClean="0">
                <a:latin typeface="Bookman Old Style" panose="02050604050505020204" pitchFamily="18" charset="0"/>
              </a:rPr>
              <a:t> forms are quite useful entities (essentially Python classes) which are versatile and perform the following:</a:t>
            </a:r>
          </a:p>
          <a:p>
            <a:pPr marL="457200" indent="-457200">
              <a:buFont typeface="+mj-lt"/>
              <a:buAutoNum type="arabicParenR"/>
            </a:pPr>
            <a:r>
              <a:rPr lang="en-US" sz="2400" dirty="0" smtClean="0">
                <a:latin typeface="Bookman Old Style" panose="02050604050505020204" pitchFamily="18" charset="0"/>
              </a:rPr>
              <a:t>Validating the POST data</a:t>
            </a:r>
          </a:p>
          <a:p>
            <a:pPr marL="457200" indent="-457200">
              <a:buFont typeface="+mj-lt"/>
              <a:buAutoNum type="arabicParenR"/>
            </a:pPr>
            <a:r>
              <a:rPr lang="en-US" sz="2400" dirty="0" smtClean="0">
                <a:latin typeface="Bookman Old Style" panose="02050604050505020204" pitchFamily="18" charset="0"/>
              </a:rPr>
              <a:t>Creating a form widget for the HTML page</a:t>
            </a:r>
          </a:p>
          <a:p>
            <a:pPr marL="457200" indent="-457200">
              <a:buFont typeface="+mj-lt"/>
              <a:buAutoNum type="arabicParenR"/>
            </a:pPr>
            <a:r>
              <a:rPr lang="en-US" sz="2400" dirty="0" smtClean="0">
                <a:latin typeface="Bookman Old Style" panose="02050604050505020204" pitchFamily="18" charset="0"/>
              </a:rPr>
              <a:t>Generating errors when form is invalid</a:t>
            </a:r>
          </a:p>
          <a:p>
            <a:pPr marL="0" indent="0">
              <a:buNone/>
            </a:pPr>
            <a:endParaRPr lang="en-US" sz="2400" dirty="0" smtClean="0">
              <a:latin typeface="Bookman Old Style" panose="02050604050505020204" pitchFamily="18" charset="0"/>
            </a:endParaRPr>
          </a:p>
          <a:p>
            <a:pPr>
              <a:buFont typeface="Wingdings" panose="05000000000000000000" pitchFamily="2" charset="2"/>
              <a:buChar char="§"/>
            </a:pPr>
            <a:r>
              <a:rPr lang="en-US" sz="2400" dirty="0" smtClean="0">
                <a:latin typeface="Bookman Old Style" panose="02050604050505020204" pitchFamily="18" charset="0"/>
              </a:rPr>
              <a:t>Forms can be created in forms.py inside the app folder and can be easily attached to the POST data for validation.</a:t>
            </a:r>
            <a:endParaRPr lang="en-US" sz="2400" dirty="0">
              <a:latin typeface="Bookman Old Style" panose="02050604050505020204" pitchFamily="18" charset="0"/>
            </a:endParaRPr>
          </a:p>
        </p:txBody>
      </p:sp>
    </p:spTree>
    <p:extLst>
      <p:ext uri="{BB962C8B-B14F-4D97-AF65-F5344CB8AC3E}">
        <p14:creationId xmlns:p14="http://schemas.microsoft.com/office/powerpoint/2010/main" val="366687148"/>
      </p:ext>
    </p:extLst>
  </p:cSld>
  <p:clrMapOvr>
    <a:masterClrMapping/>
  </p:clrMapOvr>
  <p:transition spd="slow">
    <p:push dir="u"/>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600" b="1"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outerShdw blurRad="38100" dist="38100" dir="2700000" algn="tl">
                    <a:srgbClr val="000000">
                      <a:alpha val="43137"/>
                    </a:srgbClr>
                  </a:outerShdw>
                </a:effectLst>
                <a:latin typeface="Biondi" panose="02000505030000020004" pitchFamily="2" charset="0"/>
              </a:rPr>
              <a:t>URL</a:t>
            </a:r>
            <a:r>
              <a:rPr lang="en-US" dirty="0" smtClean="0"/>
              <a:t> </a:t>
            </a:r>
            <a:r>
              <a:rPr lang="en-US" sz="3600" b="1"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outerShdw blurRad="38100" dist="38100" dir="2700000" algn="tl">
                    <a:srgbClr val="000000">
                      <a:alpha val="43137"/>
                    </a:srgbClr>
                  </a:outerShdw>
                </a:effectLst>
                <a:latin typeface="Biondi" panose="02000505030000020004" pitchFamily="2" charset="0"/>
              </a:rPr>
              <a:t>Mapping</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661598100"/>
              </p:ext>
            </p:extLst>
          </p:nvPr>
        </p:nvGraphicFramePr>
        <p:xfrm>
          <a:off x="152400" y="1371600"/>
          <a:ext cx="8686800" cy="3200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72653867"/>
      </p:ext>
    </p:extLst>
  </p:cSld>
  <p:clrMapOvr>
    <a:masterClrMapping/>
  </p:clrMapOvr>
  <p:transition spd="slow">
    <p:push dir="u"/>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600" b="1"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outerShdw blurRad="38100" dist="38100" dir="2700000" algn="tl">
                    <a:srgbClr val="000000">
                      <a:alpha val="43137"/>
                    </a:srgbClr>
                  </a:outerShdw>
                </a:effectLst>
                <a:latin typeface="Biondi" panose="02000505030000020004" pitchFamily="2" charset="0"/>
              </a:rPr>
              <a:t>Cookies</a:t>
            </a:r>
          </a:p>
        </p:txBody>
      </p:sp>
      <p:sp>
        <p:nvSpPr>
          <p:cNvPr id="5" name="Snip Diagonal Corner Rectangle 4"/>
          <p:cNvSpPr/>
          <p:nvPr/>
        </p:nvSpPr>
        <p:spPr>
          <a:xfrm>
            <a:off x="167640" y="762000"/>
            <a:ext cx="8534400" cy="5252502"/>
          </a:xfrm>
          <a:prstGeom prst="snip2DiagRect">
            <a:avLst/>
          </a:prstGeom>
          <a:solidFill>
            <a:schemeClr val="lt1">
              <a:alpha val="56000"/>
            </a:schemeClr>
          </a:solidFill>
          <a:scene3d>
            <a:camera prst="orthographicFront"/>
            <a:lightRig rig="threePt" dir="t"/>
          </a:scene3d>
          <a:sp3d>
            <a:bevelT w="165100" prst="coolSlant"/>
          </a:sp3d>
        </p:spPr>
        <p:style>
          <a:lnRef idx="2">
            <a:schemeClr val="accent5"/>
          </a:lnRef>
          <a:fillRef idx="1">
            <a:schemeClr val="lt1"/>
          </a:fillRef>
          <a:effectRef idx="0">
            <a:schemeClr val="accent5"/>
          </a:effectRef>
          <a:fontRef idx="minor">
            <a:schemeClr val="dk1"/>
          </a:fontRef>
        </p:style>
        <p:txBody>
          <a:bodyPr wrap="square">
            <a:spAutoFit/>
          </a:bodyPr>
          <a:lstStyle/>
          <a:p>
            <a:pPr marL="285750" indent="-285750">
              <a:buFont typeface="Wingdings" panose="05000000000000000000" pitchFamily="2" charset="2"/>
              <a:buChar char="v"/>
            </a:pPr>
            <a:r>
              <a:rPr lang="en-US" sz="2800" dirty="0" smtClean="0">
                <a:latin typeface="Bookman Old Style" panose="02050604050505020204" pitchFamily="18" charset="0"/>
              </a:rPr>
              <a:t>To allow the user to remain logged into the portal from his/her browser, cookies are created at the time of login.</a:t>
            </a:r>
          </a:p>
          <a:p>
            <a:endParaRPr lang="en-US" sz="2800" dirty="0" smtClean="0">
              <a:latin typeface="Bookman Old Style" panose="02050604050505020204" pitchFamily="18" charset="0"/>
            </a:endParaRPr>
          </a:p>
          <a:p>
            <a:pPr marL="285750" indent="-285750">
              <a:buFont typeface="Wingdings" panose="05000000000000000000" pitchFamily="2" charset="2"/>
              <a:buChar char="v"/>
            </a:pPr>
            <a:r>
              <a:rPr lang="en-US" sz="2800" dirty="0" smtClean="0">
                <a:latin typeface="Bookman Old Style" panose="02050604050505020204" pitchFamily="18" charset="0"/>
              </a:rPr>
              <a:t>To authorize a person's access into the system, cookies are used to verify his/her identity.</a:t>
            </a:r>
          </a:p>
          <a:p>
            <a:endParaRPr lang="en-US" sz="2800" dirty="0" smtClean="0">
              <a:latin typeface="Bookman Old Style" panose="02050604050505020204" pitchFamily="18" charset="0"/>
            </a:endParaRPr>
          </a:p>
          <a:p>
            <a:pPr marL="285750" indent="-285750">
              <a:buFont typeface="Wingdings" panose="05000000000000000000" pitchFamily="2" charset="2"/>
              <a:buChar char="v"/>
            </a:pPr>
            <a:r>
              <a:rPr lang="en-US" sz="2800" dirty="0" smtClean="0">
                <a:latin typeface="Bookman Old Style" panose="02050604050505020204" pitchFamily="18" charset="0"/>
              </a:rPr>
              <a:t>When the user logs out of the portal, the cookies get automatically deleted.</a:t>
            </a:r>
            <a:endParaRPr lang="en-US" sz="2800" dirty="0">
              <a:latin typeface="Bookman Old Style" panose="02050604050505020204" pitchFamily="18" charset="0"/>
            </a:endParaRPr>
          </a:p>
        </p:txBody>
      </p:sp>
    </p:spTree>
    <p:extLst>
      <p:ext uri="{BB962C8B-B14F-4D97-AF65-F5344CB8AC3E}">
        <p14:creationId xmlns:p14="http://schemas.microsoft.com/office/powerpoint/2010/main" val="505216658"/>
      </p:ext>
    </p:extLst>
  </p:cSld>
  <p:clrMapOvr>
    <a:masterClrMapping/>
  </p:clrMapOvr>
  <p:transition spd="slow">
    <p:push dir="u"/>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600" b="1"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outerShdw blurRad="38100" dist="38100" dir="2700000" algn="tl">
                    <a:srgbClr val="000000">
                      <a:alpha val="43137"/>
                    </a:srgbClr>
                  </a:outerShdw>
                </a:effectLst>
                <a:latin typeface="Biondi" panose="02000505030000020004" pitchFamily="2" charset="0"/>
              </a:rPr>
              <a:t>Search</a:t>
            </a:r>
            <a:r>
              <a:rPr lang="en-US" dirty="0" smtClean="0"/>
              <a:t> </a:t>
            </a:r>
            <a:r>
              <a:rPr lang="en-US" sz="3600" b="1"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outerShdw blurRad="38100" dist="38100" dir="2700000" algn="tl">
                    <a:srgbClr val="000000">
                      <a:alpha val="43137"/>
                    </a:srgbClr>
                  </a:outerShdw>
                </a:effectLst>
                <a:latin typeface="Biondi" panose="02000505030000020004" pitchFamily="2" charset="0"/>
              </a:rPr>
              <a:t>Mechanism</a:t>
            </a:r>
          </a:p>
        </p:txBody>
      </p:sp>
      <p:sp>
        <p:nvSpPr>
          <p:cNvPr id="5" name="Rounded Rectangle 4"/>
          <p:cNvSpPr/>
          <p:nvPr/>
        </p:nvSpPr>
        <p:spPr>
          <a:xfrm>
            <a:off x="289560" y="762000"/>
            <a:ext cx="8534400" cy="5414248"/>
          </a:xfrm>
          <a:prstGeom prst="roundRect">
            <a:avLst>
              <a:gd name="adj" fmla="val 6815"/>
            </a:avLst>
          </a:prstGeom>
          <a:solidFill>
            <a:schemeClr val="lt1">
              <a:alpha val="70000"/>
            </a:schemeClr>
          </a:solidFill>
        </p:spPr>
        <p:style>
          <a:lnRef idx="2">
            <a:schemeClr val="accent2"/>
          </a:lnRef>
          <a:fillRef idx="1">
            <a:schemeClr val="lt1"/>
          </a:fillRef>
          <a:effectRef idx="0">
            <a:schemeClr val="accent2"/>
          </a:effectRef>
          <a:fontRef idx="minor">
            <a:schemeClr val="dk1"/>
          </a:fontRef>
        </p:style>
        <p:txBody>
          <a:bodyPr wrap="square">
            <a:spAutoFit/>
          </a:bodyPr>
          <a:lstStyle/>
          <a:p>
            <a:pPr marL="342900" indent="-342900">
              <a:buFont typeface="Wingdings" panose="05000000000000000000" pitchFamily="2" charset="2"/>
              <a:buChar char="Ø"/>
            </a:pPr>
            <a:r>
              <a:rPr lang="en-US" sz="2400" dirty="0" smtClean="0">
                <a:latin typeface="Bookman Old Style" panose="02050604050505020204" pitchFamily="18" charset="0"/>
              </a:rPr>
              <a:t>To allow a lost item to be matched appropriately with a found one, a fairly good search mechanism needed to be installed.</a:t>
            </a:r>
          </a:p>
          <a:p>
            <a:endParaRPr lang="en-US" sz="2400" dirty="0" smtClean="0">
              <a:latin typeface="Bookman Old Style" panose="02050604050505020204" pitchFamily="18" charset="0"/>
            </a:endParaRPr>
          </a:p>
          <a:p>
            <a:pPr marL="342900" indent="-342900">
              <a:buFont typeface="Wingdings" panose="05000000000000000000" pitchFamily="2" charset="2"/>
              <a:buChar char="Ø"/>
            </a:pPr>
            <a:r>
              <a:rPr lang="en-US" sz="2400" dirty="0" smtClean="0">
                <a:latin typeface="Bookman Old Style" panose="02050604050505020204" pitchFamily="18" charset="0"/>
              </a:rPr>
              <a:t>We used </a:t>
            </a:r>
            <a:r>
              <a:rPr lang="en-US" sz="2400" dirty="0" err="1" smtClean="0">
                <a:latin typeface="Bookman Old Style" panose="02050604050505020204" pitchFamily="18" charset="0"/>
              </a:rPr>
              <a:t>django</a:t>
            </a:r>
            <a:r>
              <a:rPr lang="en-US" sz="2400" dirty="0" smtClean="0">
                <a:latin typeface="Bookman Old Style" panose="02050604050505020204" pitchFamily="18" charset="0"/>
              </a:rPr>
              <a:t>-haystack along with Python based Whoosh API for search.</a:t>
            </a:r>
          </a:p>
          <a:p>
            <a:endParaRPr lang="en-US" sz="2400" dirty="0" smtClean="0">
              <a:latin typeface="Bookman Old Style" panose="02050604050505020204" pitchFamily="18" charset="0"/>
            </a:endParaRPr>
          </a:p>
          <a:p>
            <a:pPr marL="342900" indent="-342900">
              <a:buFont typeface="Wingdings" panose="05000000000000000000" pitchFamily="2" charset="2"/>
              <a:buChar char="Ø"/>
            </a:pPr>
            <a:r>
              <a:rPr lang="en-US" sz="2400" dirty="0" smtClean="0">
                <a:latin typeface="Bookman Old Style" panose="02050604050505020204" pitchFamily="18" charset="0"/>
              </a:rPr>
              <a:t>It creates indexes for the entire database based on the text document created using item details specified under searchindexes.py in the </a:t>
            </a:r>
            <a:r>
              <a:rPr lang="en-US" sz="2400" dirty="0" err="1" smtClean="0">
                <a:latin typeface="Bookman Old Style" panose="02050604050505020204" pitchFamily="18" charset="0"/>
              </a:rPr>
              <a:t>appfolder</a:t>
            </a:r>
            <a:r>
              <a:rPr lang="en-US" sz="2400" dirty="0" smtClean="0">
                <a:latin typeface="Bookman Old Style" panose="02050604050505020204" pitchFamily="18" charset="0"/>
              </a:rPr>
              <a:t>.</a:t>
            </a:r>
          </a:p>
          <a:p>
            <a:endParaRPr lang="en-US" sz="2400" dirty="0" smtClean="0">
              <a:latin typeface="Bookman Old Style" panose="02050604050505020204" pitchFamily="18" charset="0"/>
            </a:endParaRPr>
          </a:p>
          <a:p>
            <a:pPr marL="342900" indent="-342900">
              <a:buFont typeface="Wingdings" panose="05000000000000000000" pitchFamily="2" charset="2"/>
              <a:buChar char="Ø"/>
            </a:pPr>
            <a:r>
              <a:rPr lang="en-US" sz="2400" dirty="0" smtClean="0">
                <a:latin typeface="Bookman Old Style" panose="02050604050505020204" pitchFamily="18" charset="0"/>
              </a:rPr>
              <a:t>Indexes our used to match appropriate objects to the search query given.</a:t>
            </a:r>
            <a:endParaRPr lang="en-US" sz="2400" dirty="0">
              <a:latin typeface="Bookman Old Style" panose="02050604050505020204" pitchFamily="18" charset="0"/>
            </a:endParaRPr>
          </a:p>
        </p:txBody>
      </p:sp>
    </p:spTree>
    <p:extLst>
      <p:ext uri="{BB962C8B-B14F-4D97-AF65-F5344CB8AC3E}">
        <p14:creationId xmlns:p14="http://schemas.microsoft.com/office/powerpoint/2010/main" val="3848883397"/>
      </p:ext>
    </p:extLst>
  </p:cSld>
  <p:clrMapOvr>
    <a:masterClrMapping/>
  </p:clrMapOvr>
  <p:transition spd="slow">
    <p:push dir="u"/>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600" b="1"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outerShdw blurRad="38100" dist="38100" dir="2700000" algn="tl">
                    <a:srgbClr val="000000">
                      <a:alpha val="43137"/>
                    </a:srgbClr>
                  </a:outerShdw>
                </a:effectLst>
                <a:latin typeface="Biondi" panose="02000505030000020004" pitchFamily="2" charset="0"/>
              </a:rPr>
              <a:t>Handling</a:t>
            </a:r>
            <a:r>
              <a:rPr lang="en-US" dirty="0" smtClean="0"/>
              <a:t> </a:t>
            </a:r>
            <a:r>
              <a:rPr lang="en-US" sz="3600" b="1"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outerShdw blurRad="38100" dist="38100" dir="2700000" algn="tl">
                    <a:srgbClr val="000000">
                      <a:alpha val="43137"/>
                    </a:srgbClr>
                  </a:outerShdw>
                </a:effectLst>
                <a:latin typeface="Biondi" panose="02000505030000020004" pitchFamily="2" charset="0"/>
              </a:rPr>
              <a:t>Images</a:t>
            </a:r>
          </a:p>
        </p:txBody>
      </p:sp>
      <p:sp>
        <p:nvSpPr>
          <p:cNvPr id="5" name="Rounded Rectangle 4"/>
          <p:cNvSpPr/>
          <p:nvPr/>
        </p:nvSpPr>
        <p:spPr>
          <a:xfrm>
            <a:off x="396240" y="762000"/>
            <a:ext cx="8519160" cy="4516636"/>
          </a:xfrm>
          <a:prstGeom prst="roundRect">
            <a:avLst>
              <a:gd name="adj" fmla="val 13845"/>
            </a:avLst>
          </a:prstGeom>
        </p:spPr>
        <p:style>
          <a:lnRef idx="1">
            <a:schemeClr val="accent3"/>
          </a:lnRef>
          <a:fillRef idx="2">
            <a:schemeClr val="accent3"/>
          </a:fillRef>
          <a:effectRef idx="1">
            <a:schemeClr val="accent3"/>
          </a:effectRef>
          <a:fontRef idx="minor">
            <a:schemeClr val="dk1"/>
          </a:fontRef>
        </p:style>
        <p:txBody>
          <a:bodyPr wrap="square">
            <a:spAutoFit/>
          </a:bodyPr>
          <a:lstStyle/>
          <a:p>
            <a:pPr marL="285750" indent="-285750">
              <a:buFont typeface="Wingdings" panose="05000000000000000000" pitchFamily="2" charset="2"/>
              <a:buChar char="v"/>
            </a:pPr>
            <a:r>
              <a:rPr lang="en-US" sz="2400" dirty="0" err="1" smtClean="0">
                <a:latin typeface="Bookman Old Style" panose="02050604050505020204" pitchFamily="18" charset="0"/>
              </a:rPr>
              <a:t>Django</a:t>
            </a:r>
            <a:r>
              <a:rPr lang="en-US" sz="2400" dirty="0" smtClean="0">
                <a:latin typeface="Bookman Old Style" panose="02050604050505020204" pitchFamily="18" charset="0"/>
              </a:rPr>
              <a:t> has a field named </a:t>
            </a:r>
            <a:r>
              <a:rPr lang="en-US" sz="2400" dirty="0" err="1" smtClean="0">
                <a:latin typeface="Bookman Old Style" panose="02050604050505020204" pitchFamily="18" charset="0"/>
              </a:rPr>
              <a:t>ImageField</a:t>
            </a:r>
            <a:r>
              <a:rPr lang="en-US" sz="2400" dirty="0" smtClean="0">
                <a:latin typeface="Bookman Old Style" panose="02050604050505020204" pitchFamily="18" charset="0"/>
              </a:rPr>
              <a:t> - a wrapper for the Python library - PIL - Python Imaging Library.</a:t>
            </a:r>
          </a:p>
          <a:p>
            <a:endParaRPr lang="en-US" sz="2400" dirty="0" smtClean="0">
              <a:latin typeface="Bookman Old Style" panose="02050604050505020204" pitchFamily="18" charset="0"/>
            </a:endParaRPr>
          </a:p>
          <a:p>
            <a:pPr marL="285750" indent="-285750">
              <a:buFont typeface="Wingdings" panose="05000000000000000000" pitchFamily="2" charset="2"/>
              <a:buChar char="v"/>
            </a:pPr>
            <a:r>
              <a:rPr lang="en-US" sz="2400" dirty="0" smtClean="0">
                <a:latin typeface="Bookman Old Style" panose="02050604050505020204" pitchFamily="18" charset="0"/>
              </a:rPr>
              <a:t>To upload images we transferred the file data from </a:t>
            </a:r>
            <a:r>
              <a:rPr lang="en-US" sz="2400" dirty="0" err="1" smtClean="0">
                <a:latin typeface="Bookman Old Style" panose="02050604050505020204" pitchFamily="18" charset="0"/>
              </a:rPr>
              <a:t>request.FILES</a:t>
            </a:r>
            <a:r>
              <a:rPr lang="en-US" sz="2400" dirty="0" smtClean="0">
                <a:latin typeface="Bookman Old Style" panose="02050604050505020204" pitchFamily="18" charset="0"/>
              </a:rPr>
              <a:t> to the necessary </a:t>
            </a:r>
            <a:r>
              <a:rPr lang="en-US" sz="2400" dirty="0" err="1" smtClean="0">
                <a:latin typeface="Bookman Old Style" panose="02050604050505020204" pitchFamily="18" charset="0"/>
              </a:rPr>
              <a:t>ImageField</a:t>
            </a:r>
            <a:r>
              <a:rPr lang="en-US" sz="2400" dirty="0" smtClean="0">
                <a:latin typeface="Bookman Old Style" panose="02050604050505020204" pitchFamily="18" charset="0"/>
              </a:rPr>
              <a:t>, which gets stored at path defined in </a:t>
            </a:r>
            <a:r>
              <a:rPr lang="en-US" sz="2400" dirty="0" err="1" smtClean="0">
                <a:latin typeface="Bookman Old Style" panose="02050604050505020204" pitchFamily="18" charset="0"/>
              </a:rPr>
              <a:t>settings.MEDIA_ROOT</a:t>
            </a:r>
            <a:r>
              <a:rPr lang="en-US" sz="2400" dirty="0" smtClean="0">
                <a:latin typeface="Bookman Old Style" panose="02050604050505020204" pitchFamily="18" charset="0"/>
              </a:rPr>
              <a:t>.</a:t>
            </a:r>
          </a:p>
          <a:p>
            <a:endParaRPr lang="en-US" sz="2400" dirty="0" smtClean="0">
              <a:latin typeface="Bookman Old Style" panose="02050604050505020204" pitchFamily="18" charset="0"/>
            </a:endParaRPr>
          </a:p>
          <a:p>
            <a:pPr marL="285750" indent="-285750">
              <a:buFont typeface="Wingdings" panose="05000000000000000000" pitchFamily="2" charset="2"/>
              <a:buChar char="v"/>
            </a:pPr>
            <a:r>
              <a:rPr lang="en-US" sz="2400" dirty="0" smtClean="0">
                <a:latin typeface="Bookman Old Style" panose="02050604050505020204" pitchFamily="18" charset="0"/>
              </a:rPr>
              <a:t>Also, </a:t>
            </a:r>
            <a:r>
              <a:rPr lang="en-US" sz="2400" dirty="0" err="1" smtClean="0">
                <a:latin typeface="Bookman Old Style" panose="02050604050505020204" pitchFamily="18" charset="0"/>
              </a:rPr>
              <a:t>Django</a:t>
            </a:r>
            <a:r>
              <a:rPr lang="en-US" sz="2400" dirty="0" smtClean="0">
                <a:latin typeface="Bookman Old Style" panose="02050604050505020204" pitchFamily="18" charset="0"/>
              </a:rPr>
              <a:t> does not overwrite images which have to be handled manually.</a:t>
            </a:r>
            <a:endParaRPr lang="en-US" sz="2400" dirty="0">
              <a:latin typeface="Bookman Old Style" panose="02050604050505020204" pitchFamily="18" charset="0"/>
            </a:endParaRPr>
          </a:p>
        </p:txBody>
      </p:sp>
    </p:spTree>
    <p:extLst>
      <p:ext uri="{BB962C8B-B14F-4D97-AF65-F5344CB8AC3E}">
        <p14:creationId xmlns:p14="http://schemas.microsoft.com/office/powerpoint/2010/main" val="521545490"/>
      </p:ext>
    </p:extLst>
  </p:cSld>
  <p:clrMapOvr>
    <a:masterClrMapping/>
  </p:clrMapOvr>
  <p:transition spd="slow">
    <p:push dir="u"/>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600" b="1"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outerShdw blurRad="38100" dist="38100" dir="2700000" algn="tl">
                    <a:srgbClr val="000000">
                      <a:alpha val="43137"/>
                    </a:srgbClr>
                  </a:outerShdw>
                </a:effectLst>
                <a:latin typeface="Biondi" panose="02000505030000020004" pitchFamily="2" charset="0"/>
              </a:rPr>
              <a:t>Bugs</a:t>
            </a:r>
            <a:r>
              <a:rPr lang="en-US" dirty="0" smtClean="0"/>
              <a:t> </a:t>
            </a:r>
            <a:r>
              <a:rPr lang="en-US" sz="3600" b="1"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outerShdw blurRad="38100" dist="38100" dir="2700000" algn="tl">
                    <a:srgbClr val="000000">
                      <a:alpha val="43137"/>
                    </a:srgbClr>
                  </a:outerShdw>
                </a:effectLst>
                <a:latin typeface="Biondi" panose="02000505030000020004" pitchFamily="2" charset="0"/>
              </a:rPr>
              <a:t>Encountered</a:t>
            </a:r>
          </a:p>
        </p:txBody>
      </p:sp>
      <p:sp>
        <p:nvSpPr>
          <p:cNvPr id="5" name="Rectangle 4"/>
          <p:cNvSpPr/>
          <p:nvPr/>
        </p:nvSpPr>
        <p:spPr>
          <a:xfrm>
            <a:off x="457200" y="1143000"/>
            <a:ext cx="8229600" cy="2308324"/>
          </a:xfrm>
          <a:prstGeom prst="rect">
            <a:avLst/>
          </a:prstGeom>
        </p:spPr>
        <p:style>
          <a:lnRef idx="0">
            <a:schemeClr val="accent6"/>
          </a:lnRef>
          <a:fillRef idx="3">
            <a:schemeClr val="accent6"/>
          </a:fillRef>
          <a:effectRef idx="3">
            <a:schemeClr val="accent6"/>
          </a:effectRef>
          <a:fontRef idx="minor">
            <a:schemeClr val="lt1"/>
          </a:fontRef>
        </p:style>
        <p:txBody>
          <a:bodyPr wrap="square">
            <a:spAutoFit/>
          </a:bodyPr>
          <a:lstStyle/>
          <a:p>
            <a:pPr marL="342900" indent="-342900">
              <a:buFont typeface="Wingdings" panose="05000000000000000000" pitchFamily="2" charset="2"/>
              <a:buChar char="§"/>
            </a:pPr>
            <a:r>
              <a:rPr lang="en-US" sz="2400" b="1" dirty="0" err="1" smtClean="0">
                <a:latin typeface="Maiandra GD" panose="020E0502030308020204" pitchFamily="34" charset="0"/>
              </a:rPr>
              <a:t>django</a:t>
            </a:r>
            <a:r>
              <a:rPr lang="en-US" sz="2400" b="1" dirty="0" smtClean="0">
                <a:latin typeface="Maiandra GD" panose="020E0502030308020204" pitchFamily="34" charset="0"/>
              </a:rPr>
              <a:t>-haystack creates a cache every time we call its function </a:t>
            </a:r>
            <a:r>
              <a:rPr lang="en-US" sz="2400" b="1" dirty="0" err="1" smtClean="0">
                <a:latin typeface="Maiandra GD" panose="020E0502030308020204" pitchFamily="34" charset="0"/>
              </a:rPr>
              <a:t>SearchQuerySet</a:t>
            </a:r>
            <a:r>
              <a:rPr lang="en-US" sz="2400" b="1" dirty="0" smtClean="0">
                <a:latin typeface="Maiandra GD" panose="020E0502030308020204" pitchFamily="34" charset="0"/>
              </a:rPr>
              <a:t>(). </a:t>
            </a:r>
          </a:p>
          <a:p>
            <a:endParaRPr lang="en-US" sz="2400" b="1" dirty="0" smtClean="0">
              <a:latin typeface="Maiandra GD" panose="020E0502030308020204" pitchFamily="34" charset="0"/>
            </a:endParaRPr>
          </a:p>
          <a:p>
            <a:pPr marL="342900" indent="-342900">
              <a:buFont typeface="Wingdings" panose="05000000000000000000" pitchFamily="2" charset="2"/>
              <a:buChar char="§"/>
            </a:pPr>
            <a:r>
              <a:rPr lang="en-US" sz="2400" b="1" dirty="0" smtClean="0">
                <a:latin typeface="Maiandra GD" panose="020E0502030308020204" pitchFamily="34" charset="0"/>
              </a:rPr>
              <a:t>During our beta testing phase, we found this feature is causing duplicates to persist in the list which needed to be removed manually.</a:t>
            </a:r>
            <a:endParaRPr lang="en-US" sz="2400" b="1" dirty="0">
              <a:latin typeface="Maiandra GD" panose="020E0502030308020204" pitchFamily="34" charset="0"/>
            </a:endParaRPr>
          </a:p>
        </p:txBody>
      </p:sp>
      <p:sp>
        <p:nvSpPr>
          <p:cNvPr id="6" name="TextBox 5"/>
          <p:cNvSpPr txBox="1"/>
          <p:nvPr/>
        </p:nvSpPr>
        <p:spPr>
          <a:xfrm>
            <a:off x="3254828" y="4138135"/>
            <a:ext cx="3374571" cy="369332"/>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dirty="0" smtClean="0"/>
              <a:t>TEMPORARILY FIXED !</a:t>
            </a:r>
            <a:endParaRPr lang="en-US" dirty="0"/>
          </a:p>
        </p:txBody>
      </p:sp>
    </p:spTree>
    <p:extLst>
      <p:ext uri="{BB962C8B-B14F-4D97-AF65-F5344CB8AC3E}">
        <p14:creationId xmlns:p14="http://schemas.microsoft.com/office/powerpoint/2010/main" val="1174768410"/>
      </p:ext>
    </p:extLst>
  </p:cSld>
  <p:clrMapOvr>
    <a:masterClrMapping/>
  </p:clrMapOvr>
  <p:transition spd="slow">
    <p:push dir="u"/>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752600" y="914399"/>
            <a:ext cx="5638800" cy="2800767"/>
          </a:xfrm>
          <a:prstGeom prst="rect">
            <a:avLst/>
          </a:prstGeom>
          <a:noFill/>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8800" b="1" cap="none" spc="50" dirty="0" smtClean="0">
                <a:ln w="11430"/>
                <a:gradFill>
                  <a:gsLst>
                    <a:gs pos="0">
                      <a:srgbClr val="000000"/>
                    </a:gs>
                    <a:gs pos="39999">
                      <a:srgbClr val="0A128C"/>
                    </a:gs>
                    <a:gs pos="70000">
                      <a:srgbClr val="181CC7"/>
                    </a:gs>
                    <a:gs pos="88000">
                      <a:srgbClr val="7005D4"/>
                    </a:gs>
                    <a:gs pos="100000">
                      <a:srgbClr val="8C3D91"/>
                    </a:gs>
                  </a:gsLst>
                  <a:lin ang="5400000" scaled="0"/>
                </a:gradFill>
                <a:effectLst>
                  <a:outerShdw blurRad="76200" dist="50800" dir="5400000" algn="tl" rotWithShape="0">
                    <a:srgbClr val="000000">
                      <a:alpha val="65000"/>
                    </a:srgbClr>
                  </a:outerShdw>
                </a:effectLst>
                <a:latin typeface="Algerian" panose="04020705040A02060702" pitchFamily="82" charset="0"/>
              </a:rPr>
              <a:t>THANK</a:t>
            </a:r>
          </a:p>
          <a:p>
            <a:pPr algn="ctr"/>
            <a:r>
              <a:rPr lang="en-US" sz="8800" b="1" spc="50" dirty="0" smtClean="0">
                <a:ln w="11430"/>
                <a:gradFill>
                  <a:gsLst>
                    <a:gs pos="0">
                      <a:srgbClr val="000000"/>
                    </a:gs>
                    <a:gs pos="39999">
                      <a:srgbClr val="0A128C"/>
                    </a:gs>
                    <a:gs pos="70000">
                      <a:srgbClr val="181CC7"/>
                    </a:gs>
                    <a:gs pos="88000">
                      <a:srgbClr val="7005D4"/>
                    </a:gs>
                    <a:gs pos="100000">
                      <a:srgbClr val="8C3D91"/>
                    </a:gs>
                  </a:gsLst>
                  <a:lin ang="5400000" scaled="0"/>
                </a:gradFill>
                <a:effectLst>
                  <a:outerShdw blurRad="76200" dist="50800" dir="5400000" algn="tl" rotWithShape="0">
                    <a:srgbClr val="000000">
                      <a:alpha val="65000"/>
                    </a:srgbClr>
                  </a:outerShdw>
                </a:effectLst>
                <a:latin typeface="Algerian" panose="04020705040A02060702" pitchFamily="82" charset="0"/>
              </a:rPr>
              <a:t>YOU</a:t>
            </a:r>
            <a:endParaRPr lang="en-US" sz="8800" b="1" cap="none" spc="50" dirty="0">
              <a:ln w="11430"/>
              <a:gradFill>
                <a:gsLst>
                  <a:gs pos="0">
                    <a:srgbClr val="000000"/>
                  </a:gs>
                  <a:gs pos="39999">
                    <a:srgbClr val="0A128C"/>
                  </a:gs>
                  <a:gs pos="70000">
                    <a:srgbClr val="181CC7"/>
                  </a:gs>
                  <a:gs pos="88000">
                    <a:srgbClr val="7005D4"/>
                  </a:gs>
                  <a:gs pos="100000">
                    <a:srgbClr val="8C3D91"/>
                  </a:gs>
                </a:gsLst>
                <a:lin ang="5400000" scaled="0"/>
              </a:gradFill>
              <a:effectLst>
                <a:outerShdw blurRad="76200" dist="50800" dir="5400000" algn="tl" rotWithShape="0">
                  <a:srgbClr val="000000">
                    <a:alpha val="65000"/>
                  </a:srgbClr>
                </a:outerShdw>
              </a:effectLst>
              <a:latin typeface="Algerian" panose="04020705040A02060702" pitchFamily="82" charset="0"/>
            </a:endParaRPr>
          </a:p>
        </p:txBody>
      </p:sp>
    </p:spTree>
    <p:extLst>
      <p:ext uri="{BB962C8B-B14F-4D97-AF65-F5344CB8AC3E}">
        <p14:creationId xmlns:p14="http://schemas.microsoft.com/office/powerpoint/2010/main" val="791323525"/>
      </p:ext>
    </p:extLst>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p:nvPr/>
        </p:nvPicPr>
        <p:blipFill rotWithShape="1">
          <a:blip r:embed="rId2"/>
          <a:srcRect l="802" t="13105" b="4558"/>
          <a:stretch/>
        </p:blipFill>
        <p:spPr bwMode="auto">
          <a:xfrm>
            <a:off x="152400" y="533400"/>
            <a:ext cx="8839200" cy="5486399"/>
          </a:xfrm>
          <a:prstGeom prst="rect">
            <a:avLst/>
          </a:prstGeom>
          <a:ln>
            <a:noFill/>
          </a:ln>
          <a:effectLst>
            <a:outerShdw blurRad="292100" dist="139700" dir="2700000" algn="tl" rotWithShape="0">
              <a:srgbClr val="333333">
                <a:alpha val="65000"/>
              </a:srgbClr>
            </a:outerShdw>
          </a:effectLst>
          <a:extLst>
            <a:ext uri="{53640926-AAD7-44D8-BBD7-CCE9431645EC}">
              <a14:shadowObscured xmlns:a14="http://schemas.microsoft.com/office/drawing/2010/main"/>
            </a:ext>
          </a:extLst>
        </p:spPr>
      </p:pic>
    </p:spTree>
    <p:extLst>
      <p:ext uri="{BB962C8B-B14F-4D97-AF65-F5344CB8AC3E}">
        <p14:creationId xmlns:p14="http://schemas.microsoft.com/office/powerpoint/2010/main" val="2033225756"/>
      </p:ext>
    </p:extLst>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0886"/>
            <a:ext cx="9144000" cy="685800"/>
          </a:xfrm>
        </p:spPr>
        <p:txBody>
          <a:bodyPr/>
          <a:lstStyle/>
          <a:p>
            <a:pPr algn="ctr"/>
            <a:r>
              <a:rPr lang="en-US" sz="3600" b="1" spc="300" dirty="0" smtClean="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outerShdw blurRad="38100" dist="38100" dir="2700000" algn="tl">
                    <a:srgbClr val="000000">
                      <a:alpha val="43137"/>
                    </a:srgbClr>
                  </a:outerShdw>
                </a:effectLst>
                <a:latin typeface="Biondi" panose="02000505030000020004" pitchFamily="2" charset="0"/>
              </a:rPr>
              <a:t>Objective</a:t>
            </a:r>
            <a:endParaRPr lang="en-US" sz="3600" b="1"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outerShdw blurRad="38100" dist="38100" dir="2700000" algn="tl">
                  <a:srgbClr val="000000">
                    <a:alpha val="43137"/>
                  </a:srgbClr>
                </a:outerShdw>
              </a:effectLst>
              <a:latin typeface="Biondi" panose="02000505030000020004" pitchFamily="2" charset="0"/>
            </a:endParaRPr>
          </a:p>
        </p:txBody>
      </p:sp>
      <p:sp>
        <p:nvSpPr>
          <p:cNvPr id="4" name="Rounded Rectangle 3"/>
          <p:cNvSpPr/>
          <p:nvPr/>
        </p:nvSpPr>
        <p:spPr>
          <a:xfrm>
            <a:off x="609600" y="990600"/>
            <a:ext cx="8077200" cy="2962513"/>
          </a:xfrm>
          <a:prstGeom prst="roundRect">
            <a:avLst/>
          </a:prstGeom>
          <a:scene3d>
            <a:camera prst="orthographicFront"/>
            <a:lightRig rig="threePt" dir="t"/>
          </a:scene3d>
          <a:sp3d>
            <a:bevelT w="101600" prst="riblet"/>
          </a:sp3d>
        </p:spPr>
        <p:style>
          <a:lnRef idx="1">
            <a:schemeClr val="accent3"/>
          </a:lnRef>
          <a:fillRef idx="2">
            <a:schemeClr val="accent3"/>
          </a:fillRef>
          <a:effectRef idx="1">
            <a:schemeClr val="accent3"/>
          </a:effectRef>
          <a:fontRef idx="minor">
            <a:schemeClr val="dk1"/>
          </a:fontRef>
        </p:style>
        <p:txBody>
          <a:bodyPr wrap="square">
            <a:spAutoFit/>
          </a:bodyPr>
          <a:lstStyle/>
          <a:p>
            <a:pPr algn="just"/>
            <a:r>
              <a:rPr lang="en-US" sz="2400" dirty="0">
                <a:solidFill>
                  <a:schemeClr val="tx1"/>
                </a:solidFill>
                <a:effectLst>
                  <a:outerShdw blurRad="38100" dist="38100" dir="2700000" algn="tl">
                    <a:srgbClr val="000000">
                      <a:alpha val="43137"/>
                    </a:srgbClr>
                  </a:outerShdw>
                </a:effectLst>
                <a:latin typeface="Tekton Pro Ext" pitchFamily="34" charset="0"/>
              </a:rPr>
              <a:t>T</a:t>
            </a:r>
            <a:r>
              <a:rPr lang="en-US" sz="2400" dirty="0" smtClean="0">
                <a:solidFill>
                  <a:schemeClr val="tx1"/>
                </a:solidFill>
                <a:effectLst>
                  <a:outerShdw blurRad="38100" dist="38100" dir="2700000" algn="tl">
                    <a:srgbClr val="000000">
                      <a:alpha val="43137"/>
                    </a:srgbClr>
                  </a:outerShdw>
                </a:effectLst>
                <a:latin typeface="Tekton Pro Ext" pitchFamily="34" charset="0"/>
              </a:rPr>
              <a:t>o develop a platform which can bring the notifications about lost and found items at one place making it convenient for the concerned person to find his/her lost item or reach the person who has lost the item found and at the same time, deal with the big issue of spamming in our campus.</a:t>
            </a:r>
            <a:endParaRPr lang="en-US" sz="2400" dirty="0">
              <a:solidFill>
                <a:schemeClr val="tx1"/>
              </a:solidFill>
              <a:effectLst>
                <a:outerShdw blurRad="38100" dist="38100" dir="2700000" algn="tl">
                  <a:srgbClr val="000000">
                    <a:alpha val="43137"/>
                  </a:srgbClr>
                </a:outerShdw>
              </a:effectLst>
              <a:latin typeface="Tekton Pro Ext" pitchFamily="34" charset="0"/>
            </a:endParaRPr>
          </a:p>
        </p:txBody>
      </p:sp>
    </p:spTree>
    <p:extLst>
      <p:ext uri="{BB962C8B-B14F-4D97-AF65-F5344CB8AC3E}">
        <p14:creationId xmlns:p14="http://schemas.microsoft.com/office/powerpoint/2010/main" val="967859003"/>
      </p:ext>
    </p:extLst>
  </p:cSld>
  <p:clrMapOvr>
    <a:masterClrMapping/>
  </p:clrMapOvr>
  <p:transition spd="slow">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 y="0"/>
            <a:ext cx="9144000" cy="685800"/>
          </a:xfrm>
        </p:spPr>
        <p:txBody>
          <a:bodyPr/>
          <a:lstStyle/>
          <a:p>
            <a:pPr algn="ctr"/>
            <a:r>
              <a:rPr lang="en-US" sz="3600" b="1"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outerShdw blurRad="38100" dist="38100" dir="2700000" algn="tl">
                    <a:srgbClr val="000000">
                      <a:alpha val="43137"/>
                    </a:srgbClr>
                  </a:outerShdw>
                </a:effectLst>
                <a:latin typeface="Biondi" panose="02000505030000020004" pitchFamily="2" charset="0"/>
              </a:rPr>
              <a:t>Solution Implemented</a:t>
            </a:r>
          </a:p>
        </p:txBody>
      </p:sp>
      <p:graphicFrame>
        <p:nvGraphicFramePr>
          <p:cNvPr id="7" name="Diagram 6"/>
          <p:cNvGraphicFramePr/>
          <p:nvPr>
            <p:extLst>
              <p:ext uri="{D42A27DB-BD31-4B8C-83A1-F6EECF244321}">
                <p14:modId xmlns:p14="http://schemas.microsoft.com/office/powerpoint/2010/main" val="301725433"/>
              </p:ext>
            </p:extLst>
          </p:nvPr>
        </p:nvGraphicFramePr>
        <p:xfrm>
          <a:off x="304800" y="838200"/>
          <a:ext cx="8534400" cy="4343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10531691"/>
      </p:ext>
    </p:extLst>
  </p:cSld>
  <p:clrMapOvr>
    <a:masterClrMapping/>
  </p:clrMapOvr>
  <p:transition spd="slow">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600" b="1"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outerShdw blurRad="38100" dist="38100" dir="2700000" algn="tl">
                    <a:srgbClr val="000000">
                      <a:alpha val="43137"/>
                    </a:srgbClr>
                  </a:outerShdw>
                </a:effectLst>
                <a:latin typeface="Biondi" panose="02000505030000020004" pitchFamily="2" charset="0"/>
              </a:rPr>
              <a:t>Design</a:t>
            </a:r>
            <a:r>
              <a:rPr lang="en-US" dirty="0" smtClean="0"/>
              <a:t> </a:t>
            </a:r>
            <a:r>
              <a:rPr lang="en-US" sz="3600" b="1"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outerShdw blurRad="38100" dist="38100" dir="2700000" algn="tl">
                    <a:srgbClr val="000000">
                      <a:alpha val="43137"/>
                    </a:srgbClr>
                  </a:outerShdw>
                </a:effectLst>
                <a:latin typeface="Biondi" panose="02000505030000020004" pitchFamily="2" charset="0"/>
              </a:rPr>
              <a:t>Options</a:t>
            </a:r>
            <a:r>
              <a:rPr lang="en-US" dirty="0" smtClean="0"/>
              <a:t> </a:t>
            </a:r>
            <a:r>
              <a:rPr lang="en-US" sz="3600" b="1"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outerShdw blurRad="38100" dist="38100" dir="2700000" algn="tl">
                    <a:srgbClr val="000000">
                      <a:alpha val="43137"/>
                    </a:srgbClr>
                  </a:outerShdw>
                </a:effectLst>
                <a:latin typeface="Biondi" panose="02000505030000020004" pitchFamily="2" charset="0"/>
              </a:rPr>
              <a:t>Considered</a:t>
            </a:r>
          </a:p>
        </p:txBody>
      </p:sp>
      <p:sp>
        <p:nvSpPr>
          <p:cNvPr id="4" name="Rounded Rectangle 3"/>
          <p:cNvSpPr/>
          <p:nvPr/>
        </p:nvSpPr>
        <p:spPr>
          <a:xfrm>
            <a:off x="598714" y="1067506"/>
            <a:ext cx="8088086" cy="1129308"/>
          </a:xfrm>
          <a:prstGeom prst="roundRect">
            <a:avLst>
              <a:gd name="adj" fmla="val 9341"/>
            </a:avLst>
          </a:prstGeom>
          <a:solidFill>
            <a:schemeClr val="lt1">
              <a:alpha val="58000"/>
            </a:schemeClr>
          </a:solidFill>
        </p:spPr>
        <p:style>
          <a:lnRef idx="2">
            <a:schemeClr val="accent2"/>
          </a:lnRef>
          <a:fillRef idx="1">
            <a:schemeClr val="lt1"/>
          </a:fillRef>
          <a:effectRef idx="0">
            <a:schemeClr val="accent2"/>
          </a:effectRef>
          <a:fontRef idx="minor">
            <a:schemeClr val="dk1"/>
          </a:fontRef>
        </p:style>
        <p:txBody>
          <a:bodyPr wrap="square">
            <a:spAutoFit/>
          </a:bodyPr>
          <a:lstStyle/>
          <a:p>
            <a:r>
              <a:rPr lang="en-US" sz="1600" dirty="0" smtClean="0">
                <a:latin typeface="Bookman Old Style" panose="02050604050505020204" pitchFamily="18" charset="0"/>
              </a:rPr>
              <a:t>Design should be such that it can be easily maintained, is reliable and very user friendly.</a:t>
            </a:r>
          </a:p>
          <a:p>
            <a:r>
              <a:rPr lang="en-US" sz="1600" dirty="0" smtClean="0">
                <a:latin typeface="Bookman Old Style" panose="02050604050505020204" pitchFamily="18" charset="0"/>
              </a:rPr>
              <a:t> </a:t>
            </a:r>
          </a:p>
          <a:p>
            <a:r>
              <a:rPr lang="en-US" sz="1600" dirty="0" smtClean="0">
                <a:latin typeface="Bookman Old Style" panose="02050604050505020204" pitchFamily="18" charset="0"/>
              </a:rPr>
              <a:t>We had the following choice before us which we did not choose:</a:t>
            </a:r>
          </a:p>
        </p:txBody>
      </p:sp>
      <p:sp>
        <p:nvSpPr>
          <p:cNvPr id="7" name="TextBox 6"/>
          <p:cNvSpPr txBox="1"/>
          <p:nvPr/>
        </p:nvSpPr>
        <p:spPr>
          <a:xfrm>
            <a:off x="598714" y="544286"/>
            <a:ext cx="3733800" cy="523220"/>
          </a:xfrm>
          <a:prstGeom prst="rect">
            <a:avLst/>
          </a:prstGeom>
          <a:noFill/>
        </p:spPr>
        <p:txBody>
          <a:bodyPr wrap="square" rtlCol="0">
            <a:spAutoFit/>
          </a:bodyPr>
          <a:lstStyle/>
          <a:p>
            <a:r>
              <a:rPr lang="en-US" sz="2800" b="1" dirty="0" smtClean="0">
                <a:ln w="10541" cmpd="sng">
                  <a:solidFill>
                    <a:schemeClr val="accent1">
                      <a:shade val="88000"/>
                      <a:satMod val="110000"/>
                    </a:schemeClr>
                  </a:solidFill>
                  <a:prstDash val="solid"/>
                </a:ln>
                <a:effectLst>
                  <a:outerShdw blurRad="38100" dist="38100" dir="2700000" algn="tl">
                    <a:srgbClr val="000000">
                      <a:alpha val="43137"/>
                    </a:srgbClr>
                  </a:outerShdw>
                </a:effectLst>
                <a:latin typeface="High Tower Text" panose="02040502050506030303" pitchFamily="18" charset="0"/>
              </a:rPr>
              <a:t>Framework to Use</a:t>
            </a:r>
            <a:endParaRPr lang="en-US" sz="2800" b="1" dirty="0">
              <a:ln w="10541" cmpd="sng">
                <a:solidFill>
                  <a:schemeClr val="accent1">
                    <a:shade val="88000"/>
                    <a:satMod val="110000"/>
                  </a:schemeClr>
                </a:solidFill>
                <a:prstDash val="solid"/>
              </a:ln>
              <a:effectLst>
                <a:outerShdw blurRad="38100" dist="38100" dir="2700000" algn="tl">
                  <a:srgbClr val="000000">
                    <a:alpha val="43137"/>
                  </a:srgbClr>
                </a:outerShdw>
              </a:effectLst>
              <a:latin typeface="High Tower Text" panose="02040502050506030303" pitchFamily="18" charset="0"/>
            </a:endParaRPr>
          </a:p>
        </p:txBody>
      </p:sp>
      <p:graphicFrame>
        <p:nvGraphicFramePr>
          <p:cNvPr id="9" name="Diagram 8"/>
          <p:cNvGraphicFramePr/>
          <p:nvPr>
            <p:extLst>
              <p:ext uri="{D42A27DB-BD31-4B8C-83A1-F6EECF244321}">
                <p14:modId xmlns:p14="http://schemas.microsoft.com/office/powerpoint/2010/main" val="338437374"/>
              </p:ext>
            </p:extLst>
          </p:nvPr>
        </p:nvGraphicFramePr>
        <p:xfrm>
          <a:off x="598714" y="2286000"/>
          <a:ext cx="8088086"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05967870"/>
      </p:ext>
    </p:extLst>
  </p:cSld>
  <p:clrMapOvr>
    <a:masterClrMapping/>
  </p:clrMapOvr>
  <p:transition spd="slow">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600" b="1"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outerShdw blurRad="38100" dist="38100" dir="2700000" algn="tl">
                    <a:srgbClr val="000000">
                      <a:alpha val="43137"/>
                    </a:srgbClr>
                  </a:outerShdw>
                </a:effectLst>
                <a:latin typeface="Biondi" panose="02000505030000020004" pitchFamily="2" charset="0"/>
              </a:rPr>
              <a:t>Option Chosen</a:t>
            </a:r>
          </a:p>
        </p:txBody>
      </p:sp>
      <p:graphicFrame>
        <p:nvGraphicFramePr>
          <p:cNvPr id="6" name="Diagram 5"/>
          <p:cNvGraphicFramePr/>
          <p:nvPr>
            <p:extLst>
              <p:ext uri="{D42A27DB-BD31-4B8C-83A1-F6EECF244321}">
                <p14:modId xmlns:p14="http://schemas.microsoft.com/office/powerpoint/2010/main" val="2288247282"/>
              </p:ext>
            </p:extLst>
          </p:nvPr>
        </p:nvGraphicFramePr>
        <p:xfrm>
          <a:off x="457200" y="685800"/>
          <a:ext cx="8214360" cy="1371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Rounded Rectangle 6"/>
          <p:cNvSpPr/>
          <p:nvPr/>
        </p:nvSpPr>
        <p:spPr>
          <a:xfrm>
            <a:off x="579120" y="2895600"/>
            <a:ext cx="8077200" cy="1328023"/>
          </a:xfrm>
          <a:prstGeom prst="roundRect">
            <a:avLst/>
          </a:prstGeom>
        </p:spPr>
        <p:style>
          <a:lnRef idx="0">
            <a:schemeClr val="accent3"/>
          </a:lnRef>
          <a:fillRef idx="3">
            <a:schemeClr val="accent3"/>
          </a:fillRef>
          <a:effectRef idx="3">
            <a:schemeClr val="accent3"/>
          </a:effectRef>
          <a:fontRef idx="minor">
            <a:schemeClr val="lt1"/>
          </a:fontRef>
        </p:style>
        <p:txBody>
          <a:bodyPr wrap="square">
            <a:spAutoFit/>
          </a:bodyPr>
          <a:lstStyle/>
          <a:p>
            <a:pPr algn="ctr"/>
            <a:r>
              <a:rPr lang="en-US" sz="2400" dirty="0" err="1" smtClean="0">
                <a:solidFill>
                  <a:schemeClr val="tx1"/>
                </a:solidFill>
                <a:effectLst>
                  <a:outerShdw blurRad="38100" dist="38100" dir="2700000" algn="tl">
                    <a:srgbClr val="000000">
                      <a:alpha val="43137"/>
                    </a:srgbClr>
                  </a:outerShdw>
                </a:effectLst>
                <a:latin typeface="Comic Sans MS" panose="030F0702030302020204" pitchFamily="66" charset="0"/>
                <a:ea typeface="Adobe Fan Heiti Std B" pitchFamily="34" charset="-128"/>
              </a:rPr>
              <a:t>Django</a:t>
            </a:r>
            <a:r>
              <a:rPr lang="en-US" sz="2400" dirty="0" smtClean="0">
                <a:solidFill>
                  <a:schemeClr val="tx1"/>
                </a:solidFill>
                <a:effectLst>
                  <a:outerShdw blurRad="38100" dist="38100" dir="2700000" algn="tl">
                    <a:srgbClr val="000000">
                      <a:alpha val="43137"/>
                    </a:srgbClr>
                  </a:outerShdw>
                </a:effectLst>
                <a:latin typeface="Comic Sans MS" panose="030F0702030302020204" pitchFamily="66" charset="0"/>
                <a:ea typeface="Adobe Fan Heiti Std B" pitchFamily="34" charset="-128"/>
              </a:rPr>
              <a:t> is a </a:t>
            </a:r>
            <a:r>
              <a:rPr lang="en-US" sz="2400" b="1" dirty="0" smtClean="0">
                <a:solidFill>
                  <a:schemeClr val="tx1"/>
                </a:solidFill>
                <a:effectLst>
                  <a:outerShdw blurRad="38100" dist="38100" dir="2700000" algn="tl">
                    <a:srgbClr val="000000">
                      <a:alpha val="43137"/>
                    </a:srgbClr>
                  </a:outerShdw>
                </a:effectLst>
                <a:latin typeface="Comic Sans MS" panose="030F0702030302020204" pitchFamily="66" charset="0"/>
                <a:ea typeface="Adobe Fan Heiti Std B" pitchFamily="34" charset="-128"/>
              </a:rPr>
              <a:t>high-level Python Web framework </a:t>
            </a:r>
            <a:r>
              <a:rPr lang="en-US" sz="2400" dirty="0" smtClean="0">
                <a:solidFill>
                  <a:schemeClr val="tx1"/>
                </a:solidFill>
                <a:effectLst>
                  <a:outerShdw blurRad="38100" dist="38100" dir="2700000" algn="tl">
                    <a:srgbClr val="000000">
                      <a:alpha val="43137"/>
                    </a:srgbClr>
                  </a:outerShdw>
                </a:effectLst>
                <a:latin typeface="Comic Sans MS" panose="030F0702030302020204" pitchFamily="66" charset="0"/>
                <a:ea typeface="Adobe Fan Heiti Std B" pitchFamily="34" charset="-128"/>
              </a:rPr>
              <a:t>that encourages rapid development and clean, pragmatic design.</a:t>
            </a:r>
            <a:endParaRPr lang="en-US" sz="2400" dirty="0">
              <a:solidFill>
                <a:schemeClr val="tx1"/>
              </a:solidFill>
              <a:effectLst>
                <a:outerShdw blurRad="38100" dist="38100" dir="2700000" algn="tl">
                  <a:srgbClr val="000000">
                    <a:alpha val="43137"/>
                  </a:srgbClr>
                </a:outerShdw>
              </a:effectLst>
              <a:latin typeface="Comic Sans MS" panose="030F0702030302020204" pitchFamily="66" charset="0"/>
              <a:ea typeface="Adobe Fan Heiti Std B" pitchFamily="34" charset="-128"/>
            </a:endParaRPr>
          </a:p>
        </p:txBody>
      </p:sp>
    </p:spTree>
    <p:extLst>
      <p:ext uri="{BB962C8B-B14F-4D97-AF65-F5344CB8AC3E}">
        <p14:creationId xmlns:p14="http://schemas.microsoft.com/office/powerpoint/2010/main" val="1240454223"/>
      </p:ext>
    </p:extLst>
  </p:cSld>
  <p:clrMapOvr>
    <a:masterClrMapping/>
  </p:clrMapOvr>
  <p:transition spd="slow">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600" b="1" spc="300" dirty="0" smtClean="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outerShdw blurRad="38100" dist="38100" dir="2700000" algn="tl">
                    <a:srgbClr val="000000">
                      <a:alpha val="43137"/>
                    </a:srgbClr>
                  </a:outerShdw>
                </a:effectLst>
                <a:latin typeface="Biondi" panose="02000505030000020004" pitchFamily="2" charset="0"/>
              </a:rPr>
              <a:t>Why </a:t>
            </a:r>
            <a:r>
              <a:rPr lang="en-US" sz="3600" b="1" spc="300" dirty="0" err="1" smtClean="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outerShdw blurRad="38100" dist="38100" dir="2700000" algn="tl">
                    <a:srgbClr val="000000">
                      <a:alpha val="43137"/>
                    </a:srgbClr>
                  </a:outerShdw>
                </a:effectLst>
                <a:latin typeface="Biondi" panose="02000505030000020004" pitchFamily="2" charset="0"/>
              </a:rPr>
              <a:t>Django</a:t>
            </a:r>
            <a:r>
              <a:rPr lang="en-US" sz="3600" b="1" spc="300" dirty="0" smtClean="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outerShdw blurRad="38100" dist="38100" dir="2700000" algn="tl">
                    <a:srgbClr val="000000">
                      <a:alpha val="43137"/>
                    </a:srgbClr>
                  </a:outerShdw>
                </a:effectLst>
                <a:latin typeface="Biondi" panose="02000505030000020004" pitchFamily="2" charset="0"/>
              </a:rPr>
              <a:t> ?</a:t>
            </a:r>
            <a:endParaRPr lang="en-US" sz="3600" b="1"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outerShdw blurRad="38100" dist="38100" dir="2700000" algn="tl">
                  <a:srgbClr val="000000">
                    <a:alpha val="43137"/>
                  </a:srgbClr>
                </a:outerShdw>
              </a:effectLst>
              <a:latin typeface="Biondi" panose="02000505030000020004" pitchFamily="2" charset="0"/>
            </a:endParaRPr>
          </a:p>
        </p:txBody>
      </p:sp>
      <p:graphicFrame>
        <p:nvGraphicFramePr>
          <p:cNvPr id="10" name="Diagram 9"/>
          <p:cNvGraphicFramePr/>
          <p:nvPr>
            <p:extLst>
              <p:ext uri="{D42A27DB-BD31-4B8C-83A1-F6EECF244321}">
                <p14:modId xmlns:p14="http://schemas.microsoft.com/office/powerpoint/2010/main" val="1795020987"/>
              </p:ext>
            </p:extLst>
          </p:nvPr>
        </p:nvGraphicFramePr>
        <p:xfrm>
          <a:off x="163286" y="1219200"/>
          <a:ext cx="8839200" cy="4953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Rectangle 7"/>
          <p:cNvSpPr/>
          <p:nvPr/>
        </p:nvSpPr>
        <p:spPr>
          <a:xfrm>
            <a:off x="163286" y="762000"/>
            <a:ext cx="8839200" cy="369332"/>
          </a:xfrm>
          <a:prstGeom prst="rect">
            <a:avLst/>
          </a:prstGeom>
        </p:spPr>
        <p:txBody>
          <a:bodyPr wrap="square">
            <a:spAutoFit/>
          </a:bodyPr>
          <a:lstStyle/>
          <a:p>
            <a:r>
              <a:rPr lang="en-US" b="1" dirty="0" smtClean="0">
                <a:latin typeface="Bookman Old Style" panose="02050604050505020204" pitchFamily="18" charset="0"/>
              </a:rPr>
              <a:t>There were several advantages that compelled us to use this framework:</a:t>
            </a:r>
          </a:p>
        </p:txBody>
      </p:sp>
    </p:spTree>
    <p:extLst>
      <p:ext uri="{BB962C8B-B14F-4D97-AF65-F5344CB8AC3E}">
        <p14:creationId xmlns:p14="http://schemas.microsoft.com/office/powerpoint/2010/main" val="1513946920"/>
      </p:ext>
    </p:extLst>
  </p:cSld>
  <p:clrMapOvr>
    <a:masterClrMapping/>
  </p:clrMapOvr>
  <p:transition spd="slow">
    <p:push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pPr algn="ctr"/>
            <a:r>
              <a:rPr lang="en-US" sz="3600" b="1" spc="300" dirty="0" smtClean="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outerShdw blurRad="38100" dist="38100" dir="2700000" algn="tl">
                    <a:srgbClr val="000000">
                      <a:alpha val="43137"/>
                    </a:srgbClr>
                  </a:outerShdw>
                </a:effectLst>
                <a:latin typeface="Biondi" panose="02000505030000020004" pitchFamily="2" charset="0"/>
              </a:rPr>
              <a:t>Model-View-Controller</a:t>
            </a:r>
            <a:r>
              <a:rPr lang="en-US" dirty="0" smtClean="0"/>
              <a:t> </a:t>
            </a:r>
            <a:r>
              <a:rPr lang="en-US" sz="3600" b="1"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outerShdw blurRad="38100" dist="38100" dir="2700000" algn="tl">
                    <a:srgbClr val="000000">
                      <a:alpha val="43137"/>
                    </a:srgbClr>
                  </a:outerShdw>
                </a:effectLst>
                <a:latin typeface="Biondi" panose="02000505030000020004" pitchFamily="2" charset="0"/>
              </a:rPr>
              <a:t>Pattern</a:t>
            </a:r>
          </a:p>
        </p:txBody>
      </p:sp>
      <p:sp>
        <p:nvSpPr>
          <p:cNvPr id="3" name="Subtitle 2"/>
          <p:cNvSpPr>
            <a:spLocks noGrp="1"/>
          </p:cNvSpPr>
          <p:nvPr>
            <p:ph idx="1"/>
          </p:nvPr>
        </p:nvSpPr>
        <p:spPr>
          <a:xfrm>
            <a:off x="685800" y="3200400"/>
            <a:ext cx="4876800" cy="685800"/>
          </a:xfrm>
        </p:spPr>
        <p:txBody>
          <a:bodyPr/>
          <a:lstStyle/>
          <a:p>
            <a:pPr marL="0" indent="0" eaLnBrk="0" hangingPunct="0">
              <a:spcBef>
                <a:spcPct val="0"/>
              </a:spcBef>
              <a:buNone/>
            </a:pPr>
            <a:r>
              <a:rPr lang="en-US" sz="2800" b="1" kern="1200" dirty="0">
                <a:ln w="10541" cmpd="sng">
                  <a:solidFill>
                    <a:schemeClr val="accent1">
                      <a:shade val="88000"/>
                      <a:satMod val="110000"/>
                    </a:schemeClr>
                  </a:solidFill>
                  <a:prstDash val="solid"/>
                </a:ln>
                <a:effectLst>
                  <a:outerShdw blurRad="38100" dist="38100" dir="2700000" algn="tl">
                    <a:srgbClr val="000000">
                      <a:alpha val="43137"/>
                    </a:srgbClr>
                  </a:outerShdw>
                </a:effectLst>
                <a:latin typeface="High Tower Text" panose="02040502050506030303" pitchFamily="18" charset="0"/>
              </a:rPr>
              <a:t>Why use MVC ?</a:t>
            </a:r>
          </a:p>
        </p:txBody>
      </p:sp>
      <p:sp>
        <p:nvSpPr>
          <p:cNvPr id="4" name="Snip Diagonal Corner Rectangle 3"/>
          <p:cNvSpPr/>
          <p:nvPr/>
        </p:nvSpPr>
        <p:spPr>
          <a:xfrm>
            <a:off x="381000" y="1295400"/>
            <a:ext cx="8427720" cy="1763078"/>
          </a:xfrm>
          <a:prstGeom prst="snip2Diag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pPr marL="285750" indent="-285750" algn="just">
              <a:buFont typeface="Wingdings" panose="05000000000000000000" pitchFamily="2" charset="2"/>
              <a:buChar char="Ø"/>
            </a:pPr>
            <a:r>
              <a:rPr lang="en-US" dirty="0" err="1" smtClean="0">
                <a:latin typeface="Bookman Old Style" panose="02050604050505020204" pitchFamily="18" charset="0"/>
              </a:rPr>
              <a:t>Django</a:t>
            </a:r>
            <a:r>
              <a:rPr lang="en-US" dirty="0" smtClean="0">
                <a:latin typeface="Bookman Old Style" panose="02050604050505020204" pitchFamily="18" charset="0"/>
              </a:rPr>
              <a:t> implements MVC pattern making the portal efficient to use and easy to maintain. </a:t>
            </a:r>
          </a:p>
          <a:p>
            <a:pPr marL="285750" indent="-285750" algn="just">
              <a:buFont typeface="Wingdings" panose="05000000000000000000" pitchFamily="2" charset="2"/>
              <a:buChar char="Ø"/>
            </a:pPr>
            <a:r>
              <a:rPr lang="en-US" dirty="0" smtClean="0">
                <a:latin typeface="Bookman Old Style" panose="02050604050505020204" pitchFamily="18" charset="0"/>
              </a:rPr>
              <a:t>MVC pattern divides a software application into three connected parts, separating the internal representations of information from the way that information is presented to or accepted from the user.</a:t>
            </a:r>
            <a:endParaRPr lang="en-US" dirty="0">
              <a:latin typeface="Bookman Old Style" panose="02050604050505020204" pitchFamily="18" charset="0"/>
            </a:endParaRPr>
          </a:p>
        </p:txBody>
      </p:sp>
      <p:sp>
        <p:nvSpPr>
          <p:cNvPr id="5" name="Rounded Rectangle 4"/>
          <p:cNvSpPr/>
          <p:nvPr/>
        </p:nvSpPr>
        <p:spPr>
          <a:xfrm>
            <a:off x="381000" y="3962400"/>
            <a:ext cx="8427720" cy="1328023"/>
          </a:xfrm>
          <a:prstGeom prst="roundRect">
            <a:avLst/>
          </a:prstGeom>
          <a:scene3d>
            <a:camera prst="orthographicFront"/>
            <a:lightRig rig="threePt" dir="t"/>
          </a:scene3d>
          <a:sp3d>
            <a:bevelT/>
          </a:sp3d>
        </p:spPr>
        <p:style>
          <a:lnRef idx="1">
            <a:schemeClr val="accent4"/>
          </a:lnRef>
          <a:fillRef idx="2">
            <a:schemeClr val="accent4"/>
          </a:fillRef>
          <a:effectRef idx="1">
            <a:schemeClr val="accent4"/>
          </a:effectRef>
          <a:fontRef idx="minor">
            <a:schemeClr val="dk1"/>
          </a:fontRef>
        </p:style>
        <p:txBody>
          <a:bodyPr wrap="square">
            <a:spAutoFit/>
          </a:bodyPr>
          <a:lstStyle/>
          <a:p>
            <a:pPr marL="285750" indent="-285750" algn="just">
              <a:buFont typeface="Wingdings" panose="05000000000000000000" pitchFamily="2" charset="2"/>
              <a:buChar char="ü"/>
            </a:pPr>
            <a:r>
              <a:rPr lang="en-US" dirty="0" smtClean="0">
                <a:latin typeface="Bookman Old Style" panose="02050604050505020204" pitchFamily="18" charset="0"/>
              </a:rPr>
              <a:t>Helped us to organize our code well leading to a better design and increased maintainability. </a:t>
            </a:r>
          </a:p>
          <a:p>
            <a:pPr marL="285750" indent="-285750" algn="just">
              <a:buFont typeface="Wingdings" panose="05000000000000000000" pitchFamily="2" charset="2"/>
              <a:buChar char="ü"/>
            </a:pPr>
            <a:r>
              <a:rPr lang="en-US" dirty="0" smtClean="0">
                <a:latin typeface="Bookman Old Style" panose="02050604050505020204" pitchFamily="18" charset="0"/>
              </a:rPr>
              <a:t>Allowed us to divide our work efficiently during the development phase.</a:t>
            </a:r>
            <a:endParaRPr lang="en-US" dirty="0">
              <a:latin typeface="Bookman Old Style" panose="02050604050505020204" pitchFamily="18" charset="0"/>
            </a:endParaRPr>
          </a:p>
        </p:txBody>
      </p:sp>
    </p:spTree>
    <p:extLst>
      <p:ext uri="{BB962C8B-B14F-4D97-AF65-F5344CB8AC3E}">
        <p14:creationId xmlns:p14="http://schemas.microsoft.com/office/powerpoint/2010/main" val="4048811918"/>
      </p:ext>
    </p:extLst>
  </p:cSld>
  <p:clrMapOvr>
    <a:masterClrMapping/>
  </p:clrMapOvr>
  <p:transition spd="slow">
    <p:push dir="u"/>
  </p:transition>
  <p:timing>
    <p:tnLst>
      <p:par>
        <p:cTn id="1" dur="indefinite" restart="never" nodeType="tmRoot"/>
      </p:par>
    </p:tnLst>
  </p:timing>
</p:sld>
</file>

<file path=ppt/theme/theme1.xml><?xml version="1.0" encoding="utf-8"?>
<a:theme xmlns:a="http://schemas.openxmlformats.org/drawingml/2006/main" name="Technological awakening design template">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Default Design">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Default Design 7">
        <a:dk1>
          <a:srgbClr val="969696"/>
        </a:dk1>
        <a:lt1>
          <a:srgbClr val="FFFFFF"/>
        </a:lt1>
        <a:dk2>
          <a:srgbClr val="000000"/>
        </a:dk2>
        <a:lt2>
          <a:srgbClr val="808080"/>
        </a:lt2>
        <a:accent1>
          <a:srgbClr val="C0C0C0"/>
        </a:accent1>
        <a:accent2>
          <a:srgbClr val="0066FF"/>
        </a:accent2>
        <a:accent3>
          <a:srgbClr val="FFFFFF"/>
        </a:accent3>
        <a:accent4>
          <a:srgbClr val="7F7F7F"/>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Technological awakening design template</Template>
  <TotalTime>665</TotalTime>
  <Words>1762</Words>
  <Application>Microsoft Office PowerPoint</Application>
  <PresentationFormat>On-screen Show (4:3)</PresentationFormat>
  <Paragraphs>187</Paragraphs>
  <Slides>28</Slides>
  <Notes>0</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Technological awakening design template</vt:lpstr>
      <vt:lpstr>CSL 458  PROJECT</vt:lpstr>
      <vt:lpstr>Problem Description</vt:lpstr>
      <vt:lpstr>PowerPoint Presentation</vt:lpstr>
      <vt:lpstr>Objective</vt:lpstr>
      <vt:lpstr>Solution Implemented</vt:lpstr>
      <vt:lpstr>Design Options Considered</vt:lpstr>
      <vt:lpstr>Option Chosen</vt:lpstr>
      <vt:lpstr>Why Django ?</vt:lpstr>
      <vt:lpstr>Model-View-Controller Pattern</vt:lpstr>
      <vt:lpstr>Design Issues</vt:lpstr>
      <vt:lpstr>Design Decisions</vt:lpstr>
      <vt:lpstr>Design Decisions – contd.</vt:lpstr>
      <vt:lpstr>Development Environment</vt:lpstr>
      <vt:lpstr>PowerPoint Presentation</vt:lpstr>
      <vt:lpstr>System Requirements</vt:lpstr>
      <vt:lpstr>How to Access</vt:lpstr>
      <vt:lpstr>PowerPoint Presentation</vt:lpstr>
      <vt:lpstr>manage.py</vt:lpstr>
      <vt:lpstr>Database Design</vt:lpstr>
      <vt:lpstr>Client Side</vt:lpstr>
      <vt:lpstr>Views</vt:lpstr>
      <vt:lpstr>Forms</vt:lpstr>
      <vt:lpstr>URL Mapping</vt:lpstr>
      <vt:lpstr>Cookies</vt:lpstr>
      <vt:lpstr>Search Mechanism</vt:lpstr>
      <vt:lpstr>Handling Images</vt:lpstr>
      <vt:lpstr>Bugs Encountered</vt:lpstr>
      <vt:lpstr>PowerPoint Presentation</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CSL 458 PROJECT</dc:title>
  <dc:creator>Gaurav</dc:creator>
  <cp:lastModifiedBy>Gaurav</cp:lastModifiedBy>
  <cp:revision>38</cp:revision>
  <cp:lastPrinted>1601-01-01T00:00:00Z</cp:lastPrinted>
  <dcterms:created xsi:type="dcterms:W3CDTF">2014-04-14T18:38:23Z</dcterms:created>
  <dcterms:modified xsi:type="dcterms:W3CDTF">2014-04-30T14:26:36Z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TC010721281033</vt:lpwstr>
  </property>
</Properties>
</file>