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FF112-2C06-41CF-B00E-10C73A0714BB}" v="3" dt="2018-08-02T16:29:17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826" y="62189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Chatbot Development for Regional Languages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Members:-</a:t>
            </a:r>
          </a:p>
          <a:p>
            <a:r>
              <a:rPr lang="en-US" dirty="0">
                <a:cs typeface="Calibri"/>
              </a:rPr>
              <a:t>1)Ketan Makwana</a:t>
            </a:r>
          </a:p>
          <a:p>
            <a:r>
              <a:rPr lang="en-US" dirty="0">
                <a:cs typeface="Calibri"/>
              </a:rPr>
              <a:t>2)Ganesh Kamath</a:t>
            </a:r>
          </a:p>
          <a:p>
            <a:r>
              <a:rPr lang="en-US" dirty="0">
                <a:cs typeface="Calibri"/>
              </a:rPr>
              <a:t>3)Gaurav </a:t>
            </a:r>
            <a:r>
              <a:rPr lang="en-US" dirty="0" err="1">
                <a:cs typeface="Calibri"/>
              </a:rPr>
              <a:t>Hulmukh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47E5-EF6A-4445-AA14-0309C85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A0D7-72FB-4C98-AE59-0A1F653E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chatbot system is a software program that interacts with their own language known as Natural Language.</a:t>
            </a:r>
          </a:p>
          <a:p>
            <a:r>
              <a:rPr lang="en-US" dirty="0">
                <a:cs typeface="Calibri"/>
              </a:rPr>
              <a:t>The purpose of the system is to simulate a conversation with human in such a way that it becomes difficult for the human to believe that he is talking to a machine.</a:t>
            </a:r>
          </a:p>
          <a:p>
            <a:r>
              <a:rPr lang="en-US" dirty="0">
                <a:cs typeface="Calibri"/>
              </a:rPr>
              <a:t>The chatbot architecture includes a language model and pattern matching algorithms to emulate informal conversation between a human and a system using Natural Language Processing. </a:t>
            </a:r>
          </a:p>
        </p:txBody>
      </p:sp>
    </p:spTree>
    <p:extLst>
      <p:ext uri="{BB962C8B-B14F-4D97-AF65-F5344CB8AC3E}">
        <p14:creationId xmlns:p14="http://schemas.microsoft.com/office/powerpoint/2010/main" val="410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396C-D567-401C-AA6F-2569295B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1CBF-AAE7-4B5E-9BD4-5787E11D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Chatbot can be described as software that can chat with people using artificial intelligence.</a:t>
            </a:r>
          </a:p>
          <a:p>
            <a:r>
              <a:rPr lang="en-US" dirty="0">
                <a:cs typeface="Calibri"/>
              </a:rPr>
              <a:t>This software are used to perform operations such as quickly responding to </a:t>
            </a:r>
            <a:r>
              <a:rPr lang="en-US" dirty="0" err="1">
                <a:cs typeface="Calibri"/>
              </a:rPr>
              <a:t>users,informing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them,helping</a:t>
            </a:r>
            <a:r>
              <a:rPr lang="en-US" dirty="0">
                <a:cs typeface="Calibri"/>
              </a:rPr>
              <a:t> to purchase products and providing better service to customer</a:t>
            </a:r>
          </a:p>
          <a:p>
            <a:r>
              <a:rPr lang="en-US" dirty="0">
                <a:cs typeface="Calibri"/>
              </a:rPr>
              <a:t>This chatbot has special feature of supporting many regional languages.</a:t>
            </a:r>
          </a:p>
        </p:txBody>
      </p:sp>
    </p:spTree>
    <p:extLst>
      <p:ext uri="{BB962C8B-B14F-4D97-AF65-F5344CB8AC3E}">
        <p14:creationId xmlns:p14="http://schemas.microsoft.com/office/powerpoint/2010/main" val="34669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99A3-9B20-449A-970C-0ACB64BC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16D0-B438-4A1F-86A5-AFE6EB21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chatbot is built with artificial algorithm that analyzes users queries and understand users message through speech recognition using Natural Language Processing.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D47467-2D5F-47F4-A4AD-3D76D34C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42" y="2984046"/>
            <a:ext cx="6553200" cy="37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008C-E72E-43CB-AFBF-AB923BF0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Technology Stack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3417-7E33-496F-B67F-3AC380C2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cs typeface="Calibri"/>
              </a:rPr>
              <a:t>Python</a:t>
            </a:r>
            <a:r>
              <a:rPr lang="en-US" dirty="0">
                <a:cs typeface="Calibri"/>
              </a:rPr>
              <a:t>: Chatbot will be developed by using Python Programming Language as it is OOPs based, high level, interpreted programming language. It is a robust highly useful language focused on rapid application </a:t>
            </a:r>
            <a:r>
              <a:rPr lang="en-US" dirty="0" err="1">
                <a:cs typeface="Calibri"/>
              </a:rPr>
              <a:t>development.Natural</a:t>
            </a:r>
            <a:r>
              <a:rPr lang="en-US" dirty="0">
                <a:cs typeface="Calibri"/>
              </a:rPr>
              <a:t> Language Processing(NLP) will be used.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Android Studio</a:t>
            </a:r>
            <a:r>
              <a:rPr lang="en-US" dirty="0">
                <a:cs typeface="Calibri"/>
              </a:rPr>
              <a:t>: For Application Development  </a:t>
            </a:r>
            <a:r>
              <a:rPr lang="en-US" dirty="0" err="1">
                <a:cs typeface="Calibri"/>
              </a:rPr>
              <a:t>i.e</a:t>
            </a:r>
            <a:r>
              <a:rPr lang="en-US" dirty="0">
                <a:cs typeface="Calibri"/>
              </a:rPr>
              <a:t> for front-end interaction with human </a:t>
            </a:r>
          </a:p>
          <a:p>
            <a:r>
              <a:rPr lang="en-US" b="1" dirty="0">
                <a:cs typeface="Calibri"/>
              </a:rPr>
              <a:t>JSON(JavaScript Object Notation):</a:t>
            </a:r>
            <a:r>
              <a:rPr lang="en-US" dirty="0">
                <a:cs typeface="Calibri"/>
              </a:rPr>
              <a:t> for maintaining the database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7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F783-8F89-49EE-9E16-DCA744B6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31D4-5D04-47AD-ADC8-84CF278E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/>
                <a:cs typeface="Arial"/>
              </a:rPr>
              <a:t>The Natural Language Toolkit (</a:t>
            </a:r>
            <a:r>
              <a:rPr lang="en-US" sz="2000" b="1" dirty="0">
                <a:solidFill>
                  <a:srgbClr val="222222"/>
                </a:solidFill>
                <a:latin typeface="Arial"/>
                <a:cs typeface="Arial"/>
              </a:rPr>
              <a:t>NLTK</a:t>
            </a:r>
            <a:r>
              <a:rPr lang="en-US" sz="2000" dirty="0">
                <a:solidFill>
                  <a:srgbClr val="222222"/>
                </a:solidFill>
                <a:latin typeface="Arial"/>
                <a:cs typeface="Arial"/>
              </a:rPr>
              <a:t>) is a platform </a:t>
            </a:r>
            <a:r>
              <a:rPr lang="en-US" sz="2000" b="1" dirty="0">
                <a:solidFill>
                  <a:srgbClr val="222222"/>
                </a:solidFill>
                <a:latin typeface="Arial"/>
                <a:cs typeface="Arial"/>
              </a:rPr>
              <a:t>used </a:t>
            </a:r>
            <a:r>
              <a:rPr lang="en-US" sz="2000" dirty="0">
                <a:solidFill>
                  <a:srgbClr val="222222"/>
                </a:solidFill>
                <a:latin typeface="Arial"/>
                <a:cs typeface="Arial"/>
              </a:rPr>
              <a:t>for building Python programs that work with human language data for applying in statistical natural language processing (NLP). It contains text processing libraries for </a:t>
            </a:r>
            <a:r>
              <a:rPr lang="en-US" sz="2000" b="1" dirty="0" err="1">
                <a:solidFill>
                  <a:srgbClr val="222222"/>
                </a:solidFill>
                <a:latin typeface="Arial"/>
                <a:cs typeface="Arial"/>
              </a:rPr>
              <a:t>tokenisation</a:t>
            </a:r>
            <a:r>
              <a:rPr lang="en-US" sz="2000" b="1" dirty="0">
                <a:solidFill>
                  <a:srgbClr val="222222"/>
                </a:solidFill>
                <a:latin typeface="Arial"/>
                <a:cs typeface="Arial"/>
              </a:rPr>
              <a:t>, parsing, classification, stemming, tagging and semantic reasoning</a:t>
            </a:r>
            <a:r>
              <a:rPr lang="en-US" sz="2000" dirty="0">
                <a:solidFill>
                  <a:srgbClr val="222222"/>
                </a:solidFill>
                <a:latin typeface="Arial"/>
                <a:cs typeface="Arial"/>
              </a:rPr>
              <a:t>. As our project chatbot is highly concerned with working with human language and speech </a:t>
            </a:r>
            <a:r>
              <a:rPr lang="en-US" sz="2000" dirty="0" err="1">
                <a:solidFill>
                  <a:srgbClr val="222222"/>
                </a:solidFill>
                <a:latin typeface="Arial"/>
                <a:cs typeface="Arial"/>
              </a:rPr>
              <a:t>recognition,we</a:t>
            </a:r>
            <a:r>
              <a:rPr lang="en-US" sz="2000" dirty="0">
                <a:solidFill>
                  <a:srgbClr val="222222"/>
                </a:solidFill>
                <a:latin typeface="Arial"/>
                <a:cs typeface="Arial"/>
              </a:rPr>
              <a:t> will be using NLTK.</a:t>
            </a:r>
            <a:endParaRPr lang="en-US" sz="2000">
              <a:solidFill>
                <a:srgbClr val="222222"/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>
              <a:solidFill>
                <a:srgbClr val="222222"/>
              </a:solidFill>
              <a:latin typeface="Arial"/>
              <a:cs typeface="Arial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Picture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4E8AC5DA-1B36-4751-921C-B24FF23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4" y="3351219"/>
            <a:ext cx="6818745" cy="35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D722B-7F46-41E8-9FF2-D9AD41CB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273" y="175636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ANN</a:t>
            </a:r>
            <a:endParaRPr lang="en-US" dirty="0"/>
          </a:p>
        </p:txBody>
      </p:sp>
      <p:pic>
        <p:nvPicPr>
          <p:cNvPr id="5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1FDAECD8-66D7-4537-BA67-CC8919EA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8" y="3040040"/>
            <a:ext cx="5802745" cy="32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1882-1A09-4A0C-B71C-F9B5F016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669C-E595-42BC-965B-7758FF00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20" y="195867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Packages for speech recognition:-</a:t>
            </a:r>
          </a:p>
          <a:p>
            <a:r>
              <a:rPr lang="en-US" dirty="0">
                <a:cs typeface="Calibri"/>
              </a:rPr>
              <a:t> Google-cloud-speech:- enables developers to convert audio to text by applying powerful neural network models in an easy-to-use API. The API recognizes 120 languages and variants to support your global user base.</a:t>
            </a:r>
            <a:endParaRPr lang="en-US" dirty="0"/>
          </a:p>
          <a:p>
            <a:r>
              <a:rPr lang="en-US" dirty="0" err="1">
                <a:cs typeface="Calibri"/>
              </a:rPr>
              <a:t>Pocketsphinx</a:t>
            </a:r>
            <a:r>
              <a:rPr lang="en-US" dirty="0">
                <a:cs typeface="Calibri"/>
              </a:rPr>
              <a:t>:- is an Open Source Toolkit For Speech Recognition.</a:t>
            </a:r>
          </a:p>
          <a:p>
            <a:r>
              <a:rPr lang="en-US" dirty="0">
                <a:cs typeface="Calibri"/>
              </a:rPr>
              <a:t>Wit:-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40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360-7097-44C1-AC04-BBECE6A5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3DF0-AA88-412D-B50C-751E0AE5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600" b="1" i="1" dirty="0">
              <a:cs typeface="Calibri"/>
            </a:endParaRPr>
          </a:p>
          <a:p>
            <a:pPr marL="0" indent="0" algn="ctr">
              <a:buNone/>
            </a:pPr>
            <a:endParaRPr lang="en-US" sz="3600" b="1" i="1" dirty="0">
              <a:cs typeface="Calibri"/>
            </a:endParaRPr>
          </a:p>
          <a:p>
            <a:pPr marL="0" indent="0" algn="ctr">
              <a:buNone/>
            </a:pPr>
            <a:r>
              <a:rPr lang="en-US" sz="9600" b="1" i="1" dirty="0">
                <a:cs typeface="Calibri"/>
              </a:rPr>
              <a:t>Thank you</a:t>
            </a:r>
            <a:endParaRPr lang="en-US" sz="8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35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Chatbot Development for Regional Languages </vt:lpstr>
      <vt:lpstr>Introduction</vt:lpstr>
      <vt:lpstr>Abstract</vt:lpstr>
      <vt:lpstr>Proposed System</vt:lpstr>
      <vt:lpstr>Technology Stack</vt:lpstr>
      <vt:lpstr>Libraries</vt:lpstr>
      <vt:lpstr>ANN</vt:lpstr>
      <vt:lpstr>Dependencies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104</cp:revision>
  <dcterms:created xsi:type="dcterms:W3CDTF">2013-07-15T20:26:40Z</dcterms:created>
  <dcterms:modified xsi:type="dcterms:W3CDTF">2018-08-02T16:53:59Z</dcterms:modified>
</cp:coreProperties>
</file>