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82408-5AC9-468A-A0F3-4EC6CA87B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3EAB6-7E8B-4E7F-A2A6-BB40E1C8E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DACCF-91F3-4672-BC0B-9A05D1C5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37D95-B54B-4D85-A1E8-13BF46DA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1E0140-39CB-4F6D-9AF0-BFE782C3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76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F3D4D-D544-4518-89B6-30B8BC2C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8D25EC-6F7D-40B8-A232-D4A43858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89639-B791-4CE8-B12B-F696FA7E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AD1B4-C195-460E-A7D4-4DAAC5A7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24650F-8066-453B-9CF9-384FFD0A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012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3C480E-0112-46C8-85CC-E3EDCB008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71F073-54BA-4A42-B28E-70810AA3F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866D7-079C-4DE4-ADB0-0024E62A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CE2A2-17E6-4662-AD16-8BCF829E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8066F-9810-4534-8025-45C070A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305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90E10-8ECB-4AFE-81EE-ABBA46A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E8EAD-C835-411F-A844-6A26DCA6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DF8B5-09EE-44BE-BA9E-E059B2E3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5048A-D3A4-4F54-8DAE-B5960211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EB871-9E38-4018-BB28-08721F3C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687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267F6-BEF7-4B2E-A785-B54D0D08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6D2E02-D037-48D3-AC9E-C849DB9A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4F8AA-D5AA-422D-B956-3AF7227A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66F11-48A0-4EF1-8D4F-63E42A8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9E990-5527-4844-9009-C73D2D5B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81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9B595-CC24-406A-8C7D-45E0FDD0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9C603-C345-4983-9511-0C59F46B0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A50E7B-9A54-425E-9788-760A0B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084D9E-BD49-4BE5-8C24-B3C597DA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CE4734-4B65-4058-B3BB-3D3E4877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67D5F-7857-4E19-BE3B-E8ADF404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7264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870B-9F2F-4F30-8FB1-4809A499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9B5B66-AE89-479E-AE41-EBF85677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158E7-4068-4682-9ACF-176EF593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618028-F81E-432D-80ED-188AAC2DD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209B1E-463B-4468-A243-01E79ABC6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97824F-F9EA-467F-9BB3-D335C757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80ADA4-856E-4196-81B5-B398E951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36027E-4E0E-4998-99E3-2EEF5002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8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2A4C5-F2DF-4563-B054-9B4C8E9A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77F792-53D7-4F39-A32B-58D16716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315169-93A5-45D2-B145-E6D328A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7B02E4-1992-409D-9C8D-594FDA2A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99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DE422E-B53B-4A92-9622-A22C0653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95F1E1-928C-4B06-8292-29E2092E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A532A-488E-4BC9-AD81-45FF9429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82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9D902-423A-406F-A142-08D0708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FF00A-7C1F-4296-97C1-D0975221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D5EE0D-5409-4705-87CD-EEF7AA13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FBE2D7-04FA-4AB9-AA22-BFC0A41D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AD6C0-9DA9-4881-9CEE-7978FDD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B57205-BEEB-439A-8498-E3841C88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37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264F2-A6E9-49F6-9B0C-83756F6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2F8EC2-9BDE-49C5-B13D-F4AD602FA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7C14D3-ADC1-4850-80DA-0FEB1F09A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DBD548-8BEB-407D-9F61-DBFBCD80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BD1A44-BEA0-4747-AF30-1AA76E10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0A574E-75AD-4B4A-A52B-D07F4152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82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CB5FA-1628-4749-8014-A6ED9BFC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73A34C-B5A9-4B18-819A-04471AA9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EE70F-7644-438E-AAFD-C28552D9F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185E-CFFF-47CD-A879-CF2CF1CECD72}" type="datetimeFigureOut">
              <a:rPr lang="es-EC" smtClean="0"/>
              <a:t>28/7/2021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31E06-44F3-43E2-AE7E-C2259940A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1CACC-8A84-4ABB-9452-E90752946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6BE1-2902-4055-ACA3-18382B177B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64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AA5A-FC74-4679-B7B3-0CBCBBBFD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6667B8-2E2E-4F7F-B70A-BD7FAB3DE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579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9707-998B-40FE-BE3B-8135E1F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6893F-1034-4257-92FD-29D1647B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9772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A6FD-5B50-4E7F-B4D9-0162EB5C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B493A-DB6B-4BA5-89C5-0F64AA9C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818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E72D3-9271-48A6-89F3-91685924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y Herramientas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32EDB-C386-4C6E-B385-4B01B5A7D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407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E3053-1563-429F-919F-A86BB9CC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ED641-ED7B-4827-A7DA-813078D6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5328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4DB5F-4D44-4DD6-9760-CCCA79C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9B5EB-6934-41E9-8944-0BFA0D9B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8049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Introducción</vt:lpstr>
      <vt:lpstr>Metodología</vt:lpstr>
      <vt:lpstr>Técnicas y Herramientas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Ilbay</dc:creator>
  <cp:lastModifiedBy>Elizabeth Ilbay</cp:lastModifiedBy>
  <cp:revision>2</cp:revision>
  <dcterms:created xsi:type="dcterms:W3CDTF">2021-07-29T02:37:51Z</dcterms:created>
  <dcterms:modified xsi:type="dcterms:W3CDTF">2021-07-29T02:40:36Z</dcterms:modified>
</cp:coreProperties>
</file>