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18"/>
    <p:restoredTop sz="94699"/>
  </p:normalViewPr>
  <p:slideViewPr>
    <p:cSldViewPr snapToGrid="0" snapToObjects="1">
      <p:cViewPr varScale="1">
        <p:scale>
          <a:sx n="45" d="100"/>
          <a:sy n="45" d="100"/>
        </p:scale>
        <p:origin x="216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A000-3C2B-E34B-97BE-E500F6FB2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AD2B4-6719-D942-965B-9BBCC52AE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5E69F-B96B-B44C-B6C7-C75419FF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CB6-7E76-524D-9F70-F5AC7979AD8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6493C-7A2F-984B-A526-73ED9DE7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2E93-CA2D-FA4D-84C9-649024DC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3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77A0F-B581-1A42-975E-9D899098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53C44-27A9-E74E-81C8-1916154B0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2D18B-8286-3848-8E81-30BA6BEB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CB6-7E76-524D-9F70-F5AC7979AD8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3E186-60E9-9541-BA1E-54303DD1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44094-BCE5-4C47-A3BA-60E02B5C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C64A2-B2ED-D343-A1A8-626F705A9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E4442-1F02-B843-9FF8-36D686D92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8BBF1-19C8-B34A-9F66-D707CACE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CB6-7E76-524D-9F70-F5AC7979AD8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B6C1C-EA2A-AE4B-A620-AFC574A6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870F7-D195-EF49-AE67-33E4E304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1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1EC6-F940-A746-8F24-4E05E200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1D41-0592-EA40-A932-17E05982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82146-42D6-3A45-BE98-C7A59E67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CB6-7E76-524D-9F70-F5AC7979AD8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5AC12-AF3E-1743-912E-B5AC5016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2957C-8BFD-CF4F-8959-8EDAE4F7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4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808C9-8A59-BF43-9403-1AE19585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FE186-AE99-064C-A623-D85946E34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EBED8-F6A7-4241-AD02-92D5335A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CB6-7E76-524D-9F70-F5AC7979AD8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EBC69-0EB3-DA48-BD70-56380078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89C2-2CFF-ED49-B2CC-EF463A66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8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D036-1892-0140-998F-D42FA8B2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CD53-8E7D-AD47-AB45-002C90108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D06CC-BCBA-044B-AD1C-E76984E8F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39E91-FBB2-B544-8FE2-D7524314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CB6-7E76-524D-9F70-F5AC7979AD8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821B3-0204-AB45-8E54-35B3C1A1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5602F-DB15-054E-A7CC-5B45A984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8EB3-A1CA-5F4D-AAC0-7762D3D4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C698E-5F4E-E54C-BC91-DA311C3BF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FBAEB-993E-1645-82A3-3A6C29604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9F786-5FB2-BA41-A5BE-036E7E073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4A9A4-B23E-0E4F-ACD2-B0BFE4D58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C658C-1302-D24F-B471-2CD3B9D4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CB6-7E76-524D-9F70-F5AC7979AD8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35B33-A584-6948-B7DE-6962F9E6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27684-6546-E246-9A99-A62A3325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7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1594-5B46-6D4A-A929-B92A940E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EBDEB-3555-394B-865C-055295F1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CB6-7E76-524D-9F70-F5AC7979AD8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98A9A-F899-6B40-BEA6-680A92E4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ED5DF-8842-054F-9B95-3D8281DA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2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29ACC-5889-264C-8FED-13C17E2C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CB6-7E76-524D-9F70-F5AC7979AD8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D9493-F427-384E-92FB-028DDD9E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02206-CD33-FD4E-93FF-98DC41C3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5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AD35-3EB4-0A4E-BAF8-658D3BE3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AC6D3-31B6-9D4E-93C2-5352E4EC0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B872A-CA14-8C43-96BE-83CD9AED4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B2014-105B-0A44-AA0B-BF28596D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CB6-7E76-524D-9F70-F5AC7979AD8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0D47E-F5D1-D64A-B703-BA6EDA49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8B697-2B88-EA4E-93EB-B6E6BC717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4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A02E-0847-7C43-9C6E-DC88CE7B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A1743F-31FF-E749-8BBA-A1DBB6E07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47F26-01E5-2D43-AF77-AFCB3AD93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090F4-10D6-EA47-A93E-A5570613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CB6-7E76-524D-9F70-F5AC7979AD8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B4007-149E-394E-A612-8AC688B2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38EBD-3263-5F44-91DF-A44FF393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8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893E1-A27F-3849-A5D5-58A3F447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ADB77-DC8A-454A-AA5F-DEAD2E0E9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DD357-8CF7-EC4D-BADF-FFBD59902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7DCB6-7E76-524D-9F70-F5AC7979AD84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AFCD7-35F4-3347-B892-0988E4493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10213-DBF1-CC40-B19C-233AED0BA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AEF9-782A-E042-B35D-87AC67B65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35087"/>
          </a:xfrm>
        </p:spPr>
        <p:txBody>
          <a:bodyPr/>
          <a:lstStyle/>
          <a:p>
            <a:r>
              <a:rPr lang="en-US" dirty="0"/>
              <a:t>STRIPING ROVER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ED333-C578-1146-B40A-B08C347B9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28899"/>
            <a:ext cx="9144000" cy="2900363"/>
          </a:xfrm>
        </p:spPr>
        <p:txBody>
          <a:bodyPr>
            <a:normAutofit/>
          </a:bodyPr>
          <a:lstStyle/>
          <a:p>
            <a:r>
              <a:rPr lang="en-US" dirty="0"/>
              <a:t>CSE 4316 SENIOR DESIGN</a:t>
            </a:r>
          </a:p>
          <a:p>
            <a:r>
              <a:rPr lang="en-US" dirty="0"/>
              <a:t>Thy Tran</a:t>
            </a:r>
          </a:p>
          <a:p>
            <a:r>
              <a:rPr lang="en-US" dirty="0"/>
              <a:t>Gabriela Aldrete</a:t>
            </a:r>
          </a:p>
          <a:p>
            <a:r>
              <a:rPr lang="en-US" dirty="0" err="1"/>
              <a:t>Leutrim</a:t>
            </a:r>
            <a:r>
              <a:rPr lang="en-US" dirty="0"/>
              <a:t> Dema</a:t>
            </a:r>
          </a:p>
          <a:p>
            <a:r>
              <a:rPr lang="en-US" dirty="0"/>
              <a:t>Duc Tien Than</a:t>
            </a:r>
          </a:p>
          <a:p>
            <a:r>
              <a:rPr lang="en-US" dirty="0" err="1"/>
              <a:t>Bigyan</a:t>
            </a:r>
            <a:r>
              <a:rPr lang="en-US" dirty="0"/>
              <a:t> Adhikari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7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721F-5714-414F-87CF-4F2694AF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Goal: project charter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48843-EFFA-8E4F-AE5A-66A23B48B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complete the Project Charter for the Striping Rover</a:t>
            </a:r>
          </a:p>
        </p:txBody>
      </p:sp>
    </p:spTree>
    <p:extLst>
      <p:ext uri="{BB962C8B-B14F-4D97-AF65-F5344CB8AC3E}">
        <p14:creationId xmlns:p14="http://schemas.microsoft.com/office/powerpoint/2010/main" val="185253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4722-5E9A-434A-BE39-B7E88E63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3BEB8-C7E2-8445-B2B0-F693AC82E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en-US" b="1" dirty="0"/>
              <a:t>Problem Statement</a:t>
            </a:r>
            <a:endParaRPr lang="en-US" dirty="0"/>
          </a:p>
          <a:p>
            <a:pPr lvl="0"/>
            <a:r>
              <a:rPr lang="en-US" b="1" dirty="0"/>
              <a:t>Methodology</a:t>
            </a:r>
            <a:endParaRPr lang="en-US" dirty="0"/>
          </a:p>
          <a:p>
            <a:pPr lvl="0"/>
            <a:r>
              <a:rPr lang="en-US" b="1" dirty="0"/>
              <a:t>Value Proposition</a:t>
            </a:r>
            <a:endParaRPr lang="en-US" dirty="0"/>
          </a:p>
          <a:p>
            <a:pPr lvl="0"/>
            <a:r>
              <a:rPr lang="en-US" b="1" dirty="0"/>
              <a:t>Development Milestones</a:t>
            </a:r>
            <a:endParaRPr lang="en-US" dirty="0"/>
          </a:p>
          <a:p>
            <a:pPr lvl="0"/>
            <a:r>
              <a:rPr lang="en-US" dirty="0"/>
              <a:t>Background</a:t>
            </a:r>
          </a:p>
          <a:p>
            <a:pPr lvl="0"/>
            <a:r>
              <a:rPr lang="en-US" dirty="0"/>
              <a:t>Related Work</a:t>
            </a:r>
          </a:p>
          <a:p>
            <a:pPr lvl="0"/>
            <a:r>
              <a:rPr lang="en-US" dirty="0"/>
              <a:t>System Overview</a:t>
            </a:r>
          </a:p>
          <a:p>
            <a:pPr lvl="0"/>
            <a:r>
              <a:rPr lang="en-US" dirty="0"/>
              <a:t>Roles and Responsibilities</a:t>
            </a:r>
          </a:p>
          <a:p>
            <a:pPr lvl="0"/>
            <a:r>
              <a:rPr lang="en-US" dirty="0"/>
              <a:t>Cost Proposal</a:t>
            </a:r>
          </a:p>
          <a:p>
            <a:pPr lvl="0"/>
            <a:r>
              <a:rPr lang="en-US" dirty="0"/>
              <a:t>Facilities &amp; Equipment</a:t>
            </a:r>
          </a:p>
          <a:p>
            <a:pPr lvl="0"/>
            <a:r>
              <a:rPr lang="en-US" dirty="0"/>
              <a:t>Assumptions</a:t>
            </a:r>
          </a:p>
          <a:p>
            <a:pPr lvl="0"/>
            <a:r>
              <a:rPr lang="en-US" dirty="0"/>
              <a:t>Constraints</a:t>
            </a:r>
          </a:p>
          <a:p>
            <a:pPr lvl="0"/>
            <a:r>
              <a:rPr lang="en-US" dirty="0"/>
              <a:t>Risks</a:t>
            </a:r>
          </a:p>
          <a:p>
            <a:pPr lvl="0"/>
            <a:r>
              <a:rPr lang="en-US" dirty="0"/>
              <a:t>Documentation and Reporting</a:t>
            </a:r>
          </a:p>
          <a:p>
            <a:r>
              <a:rPr lang="en-US" dirty="0"/>
              <a:t>14.1 Major Documentation Deliverables</a:t>
            </a:r>
          </a:p>
          <a:p>
            <a:r>
              <a:rPr lang="en-US" dirty="0"/>
              <a:t>14.2 Recurring Sprint Items</a:t>
            </a:r>
          </a:p>
          <a:p>
            <a:r>
              <a:rPr lang="en-US" dirty="0"/>
              <a:t>14.3 Closeout Materials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9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130D8-8E68-B248-905E-B0CEB807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0FC37-65FA-9749-93EF-2ED3F1F49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to complete this deliverable</a:t>
            </a:r>
          </a:p>
          <a:p>
            <a:endParaRPr lang="en-US" dirty="0"/>
          </a:p>
          <a:p>
            <a:r>
              <a:rPr lang="en-US" dirty="0"/>
              <a:t>We have to decide how to divide these tasks. Since the first 4 point have to be in one sheet and are the “executive summary of the project” I propose we all work together on it.</a:t>
            </a:r>
          </a:p>
          <a:p>
            <a:r>
              <a:rPr lang="en-US" dirty="0"/>
              <a:t>The rest of points should be divided among the team.</a:t>
            </a:r>
          </a:p>
          <a:p>
            <a:r>
              <a:rPr lang="en-US" dirty="0"/>
              <a:t>The other important part for this presentation is to decide who will be the PRODUCT MASTER AND PRODUCT OWNER. Check Scrum presentation to know their responsibilities before deciding.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8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159</Words>
  <Application>Microsoft Macintosh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STRIPING ROVER</vt:lpstr>
      <vt:lpstr>Sprint Goal: project charter</vt:lpstr>
      <vt:lpstr>Sprint Backlog:</vt:lpstr>
      <vt:lpstr>Time Estimate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STRIPING ROVER</dc:title>
  <dc:creator>Aldrete, Gabriela</dc:creator>
  <cp:lastModifiedBy>Aldrete, Gabriela</cp:lastModifiedBy>
  <cp:revision>1</cp:revision>
  <dcterms:created xsi:type="dcterms:W3CDTF">2020-09-17T01:09:11Z</dcterms:created>
  <dcterms:modified xsi:type="dcterms:W3CDTF">2020-09-17T01:21:16Z</dcterms:modified>
</cp:coreProperties>
</file>