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D1C41-8935-D0C1-88DF-155C03CC08B6}" v="100" dt="2020-09-17T21:23:24.147"/>
    <p1510:client id="{4D74F9FB-8C49-38BE-898D-90A92B2B7421}" v="261" dt="2020-09-17T21:13:46.207"/>
    <p1510:client id="{5DA7E75A-2AC4-44CE-5E36-8999C3586DF3}" v="50" dt="2020-09-17T21:42:42.746"/>
    <p1510:client id="{6DF907E7-8445-02F4-A1CD-4BBB685257A9}" v="1031" dt="2020-09-17T21:01:35.150"/>
    <p1510:client id="{B37002B1-D660-9445-7235-38DA4908E829}" v="22" dt="2020-09-17T21:14:3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69"/>
    <p:restoredTop sz="94700"/>
  </p:normalViewPr>
  <p:slideViewPr>
    <p:cSldViewPr snapToGrid="0" snapToObjects="1">
      <p:cViewPr varScale="1">
        <p:scale>
          <a:sx n="66" d="100"/>
          <a:sy n="66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1ADBA-CA5F-4CB8-9B01-7E23170083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76123D-400B-46D9-93C1-55FD5F556B1F}">
      <dgm:prSet/>
      <dgm:spPr/>
      <dgm:t>
        <a:bodyPr/>
        <a:lstStyle/>
        <a:p>
          <a:r>
            <a:rPr lang="en-US"/>
            <a:t>Complete the PROJECT CHATER for a Parking Lot Striping Rover.</a:t>
          </a:r>
        </a:p>
      </dgm:t>
    </dgm:pt>
    <dgm:pt modelId="{F5B5A53F-CF3F-4CCC-98C3-539719A404AD}" type="parTrans" cxnId="{69AEDCE7-C54A-4467-8D87-31A346E11F0D}">
      <dgm:prSet/>
      <dgm:spPr/>
      <dgm:t>
        <a:bodyPr/>
        <a:lstStyle/>
        <a:p>
          <a:endParaRPr lang="en-US"/>
        </a:p>
      </dgm:t>
    </dgm:pt>
    <dgm:pt modelId="{08B77133-FCD0-4218-9769-3975EA0D50F2}" type="sibTrans" cxnId="{69AEDCE7-C54A-4467-8D87-31A346E11F0D}">
      <dgm:prSet/>
      <dgm:spPr/>
      <dgm:t>
        <a:bodyPr/>
        <a:lstStyle/>
        <a:p>
          <a:endParaRPr lang="en-US"/>
        </a:p>
      </dgm:t>
    </dgm:pt>
    <dgm:pt modelId="{D986A3AE-6861-4661-944A-474ED8ED9697}">
      <dgm:prSet/>
      <dgm:spPr/>
      <dgm:t>
        <a:bodyPr/>
        <a:lstStyle/>
        <a:p>
          <a:pPr rtl="0"/>
          <a:r>
            <a:rPr lang="en-US"/>
            <a:t>Investigate other similar products in</a:t>
          </a:r>
          <a:r>
            <a:rPr lang="en-US">
              <a:latin typeface="Rockwell Condensed" panose="02060603050405020104"/>
            </a:rPr>
            <a:t> </a:t>
          </a:r>
          <a:r>
            <a:rPr lang="en-US"/>
            <a:t>the market.</a:t>
          </a:r>
        </a:p>
      </dgm:t>
    </dgm:pt>
    <dgm:pt modelId="{F4555BD2-DEAD-4422-A3C1-79ADBDF0CD3A}" type="parTrans" cxnId="{DFA943B2-BDDE-490B-ACF5-3D76A5FFCDB7}">
      <dgm:prSet/>
      <dgm:spPr/>
      <dgm:t>
        <a:bodyPr/>
        <a:lstStyle/>
        <a:p>
          <a:endParaRPr lang="en-US"/>
        </a:p>
      </dgm:t>
    </dgm:pt>
    <dgm:pt modelId="{A09DC2B9-285B-41CF-8B18-514329560D0C}" type="sibTrans" cxnId="{DFA943B2-BDDE-490B-ACF5-3D76A5FFCDB7}">
      <dgm:prSet/>
      <dgm:spPr/>
      <dgm:t>
        <a:bodyPr/>
        <a:lstStyle/>
        <a:p>
          <a:endParaRPr lang="en-US"/>
        </a:p>
      </dgm:t>
    </dgm:pt>
    <dgm:pt modelId="{F127DF3E-9E05-4268-84D7-531943B7A4BA}">
      <dgm:prSet/>
      <dgm:spPr/>
      <dgm:t>
        <a:bodyPr/>
        <a:lstStyle/>
        <a:p>
          <a:r>
            <a:rPr lang="en-US"/>
            <a:t>Research alternatives for our future product.</a:t>
          </a:r>
        </a:p>
      </dgm:t>
    </dgm:pt>
    <dgm:pt modelId="{54031F3D-90C9-4742-A42B-506B16F7D2E2}" type="parTrans" cxnId="{366DCC22-0FAC-4DBE-83F6-16789B9F6F18}">
      <dgm:prSet/>
      <dgm:spPr/>
      <dgm:t>
        <a:bodyPr/>
        <a:lstStyle/>
        <a:p>
          <a:endParaRPr lang="en-US"/>
        </a:p>
      </dgm:t>
    </dgm:pt>
    <dgm:pt modelId="{C89BF4B4-226E-485C-96BE-16E035031168}" type="sibTrans" cxnId="{366DCC22-0FAC-4DBE-83F6-16789B9F6F18}">
      <dgm:prSet/>
      <dgm:spPr/>
      <dgm:t>
        <a:bodyPr/>
        <a:lstStyle/>
        <a:p>
          <a:endParaRPr lang="en-US"/>
        </a:p>
      </dgm:t>
    </dgm:pt>
    <dgm:pt modelId="{B0DB6D28-2081-45A3-883D-8D97AEAD46AC}" type="pres">
      <dgm:prSet presAssocID="{9A51ADBA-CA5F-4CB8-9B01-7E2317008348}" presName="root" presStyleCnt="0">
        <dgm:presLayoutVars>
          <dgm:dir/>
          <dgm:resizeHandles val="exact"/>
        </dgm:presLayoutVars>
      </dgm:prSet>
      <dgm:spPr/>
    </dgm:pt>
    <dgm:pt modelId="{25EF1BB2-5964-4E56-BBB7-B0E794BEC30A}" type="pres">
      <dgm:prSet presAssocID="{B676123D-400B-46D9-93C1-55FD5F556B1F}" presName="compNode" presStyleCnt="0"/>
      <dgm:spPr/>
    </dgm:pt>
    <dgm:pt modelId="{B79433D7-4533-4870-8304-01021495CFF4}" type="pres">
      <dgm:prSet presAssocID="{B676123D-400B-46D9-93C1-55FD5F556B1F}" presName="bgRect" presStyleLbl="bgShp" presStyleIdx="0" presStyleCnt="3"/>
      <dgm:spPr/>
    </dgm:pt>
    <dgm:pt modelId="{2DD6CD15-03FB-4368-9F86-10FE61AF8656}" type="pres">
      <dgm:prSet presAssocID="{B676123D-400B-46D9-93C1-55FD5F556B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1"/>
        </a:ext>
      </dgm:extLst>
    </dgm:pt>
    <dgm:pt modelId="{8ED16F12-D993-4612-880C-1834AB535A88}" type="pres">
      <dgm:prSet presAssocID="{B676123D-400B-46D9-93C1-55FD5F556B1F}" presName="spaceRect" presStyleCnt="0"/>
      <dgm:spPr/>
    </dgm:pt>
    <dgm:pt modelId="{F9454669-4303-4438-B777-8E17CE7A26EA}" type="pres">
      <dgm:prSet presAssocID="{B676123D-400B-46D9-93C1-55FD5F556B1F}" presName="parTx" presStyleLbl="revTx" presStyleIdx="0" presStyleCnt="3">
        <dgm:presLayoutVars>
          <dgm:chMax val="0"/>
          <dgm:chPref val="0"/>
        </dgm:presLayoutVars>
      </dgm:prSet>
      <dgm:spPr/>
    </dgm:pt>
    <dgm:pt modelId="{3CB8B699-B2A9-46A4-97B8-BEEF06EBCD19}" type="pres">
      <dgm:prSet presAssocID="{08B77133-FCD0-4218-9769-3975EA0D50F2}" presName="sibTrans" presStyleCnt="0"/>
      <dgm:spPr/>
    </dgm:pt>
    <dgm:pt modelId="{C4233453-A4E2-46B9-8026-25C0C713C38B}" type="pres">
      <dgm:prSet presAssocID="{D986A3AE-6861-4661-944A-474ED8ED9697}" presName="compNode" presStyleCnt="0"/>
      <dgm:spPr/>
    </dgm:pt>
    <dgm:pt modelId="{3E82D7D8-8F23-405B-AC8F-B4235D2DEDAB}" type="pres">
      <dgm:prSet presAssocID="{D986A3AE-6861-4661-944A-474ED8ED9697}" presName="bgRect" presStyleLbl="bgShp" presStyleIdx="1" presStyleCnt="3"/>
      <dgm:spPr/>
    </dgm:pt>
    <dgm:pt modelId="{85F84A13-2B2F-478F-92EC-1310369021F5}" type="pres">
      <dgm:prSet presAssocID="{D986A3AE-6861-4661-944A-474ED8ED96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"/>
        </a:ext>
      </dgm:extLst>
    </dgm:pt>
    <dgm:pt modelId="{54358495-F6AF-4EEA-AC24-108F5A66CED4}" type="pres">
      <dgm:prSet presAssocID="{D986A3AE-6861-4661-944A-474ED8ED9697}" presName="spaceRect" presStyleCnt="0"/>
      <dgm:spPr/>
    </dgm:pt>
    <dgm:pt modelId="{D0842C39-9F53-420C-9023-6604A34698B7}" type="pres">
      <dgm:prSet presAssocID="{D986A3AE-6861-4661-944A-474ED8ED9697}" presName="parTx" presStyleLbl="revTx" presStyleIdx="1" presStyleCnt="3">
        <dgm:presLayoutVars>
          <dgm:chMax val="0"/>
          <dgm:chPref val="0"/>
        </dgm:presLayoutVars>
      </dgm:prSet>
      <dgm:spPr/>
    </dgm:pt>
    <dgm:pt modelId="{F3137D1A-A55B-4C4E-9332-FE660A067818}" type="pres">
      <dgm:prSet presAssocID="{A09DC2B9-285B-41CF-8B18-514329560D0C}" presName="sibTrans" presStyleCnt="0"/>
      <dgm:spPr/>
    </dgm:pt>
    <dgm:pt modelId="{90327675-8EFF-4201-848D-27E84AA8A03B}" type="pres">
      <dgm:prSet presAssocID="{F127DF3E-9E05-4268-84D7-531943B7A4BA}" presName="compNode" presStyleCnt="0"/>
      <dgm:spPr/>
    </dgm:pt>
    <dgm:pt modelId="{61428C45-0725-484B-852C-FB1FB32B4204}" type="pres">
      <dgm:prSet presAssocID="{F127DF3E-9E05-4268-84D7-531943B7A4BA}" presName="bgRect" presStyleLbl="bgShp" presStyleIdx="2" presStyleCnt="3"/>
      <dgm:spPr/>
    </dgm:pt>
    <dgm:pt modelId="{5136A8CF-001E-414C-8B56-AF3C0CD31F68}" type="pres">
      <dgm:prSet presAssocID="{F127DF3E-9E05-4268-84D7-531943B7A4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3"/>
        </a:ext>
      </dgm:extLst>
    </dgm:pt>
    <dgm:pt modelId="{CB0B0CC3-9CBB-4A6A-A6F5-84C26CDA44E0}" type="pres">
      <dgm:prSet presAssocID="{F127DF3E-9E05-4268-84D7-531943B7A4BA}" presName="spaceRect" presStyleCnt="0"/>
      <dgm:spPr/>
    </dgm:pt>
    <dgm:pt modelId="{DCE0D64F-51B0-41B2-BA7F-DE98B48C9D06}" type="pres">
      <dgm:prSet presAssocID="{F127DF3E-9E05-4268-84D7-531943B7A4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B73A20-377F-407C-AB79-095945F26D08}" type="presOf" srcId="{9A51ADBA-CA5F-4CB8-9B01-7E2317008348}" destId="{B0DB6D28-2081-45A3-883D-8D97AEAD46AC}" srcOrd="0" destOrd="0" presId="urn:microsoft.com/office/officeart/2018/2/layout/IconVerticalSolidList"/>
    <dgm:cxn modelId="{366DCC22-0FAC-4DBE-83F6-16789B9F6F18}" srcId="{9A51ADBA-CA5F-4CB8-9B01-7E2317008348}" destId="{F127DF3E-9E05-4268-84D7-531943B7A4BA}" srcOrd="2" destOrd="0" parTransId="{54031F3D-90C9-4742-A42B-506B16F7D2E2}" sibTransId="{C89BF4B4-226E-485C-96BE-16E035031168}"/>
    <dgm:cxn modelId="{68B45C90-2919-4C2F-BAE4-210E804DAFA9}" type="presOf" srcId="{D986A3AE-6861-4661-944A-474ED8ED9697}" destId="{D0842C39-9F53-420C-9023-6604A34698B7}" srcOrd="0" destOrd="0" presId="urn:microsoft.com/office/officeart/2018/2/layout/IconVerticalSolidList"/>
    <dgm:cxn modelId="{DFA943B2-BDDE-490B-ACF5-3D76A5FFCDB7}" srcId="{9A51ADBA-CA5F-4CB8-9B01-7E2317008348}" destId="{D986A3AE-6861-4661-944A-474ED8ED9697}" srcOrd="1" destOrd="0" parTransId="{F4555BD2-DEAD-4422-A3C1-79ADBDF0CD3A}" sibTransId="{A09DC2B9-285B-41CF-8B18-514329560D0C}"/>
    <dgm:cxn modelId="{377A6DD5-1C39-4E34-A114-71335116EFAF}" type="presOf" srcId="{F127DF3E-9E05-4268-84D7-531943B7A4BA}" destId="{DCE0D64F-51B0-41B2-BA7F-DE98B48C9D06}" srcOrd="0" destOrd="0" presId="urn:microsoft.com/office/officeart/2018/2/layout/IconVerticalSolidList"/>
    <dgm:cxn modelId="{5A3A98E3-E463-4003-8661-AAB36BC2D374}" type="presOf" srcId="{B676123D-400B-46D9-93C1-55FD5F556B1F}" destId="{F9454669-4303-4438-B777-8E17CE7A26EA}" srcOrd="0" destOrd="0" presId="urn:microsoft.com/office/officeart/2018/2/layout/IconVerticalSolidList"/>
    <dgm:cxn modelId="{69AEDCE7-C54A-4467-8D87-31A346E11F0D}" srcId="{9A51ADBA-CA5F-4CB8-9B01-7E2317008348}" destId="{B676123D-400B-46D9-93C1-55FD5F556B1F}" srcOrd="0" destOrd="0" parTransId="{F5B5A53F-CF3F-4CCC-98C3-539719A404AD}" sibTransId="{08B77133-FCD0-4218-9769-3975EA0D50F2}"/>
    <dgm:cxn modelId="{535753FB-521E-4923-A5D9-BEE9D5DEE279}" type="presParOf" srcId="{B0DB6D28-2081-45A3-883D-8D97AEAD46AC}" destId="{25EF1BB2-5964-4E56-BBB7-B0E794BEC30A}" srcOrd="0" destOrd="0" presId="urn:microsoft.com/office/officeart/2018/2/layout/IconVerticalSolidList"/>
    <dgm:cxn modelId="{02BA9739-786B-4645-979A-BCC2E3664AE7}" type="presParOf" srcId="{25EF1BB2-5964-4E56-BBB7-B0E794BEC30A}" destId="{B79433D7-4533-4870-8304-01021495CFF4}" srcOrd="0" destOrd="0" presId="urn:microsoft.com/office/officeart/2018/2/layout/IconVerticalSolidList"/>
    <dgm:cxn modelId="{ECD8395E-250A-44D3-BD9A-E02AE364A82C}" type="presParOf" srcId="{25EF1BB2-5964-4E56-BBB7-B0E794BEC30A}" destId="{2DD6CD15-03FB-4368-9F86-10FE61AF8656}" srcOrd="1" destOrd="0" presId="urn:microsoft.com/office/officeart/2018/2/layout/IconVerticalSolidList"/>
    <dgm:cxn modelId="{35603BC0-F2C9-46F9-9CC8-9842EB827478}" type="presParOf" srcId="{25EF1BB2-5964-4E56-BBB7-B0E794BEC30A}" destId="{8ED16F12-D993-4612-880C-1834AB535A88}" srcOrd="2" destOrd="0" presId="urn:microsoft.com/office/officeart/2018/2/layout/IconVerticalSolidList"/>
    <dgm:cxn modelId="{A207024D-A2FC-484A-AA87-CD6FFB7584E9}" type="presParOf" srcId="{25EF1BB2-5964-4E56-BBB7-B0E794BEC30A}" destId="{F9454669-4303-4438-B777-8E17CE7A26EA}" srcOrd="3" destOrd="0" presId="urn:microsoft.com/office/officeart/2018/2/layout/IconVerticalSolidList"/>
    <dgm:cxn modelId="{95E1492F-D3FD-4920-846A-924CF1812466}" type="presParOf" srcId="{B0DB6D28-2081-45A3-883D-8D97AEAD46AC}" destId="{3CB8B699-B2A9-46A4-97B8-BEEF06EBCD19}" srcOrd="1" destOrd="0" presId="urn:microsoft.com/office/officeart/2018/2/layout/IconVerticalSolidList"/>
    <dgm:cxn modelId="{09CD9EF2-82F6-4B89-83A1-AA93D61158DB}" type="presParOf" srcId="{B0DB6D28-2081-45A3-883D-8D97AEAD46AC}" destId="{C4233453-A4E2-46B9-8026-25C0C713C38B}" srcOrd="2" destOrd="0" presId="urn:microsoft.com/office/officeart/2018/2/layout/IconVerticalSolidList"/>
    <dgm:cxn modelId="{6FFCC0F6-0909-4235-B174-2EAE1BE73525}" type="presParOf" srcId="{C4233453-A4E2-46B9-8026-25C0C713C38B}" destId="{3E82D7D8-8F23-405B-AC8F-B4235D2DEDAB}" srcOrd="0" destOrd="0" presId="urn:microsoft.com/office/officeart/2018/2/layout/IconVerticalSolidList"/>
    <dgm:cxn modelId="{01C737AA-127A-40C9-A6BC-2C74D653D0CF}" type="presParOf" srcId="{C4233453-A4E2-46B9-8026-25C0C713C38B}" destId="{85F84A13-2B2F-478F-92EC-1310369021F5}" srcOrd="1" destOrd="0" presId="urn:microsoft.com/office/officeart/2018/2/layout/IconVerticalSolidList"/>
    <dgm:cxn modelId="{BAAE254B-FCBB-4CAB-97DA-8CC3CDB48268}" type="presParOf" srcId="{C4233453-A4E2-46B9-8026-25C0C713C38B}" destId="{54358495-F6AF-4EEA-AC24-108F5A66CED4}" srcOrd="2" destOrd="0" presId="urn:microsoft.com/office/officeart/2018/2/layout/IconVerticalSolidList"/>
    <dgm:cxn modelId="{DEC9892E-AA38-4516-903C-4CF1574DC55D}" type="presParOf" srcId="{C4233453-A4E2-46B9-8026-25C0C713C38B}" destId="{D0842C39-9F53-420C-9023-6604A34698B7}" srcOrd="3" destOrd="0" presId="urn:microsoft.com/office/officeart/2018/2/layout/IconVerticalSolidList"/>
    <dgm:cxn modelId="{61B8E244-0F83-4E61-9AB7-72ABDAA5AF67}" type="presParOf" srcId="{B0DB6D28-2081-45A3-883D-8D97AEAD46AC}" destId="{F3137D1A-A55B-4C4E-9332-FE660A067818}" srcOrd="3" destOrd="0" presId="urn:microsoft.com/office/officeart/2018/2/layout/IconVerticalSolidList"/>
    <dgm:cxn modelId="{4C9D46A6-FE95-4D1D-AEB4-C95ECE42E19E}" type="presParOf" srcId="{B0DB6D28-2081-45A3-883D-8D97AEAD46AC}" destId="{90327675-8EFF-4201-848D-27E84AA8A03B}" srcOrd="4" destOrd="0" presId="urn:microsoft.com/office/officeart/2018/2/layout/IconVerticalSolidList"/>
    <dgm:cxn modelId="{713FF60C-2EA0-4E99-A056-2706492EF9E2}" type="presParOf" srcId="{90327675-8EFF-4201-848D-27E84AA8A03B}" destId="{61428C45-0725-484B-852C-FB1FB32B4204}" srcOrd="0" destOrd="0" presId="urn:microsoft.com/office/officeart/2018/2/layout/IconVerticalSolidList"/>
    <dgm:cxn modelId="{CBC8467F-4AF1-47F3-B765-2F84DA9D800D}" type="presParOf" srcId="{90327675-8EFF-4201-848D-27E84AA8A03B}" destId="{5136A8CF-001E-414C-8B56-AF3C0CD31F68}" srcOrd="1" destOrd="0" presId="urn:microsoft.com/office/officeart/2018/2/layout/IconVerticalSolidList"/>
    <dgm:cxn modelId="{45118DE9-840F-4320-BFD7-44D1217A3A7B}" type="presParOf" srcId="{90327675-8EFF-4201-848D-27E84AA8A03B}" destId="{CB0B0CC3-9CBB-4A6A-A6F5-84C26CDA44E0}" srcOrd="2" destOrd="0" presId="urn:microsoft.com/office/officeart/2018/2/layout/IconVerticalSolidList"/>
    <dgm:cxn modelId="{38D664A1-0E71-4821-99C9-80C938913146}" type="presParOf" srcId="{90327675-8EFF-4201-848D-27E84AA8A03B}" destId="{DCE0D64F-51B0-41B2-BA7F-DE98B48C9D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4B015E-39EB-4423-96CA-0695DBC9BEF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85B2-33D9-4A78-A6EA-A1B61440593A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22F8FF-E5ED-48FC-BE5C-C334C0F372AA}" type="parTrans" cxnId="{66E8B319-1665-4AE5-A354-F0EAE5F5C23A}">
      <dgm:prSet/>
      <dgm:spPr/>
      <dgm:t>
        <a:bodyPr/>
        <a:lstStyle/>
        <a:p>
          <a:endParaRPr lang="en-US"/>
        </a:p>
      </dgm:t>
    </dgm:pt>
    <dgm:pt modelId="{2288CB91-78F7-4DDB-8E52-863D0308576F}" type="sibTrans" cxnId="{66E8B319-1665-4AE5-A354-F0EAE5F5C23A}">
      <dgm:prSet/>
      <dgm:spPr/>
      <dgm:t>
        <a:bodyPr/>
        <a:lstStyle/>
        <a:p>
          <a:endParaRPr lang="en-US"/>
        </a:p>
      </dgm:t>
    </dgm:pt>
    <dgm:pt modelId="{D8051A47-18DE-4F29-9EBA-20FB28D830D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B117A7-D9BD-4DF7-8642-D0818DFAB5F0}" type="parTrans" cxnId="{B56F23E2-0B21-45C1-80CD-6DD9D4EA5E47}">
      <dgm:prSet/>
      <dgm:spPr/>
      <dgm:t>
        <a:bodyPr/>
        <a:lstStyle/>
        <a:p>
          <a:endParaRPr lang="en-US"/>
        </a:p>
      </dgm:t>
    </dgm:pt>
    <dgm:pt modelId="{7864763F-4CDB-4F98-929E-C09FF8B4FCD8}" type="sibTrans" cxnId="{B56F23E2-0B21-45C1-80CD-6DD9D4EA5E47}">
      <dgm:prSet/>
      <dgm:spPr/>
      <dgm:t>
        <a:bodyPr/>
        <a:lstStyle/>
        <a:p>
          <a:endParaRPr lang="en-US"/>
        </a:p>
      </dgm:t>
    </dgm:pt>
    <dgm:pt modelId="{674A1E82-C731-4FF3-A906-A77B8B3518D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Value Proposition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51D958-2A41-47CD-8144-7C3FFF46DF3D}" type="parTrans" cxnId="{ACBEF9A6-2658-4D3E-81ED-66E390649C5A}">
      <dgm:prSet/>
      <dgm:spPr/>
      <dgm:t>
        <a:bodyPr/>
        <a:lstStyle/>
        <a:p>
          <a:endParaRPr lang="en-US"/>
        </a:p>
      </dgm:t>
    </dgm:pt>
    <dgm:pt modelId="{30DD1720-3208-4B2A-A7AB-49939C7DCBAC}" type="sibTrans" cxnId="{ACBEF9A6-2658-4D3E-81ED-66E390649C5A}">
      <dgm:prSet/>
      <dgm:spPr/>
      <dgm:t>
        <a:bodyPr/>
        <a:lstStyle/>
        <a:p>
          <a:endParaRPr lang="en-US"/>
        </a:p>
      </dgm:t>
    </dgm:pt>
    <dgm:pt modelId="{90EA3586-7C53-412D-9E2F-208FF9BAC60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Milestones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37A7C5-B0A8-4961-818F-45A6963F657A}" type="parTrans" cxnId="{B4DC4B1B-8ED2-4804-AEE1-DC950A969627}">
      <dgm:prSet/>
      <dgm:spPr/>
      <dgm:t>
        <a:bodyPr/>
        <a:lstStyle/>
        <a:p>
          <a:endParaRPr lang="en-US"/>
        </a:p>
      </dgm:t>
    </dgm:pt>
    <dgm:pt modelId="{61A52FE6-BA18-4B1C-92B7-D14E29097770}" type="sibTrans" cxnId="{B4DC4B1B-8ED2-4804-AEE1-DC950A969627}">
      <dgm:prSet/>
      <dgm:spPr/>
      <dgm:t>
        <a:bodyPr/>
        <a:lstStyle/>
        <a:p>
          <a:endParaRPr lang="en-US"/>
        </a:p>
      </dgm:t>
    </dgm:pt>
    <dgm:pt modelId="{E218589D-1139-404E-B152-029EE245D65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gm:t>
    </dgm:pt>
    <dgm:pt modelId="{15B3D683-3568-40BB-B0BA-B2C3BC5A5402}" type="parTrans" cxnId="{753C7D5D-C563-4596-986E-8B2C0CAAB1F5}">
      <dgm:prSet/>
      <dgm:spPr/>
      <dgm:t>
        <a:bodyPr/>
        <a:lstStyle/>
        <a:p>
          <a:endParaRPr lang="en-US"/>
        </a:p>
      </dgm:t>
    </dgm:pt>
    <dgm:pt modelId="{4004234B-DE6E-4521-9475-F6CDBD32F3E2}" type="sibTrans" cxnId="{753C7D5D-C563-4596-986E-8B2C0CAAB1F5}">
      <dgm:prSet/>
      <dgm:spPr/>
      <dgm:t>
        <a:bodyPr/>
        <a:lstStyle/>
        <a:p>
          <a:endParaRPr lang="en-US"/>
        </a:p>
      </dgm:t>
    </dgm:pt>
    <dgm:pt modelId="{5F23B817-66C0-4A44-92D2-C4A89F3982F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Related Work</a:t>
          </a:r>
        </a:p>
      </dgm:t>
    </dgm:pt>
    <dgm:pt modelId="{76E3E0FD-5989-4552-A568-416708D3DF06}" type="parTrans" cxnId="{1864BEE4-DCD2-4C50-A49F-62D18F6B6AC4}">
      <dgm:prSet/>
      <dgm:spPr/>
      <dgm:t>
        <a:bodyPr/>
        <a:lstStyle/>
        <a:p>
          <a:endParaRPr lang="en-US"/>
        </a:p>
      </dgm:t>
    </dgm:pt>
    <dgm:pt modelId="{CD5F0EDB-3471-4191-A1B4-AFC7AFA40B58}" type="sibTrans" cxnId="{1864BEE4-DCD2-4C50-A49F-62D18F6B6AC4}">
      <dgm:prSet/>
      <dgm:spPr/>
      <dgm:t>
        <a:bodyPr/>
        <a:lstStyle/>
        <a:p>
          <a:endParaRPr lang="en-US"/>
        </a:p>
      </dgm:t>
    </dgm:pt>
    <dgm:pt modelId="{948C281C-C39F-4FC9-B39E-E8A123FD7E8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System Overview</a:t>
          </a:r>
        </a:p>
      </dgm:t>
    </dgm:pt>
    <dgm:pt modelId="{00710822-119D-4D6F-8B57-3CF3C841FC0E}" type="parTrans" cxnId="{44427A0F-31BD-4799-98D9-BDB4E21B9FE9}">
      <dgm:prSet/>
      <dgm:spPr/>
      <dgm:t>
        <a:bodyPr/>
        <a:lstStyle/>
        <a:p>
          <a:endParaRPr lang="en-US"/>
        </a:p>
      </dgm:t>
    </dgm:pt>
    <dgm:pt modelId="{A36FA0BA-266C-44F6-B02C-8352F9B373F2}" type="sibTrans" cxnId="{44427A0F-31BD-4799-98D9-BDB4E21B9FE9}">
      <dgm:prSet/>
      <dgm:spPr/>
      <dgm:t>
        <a:bodyPr/>
        <a:lstStyle/>
        <a:p>
          <a:endParaRPr lang="en-US"/>
        </a:p>
      </dgm:t>
    </dgm:pt>
    <dgm:pt modelId="{AEA1CAAA-5373-4589-814E-D3B991F4BD0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Roles and Responsibilities</a:t>
          </a:r>
        </a:p>
      </dgm:t>
    </dgm:pt>
    <dgm:pt modelId="{42341BAE-0450-434B-8B36-AA4B9BA9474C}" type="parTrans" cxnId="{698AAD33-9A6D-416F-B919-A2FBA70F4DE4}">
      <dgm:prSet/>
      <dgm:spPr/>
      <dgm:t>
        <a:bodyPr/>
        <a:lstStyle/>
        <a:p>
          <a:endParaRPr lang="en-US"/>
        </a:p>
      </dgm:t>
    </dgm:pt>
    <dgm:pt modelId="{C60315FB-77A5-4DDE-91FE-291818489409}" type="sibTrans" cxnId="{698AAD33-9A6D-416F-B919-A2FBA70F4DE4}">
      <dgm:prSet/>
      <dgm:spPr/>
      <dgm:t>
        <a:bodyPr/>
        <a:lstStyle/>
        <a:p>
          <a:endParaRPr lang="en-US"/>
        </a:p>
      </dgm:t>
    </dgm:pt>
    <dgm:pt modelId="{3B1E071D-D7D7-4FA2-A59F-80424DA58F2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Cost Proposal</a:t>
          </a:r>
        </a:p>
      </dgm:t>
    </dgm:pt>
    <dgm:pt modelId="{2CDF64FF-6C9C-4A30-90DB-3616A542724E}" type="parTrans" cxnId="{D232E5C9-EF39-43A5-AC19-51D8E8EE8246}">
      <dgm:prSet/>
      <dgm:spPr/>
      <dgm:t>
        <a:bodyPr/>
        <a:lstStyle/>
        <a:p>
          <a:endParaRPr lang="en-US"/>
        </a:p>
      </dgm:t>
    </dgm:pt>
    <dgm:pt modelId="{D78AE022-93F7-421A-BCD1-24EF3FCAC340}" type="sibTrans" cxnId="{D232E5C9-EF39-43A5-AC19-51D8E8EE8246}">
      <dgm:prSet/>
      <dgm:spPr/>
      <dgm:t>
        <a:bodyPr/>
        <a:lstStyle/>
        <a:p>
          <a:endParaRPr lang="en-US"/>
        </a:p>
      </dgm:t>
    </dgm:pt>
    <dgm:pt modelId="{3C60E174-BFA2-46ED-B52E-666DED0449D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Facilities &amp; Equipment</a:t>
          </a:r>
        </a:p>
      </dgm:t>
    </dgm:pt>
    <dgm:pt modelId="{27B32F9F-F7CE-4CF4-B7DC-3A5242DBE945}" type="parTrans" cxnId="{BED47F48-1929-4379-B97D-D65749F11EFD}">
      <dgm:prSet/>
      <dgm:spPr/>
      <dgm:t>
        <a:bodyPr/>
        <a:lstStyle/>
        <a:p>
          <a:endParaRPr lang="en-US"/>
        </a:p>
      </dgm:t>
    </dgm:pt>
    <dgm:pt modelId="{94B7338E-58AC-4C7A-A819-D0BEC7BDE7C1}" type="sibTrans" cxnId="{BED47F48-1929-4379-B97D-D65749F11EFD}">
      <dgm:prSet/>
      <dgm:spPr/>
      <dgm:t>
        <a:bodyPr/>
        <a:lstStyle/>
        <a:p>
          <a:endParaRPr lang="en-US"/>
        </a:p>
      </dgm:t>
    </dgm:pt>
    <dgm:pt modelId="{EC63AEBA-CE87-4C03-8133-F26F8648523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Assumptions</a:t>
          </a:r>
        </a:p>
      </dgm:t>
    </dgm:pt>
    <dgm:pt modelId="{5CB4CD99-6AA2-4777-9277-E5B2EB64759F}" type="parTrans" cxnId="{DAB7FF3B-760A-4312-9860-56295A4BD232}">
      <dgm:prSet/>
      <dgm:spPr/>
      <dgm:t>
        <a:bodyPr/>
        <a:lstStyle/>
        <a:p>
          <a:endParaRPr lang="en-US"/>
        </a:p>
      </dgm:t>
    </dgm:pt>
    <dgm:pt modelId="{62975A80-A0F4-4790-B009-C8BF3EABB3F3}" type="sibTrans" cxnId="{DAB7FF3B-760A-4312-9860-56295A4BD232}">
      <dgm:prSet/>
      <dgm:spPr/>
      <dgm:t>
        <a:bodyPr/>
        <a:lstStyle/>
        <a:p>
          <a:endParaRPr lang="en-US"/>
        </a:p>
      </dgm:t>
    </dgm:pt>
    <dgm:pt modelId="{61EFED0A-F022-4927-A02D-84C8BF300EA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Constraints</a:t>
          </a:r>
        </a:p>
      </dgm:t>
    </dgm:pt>
    <dgm:pt modelId="{09927FB3-B323-430E-A2B8-C885BF0D3BCB}" type="parTrans" cxnId="{9578F3D5-6EAF-41AA-BDBC-CC8E8A52DFA5}">
      <dgm:prSet/>
      <dgm:spPr/>
      <dgm:t>
        <a:bodyPr/>
        <a:lstStyle/>
        <a:p>
          <a:endParaRPr lang="en-US"/>
        </a:p>
      </dgm:t>
    </dgm:pt>
    <dgm:pt modelId="{E7F56D71-85E8-41D9-9305-65AB71EF242A}" type="sibTrans" cxnId="{9578F3D5-6EAF-41AA-BDBC-CC8E8A52DFA5}">
      <dgm:prSet/>
      <dgm:spPr/>
      <dgm:t>
        <a:bodyPr/>
        <a:lstStyle/>
        <a:p>
          <a:endParaRPr lang="en-US"/>
        </a:p>
      </dgm:t>
    </dgm:pt>
    <dgm:pt modelId="{AA425E28-DF24-4345-96F6-1361FCC4330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Risks</a:t>
          </a:r>
        </a:p>
      </dgm:t>
    </dgm:pt>
    <dgm:pt modelId="{76DC5EA2-14FE-419A-A6DB-176ED45B4FE9}" type="parTrans" cxnId="{3DAFC7E1-D422-4FD8-8797-63DCF9D67B86}">
      <dgm:prSet/>
      <dgm:spPr/>
      <dgm:t>
        <a:bodyPr/>
        <a:lstStyle/>
        <a:p>
          <a:endParaRPr lang="en-US"/>
        </a:p>
      </dgm:t>
    </dgm:pt>
    <dgm:pt modelId="{6093DDEE-1632-4321-94AA-985AE7752D38}" type="sibTrans" cxnId="{3DAFC7E1-D422-4FD8-8797-63DCF9D67B86}">
      <dgm:prSet/>
      <dgm:spPr/>
      <dgm:t>
        <a:bodyPr/>
        <a:lstStyle/>
        <a:p>
          <a:endParaRPr lang="en-US"/>
        </a:p>
      </dgm:t>
    </dgm:pt>
    <dgm:pt modelId="{ADFB5BDF-0DEB-4463-8420-A4F4DEDAA08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Documentation and Reporting</a:t>
          </a:r>
        </a:p>
      </dgm:t>
    </dgm:pt>
    <dgm:pt modelId="{12631623-897B-45AF-89BC-9942579919AD}" type="parTrans" cxnId="{888F77DE-56D9-44C1-AFFC-F74215C47F2C}">
      <dgm:prSet/>
      <dgm:spPr/>
      <dgm:t>
        <a:bodyPr/>
        <a:lstStyle/>
        <a:p>
          <a:endParaRPr lang="en-US"/>
        </a:p>
      </dgm:t>
    </dgm:pt>
    <dgm:pt modelId="{5F03DF78-FA7B-4C3F-9314-9458A540A565}" type="sibTrans" cxnId="{888F77DE-56D9-44C1-AFFC-F74215C47F2C}">
      <dgm:prSet/>
      <dgm:spPr/>
      <dgm:t>
        <a:bodyPr/>
        <a:lstStyle/>
        <a:p>
          <a:endParaRPr lang="en-US"/>
        </a:p>
      </dgm:t>
    </dgm:pt>
    <dgm:pt modelId="{B4C36D7F-52C2-4FAF-840F-43D3EC58A74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14.1 Major Documentation Deliverables</a:t>
          </a:r>
        </a:p>
      </dgm:t>
    </dgm:pt>
    <dgm:pt modelId="{9E88EE7F-D3A2-4AE1-A815-7D071FE3B386}" type="parTrans" cxnId="{9DF095DF-12CF-41A3-97C8-755DC7C7C21E}">
      <dgm:prSet/>
      <dgm:spPr/>
      <dgm:t>
        <a:bodyPr/>
        <a:lstStyle/>
        <a:p>
          <a:endParaRPr lang="en-US"/>
        </a:p>
      </dgm:t>
    </dgm:pt>
    <dgm:pt modelId="{B4C30883-1C03-471D-B8CE-5489DA5A2FAD}" type="sibTrans" cxnId="{9DF095DF-12CF-41A3-97C8-755DC7C7C21E}">
      <dgm:prSet/>
      <dgm:spPr/>
      <dgm:t>
        <a:bodyPr/>
        <a:lstStyle/>
        <a:p>
          <a:endParaRPr lang="en-US"/>
        </a:p>
      </dgm:t>
    </dgm:pt>
    <dgm:pt modelId="{EC84776F-2A83-49C2-BE93-B7344D90583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14.2 Recurring Sprint Items</a:t>
          </a:r>
        </a:p>
      </dgm:t>
    </dgm:pt>
    <dgm:pt modelId="{74526EAD-8BE7-409B-875B-0F505DADAA2F}" type="parTrans" cxnId="{E59CBB6C-BAA8-4DC0-81D5-A064932A3E9B}">
      <dgm:prSet/>
      <dgm:spPr/>
      <dgm:t>
        <a:bodyPr/>
        <a:lstStyle/>
        <a:p>
          <a:endParaRPr lang="en-US"/>
        </a:p>
      </dgm:t>
    </dgm:pt>
    <dgm:pt modelId="{9EB91FAC-95F7-451D-877F-105D7562F8F1}" type="sibTrans" cxnId="{E59CBB6C-BAA8-4DC0-81D5-A064932A3E9B}">
      <dgm:prSet/>
      <dgm:spPr/>
      <dgm:t>
        <a:bodyPr/>
        <a:lstStyle/>
        <a:p>
          <a:endParaRPr lang="en-US"/>
        </a:p>
      </dgm:t>
    </dgm:pt>
    <dgm:pt modelId="{68E88E73-4B55-4D53-8616-04B9A2CCF2D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14.3 Closeout Materials</a:t>
          </a:r>
        </a:p>
      </dgm:t>
    </dgm:pt>
    <dgm:pt modelId="{8939CE65-0B52-40CE-9C7B-F6C01F904D95}" type="parTrans" cxnId="{6FAE7036-FEFE-4EA6-A7C0-5E7D586D5325}">
      <dgm:prSet/>
      <dgm:spPr/>
      <dgm:t>
        <a:bodyPr/>
        <a:lstStyle/>
        <a:p>
          <a:endParaRPr lang="en-US"/>
        </a:p>
      </dgm:t>
    </dgm:pt>
    <dgm:pt modelId="{B4CC13FC-7B7D-4E96-83E4-554800467CB6}" type="sibTrans" cxnId="{6FAE7036-FEFE-4EA6-A7C0-5E7D586D5325}">
      <dgm:prSet/>
      <dgm:spPr/>
      <dgm:t>
        <a:bodyPr/>
        <a:lstStyle/>
        <a:p>
          <a:endParaRPr lang="en-US"/>
        </a:p>
      </dgm:t>
    </dgm:pt>
    <dgm:pt modelId="{B43C3F99-462E-7543-8BDB-7C10EACA24DB}" type="pres">
      <dgm:prSet presAssocID="{EF4B015E-39EB-4423-96CA-0695DBC9BEF1}" presName="diagram" presStyleCnt="0">
        <dgm:presLayoutVars>
          <dgm:dir/>
          <dgm:resizeHandles val="exact"/>
        </dgm:presLayoutVars>
      </dgm:prSet>
      <dgm:spPr/>
    </dgm:pt>
    <dgm:pt modelId="{AF59F4D8-756F-1A49-94EF-434143A1B2DE}" type="pres">
      <dgm:prSet presAssocID="{DC1385B2-33D9-4A78-A6EA-A1B61440593A}" presName="node" presStyleLbl="node1" presStyleIdx="0" presStyleCnt="17">
        <dgm:presLayoutVars>
          <dgm:bulletEnabled val="1"/>
        </dgm:presLayoutVars>
      </dgm:prSet>
      <dgm:spPr/>
    </dgm:pt>
    <dgm:pt modelId="{77930259-AAB0-704C-9ADA-063B889AB871}" type="pres">
      <dgm:prSet presAssocID="{2288CB91-78F7-4DDB-8E52-863D0308576F}" presName="sibTrans" presStyleCnt="0"/>
      <dgm:spPr/>
    </dgm:pt>
    <dgm:pt modelId="{97E914DA-31A6-5B44-88C2-FAFF18B30052}" type="pres">
      <dgm:prSet presAssocID="{D8051A47-18DE-4F29-9EBA-20FB28D830D4}" presName="node" presStyleLbl="node1" presStyleIdx="1" presStyleCnt="17">
        <dgm:presLayoutVars>
          <dgm:bulletEnabled val="1"/>
        </dgm:presLayoutVars>
      </dgm:prSet>
      <dgm:spPr/>
    </dgm:pt>
    <dgm:pt modelId="{9CF7FBC4-0154-F540-A9F7-430AE5D449D6}" type="pres">
      <dgm:prSet presAssocID="{7864763F-4CDB-4F98-929E-C09FF8B4FCD8}" presName="sibTrans" presStyleCnt="0"/>
      <dgm:spPr/>
    </dgm:pt>
    <dgm:pt modelId="{BB65F1A0-7753-4445-8FAF-15FDB565DF50}" type="pres">
      <dgm:prSet presAssocID="{674A1E82-C731-4FF3-A906-A77B8B3518D0}" presName="node" presStyleLbl="node1" presStyleIdx="2" presStyleCnt="17">
        <dgm:presLayoutVars>
          <dgm:bulletEnabled val="1"/>
        </dgm:presLayoutVars>
      </dgm:prSet>
      <dgm:spPr/>
    </dgm:pt>
    <dgm:pt modelId="{361A7522-9757-4A45-965B-73EF762E9A1A}" type="pres">
      <dgm:prSet presAssocID="{30DD1720-3208-4B2A-A7AB-49939C7DCBAC}" presName="sibTrans" presStyleCnt="0"/>
      <dgm:spPr/>
    </dgm:pt>
    <dgm:pt modelId="{C984308B-4620-5B44-AF68-66117D05D237}" type="pres">
      <dgm:prSet presAssocID="{90EA3586-7C53-412D-9E2F-208FF9BAC60B}" presName="node" presStyleLbl="node1" presStyleIdx="3" presStyleCnt="17">
        <dgm:presLayoutVars>
          <dgm:bulletEnabled val="1"/>
        </dgm:presLayoutVars>
      </dgm:prSet>
      <dgm:spPr/>
    </dgm:pt>
    <dgm:pt modelId="{ED17D576-D533-D240-9884-F074CCA8B46B}" type="pres">
      <dgm:prSet presAssocID="{61A52FE6-BA18-4B1C-92B7-D14E29097770}" presName="sibTrans" presStyleCnt="0"/>
      <dgm:spPr/>
    </dgm:pt>
    <dgm:pt modelId="{7BBA6B0F-ED89-AC46-8C26-2A32D0FEC76E}" type="pres">
      <dgm:prSet presAssocID="{E218589D-1139-404E-B152-029EE245D655}" presName="node" presStyleLbl="node1" presStyleIdx="4" presStyleCnt="17">
        <dgm:presLayoutVars>
          <dgm:bulletEnabled val="1"/>
        </dgm:presLayoutVars>
      </dgm:prSet>
      <dgm:spPr/>
    </dgm:pt>
    <dgm:pt modelId="{231CF408-FC81-E644-9272-236818B1C0A6}" type="pres">
      <dgm:prSet presAssocID="{4004234B-DE6E-4521-9475-F6CDBD32F3E2}" presName="sibTrans" presStyleCnt="0"/>
      <dgm:spPr/>
    </dgm:pt>
    <dgm:pt modelId="{61A80036-A4D0-3346-8083-AC91080A5212}" type="pres">
      <dgm:prSet presAssocID="{5F23B817-66C0-4A44-92D2-C4A89F3982F1}" presName="node" presStyleLbl="node1" presStyleIdx="5" presStyleCnt="17">
        <dgm:presLayoutVars>
          <dgm:bulletEnabled val="1"/>
        </dgm:presLayoutVars>
      </dgm:prSet>
      <dgm:spPr/>
    </dgm:pt>
    <dgm:pt modelId="{7DD9CE6D-AD5A-CF41-A454-6C8A4554E8A3}" type="pres">
      <dgm:prSet presAssocID="{CD5F0EDB-3471-4191-A1B4-AFC7AFA40B58}" presName="sibTrans" presStyleCnt="0"/>
      <dgm:spPr/>
    </dgm:pt>
    <dgm:pt modelId="{C745FD8E-9600-654C-9D86-91C6D09A155D}" type="pres">
      <dgm:prSet presAssocID="{948C281C-C39F-4FC9-B39E-E8A123FD7E83}" presName="node" presStyleLbl="node1" presStyleIdx="6" presStyleCnt="17">
        <dgm:presLayoutVars>
          <dgm:bulletEnabled val="1"/>
        </dgm:presLayoutVars>
      </dgm:prSet>
      <dgm:spPr/>
    </dgm:pt>
    <dgm:pt modelId="{77159B51-DC8D-2C43-9885-E8EE1903B8CF}" type="pres">
      <dgm:prSet presAssocID="{A36FA0BA-266C-44F6-B02C-8352F9B373F2}" presName="sibTrans" presStyleCnt="0"/>
      <dgm:spPr/>
    </dgm:pt>
    <dgm:pt modelId="{63D6DDE2-75D2-3645-8D34-AC2AC1BCF920}" type="pres">
      <dgm:prSet presAssocID="{AEA1CAAA-5373-4589-814E-D3B991F4BD0D}" presName="node" presStyleLbl="node1" presStyleIdx="7" presStyleCnt="17">
        <dgm:presLayoutVars>
          <dgm:bulletEnabled val="1"/>
        </dgm:presLayoutVars>
      </dgm:prSet>
      <dgm:spPr/>
    </dgm:pt>
    <dgm:pt modelId="{BEDC8859-7D5A-9546-B457-045D44DB7115}" type="pres">
      <dgm:prSet presAssocID="{C60315FB-77A5-4DDE-91FE-291818489409}" presName="sibTrans" presStyleCnt="0"/>
      <dgm:spPr/>
    </dgm:pt>
    <dgm:pt modelId="{91650FC5-A2ED-C248-9905-20F52CD79131}" type="pres">
      <dgm:prSet presAssocID="{3B1E071D-D7D7-4FA2-A59F-80424DA58F21}" presName="node" presStyleLbl="node1" presStyleIdx="8" presStyleCnt="17">
        <dgm:presLayoutVars>
          <dgm:bulletEnabled val="1"/>
        </dgm:presLayoutVars>
      </dgm:prSet>
      <dgm:spPr/>
    </dgm:pt>
    <dgm:pt modelId="{688188BD-5F24-6342-824A-2ACAC99BCD03}" type="pres">
      <dgm:prSet presAssocID="{D78AE022-93F7-421A-BCD1-24EF3FCAC340}" presName="sibTrans" presStyleCnt="0"/>
      <dgm:spPr/>
    </dgm:pt>
    <dgm:pt modelId="{5F25623B-4C99-1F46-944D-1E11ABAC77E4}" type="pres">
      <dgm:prSet presAssocID="{3C60E174-BFA2-46ED-B52E-666DED0449D7}" presName="node" presStyleLbl="node1" presStyleIdx="9" presStyleCnt="17">
        <dgm:presLayoutVars>
          <dgm:bulletEnabled val="1"/>
        </dgm:presLayoutVars>
      </dgm:prSet>
      <dgm:spPr/>
    </dgm:pt>
    <dgm:pt modelId="{B76EC83E-6A66-9C40-BC9B-E21170D5F01B}" type="pres">
      <dgm:prSet presAssocID="{94B7338E-58AC-4C7A-A819-D0BEC7BDE7C1}" presName="sibTrans" presStyleCnt="0"/>
      <dgm:spPr/>
    </dgm:pt>
    <dgm:pt modelId="{B255177D-9F51-6045-95B4-F9C83A0DFA2A}" type="pres">
      <dgm:prSet presAssocID="{EC63AEBA-CE87-4C03-8133-F26F86485237}" presName="node" presStyleLbl="node1" presStyleIdx="10" presStyleCnt="17">
        <dgm:presLayoutVars>
          <dgm:bulletEnabled val="1"/>
        </dgm:presLayoutVars>
      </dgm:prSet>
      <dgm:spPr/>
    </dgm:pt>
    <dgm:pt modelId="{86A69D74-E188-F44F-963C-C559BE593F42}" type="pres">
      <dgm:prSet presAssocID="{62975A80-A0F4-4790-B009-C8BF3EABB3F3}" presName="sibTrans" presStyleCnt="0"/>
      <dgm:spPr/>
    </dgm:pt>
    <dgm:pt modelId="{0D007471-2EAD-C246-B256-07951B6A08C5}" type="pres">
      <dgm:prSet presAssocID="{61EFED0A-F022-4927-A02D-84C8BF300EAF}" presName="node" presStyleLbl="node1" presStyleIdx="11" presStyleCnt="17">
        <dgm:presLayoutVars>
          <dgm:bulletEnabled val="1"/>
        </dgm:presLayoutVars>
      </dgm:prSet>
      <dgm:spPr/>
    </dgm:pt>
    <dgm:pt modelId="{0FC0E18A-B829-5D40-AA82-8C895C2E2FB9}" type="pres">
      <dgm:prSet presAssocID="{E7F56D71-85E8-41D9-9305-65AB71EF242A}" presName="sibTrans" presStyleCnt="0"/>
      <dgm:spPr/>
    </dgm:pt>
    <dgm:pt modelId="{7AA2CD41-44E4-984B-BC2F-AD1334710B49}" type="pres">
      <dgm:prSet presAssocID="{AA425E28-DF24-4345-96F6-1361FCC43306}" presName="node" presStyleLbl="node1" presStyleIdx="12" presStyleCnt="17">
        <dgm:presLayoutVars>
          <dgm:bulletEnabled val="1"/>
        </dgm:presLayoutVars>
      </dgm:prSet>
      <dgm:spPr/>
    </dgm:pt>
    <dgm:pt modelId="{8D9F4168-4DC9-A640-9B80-40F06385680A}" type="pres">
      <dgm:prSet presAssocID="{6093DDEE-1632-4321-94AA-985AE7752D38}" presName="sibTrans" presStyleCnt="0"/>
      <dgm:spPr/>
    </dgm:pt>
    <dgm:pt modelId="{518A6BF3-81DE-4842-9C8F-4BFA9186941A}" type="pres">
      <dgm:prSet presAssocID="{ADFB5BDF-0DEB-4463-8420-A4F4DEDAA086}" presName="node" presStyleLbl="node1" presStyleIdx="13" presStyleCnt="17">
        <dgm:presLayoutVars>
          <dgm:bulletEnabled val="1"/>
        </dgm:presLayoutVars>
      </dgm:prSet>
      <dgm:spPr/>
    </dgm:pt>
    <dgm:pt modelId="{A8EBBD25-7322-4A46-A875-4A8F991DAB40}" type="pres">
      <dgm:prSet presAssocID="{5F03DF78-FA7B-4C3F-9314-9458A540A565}" presName="sibTrans" presStyleCnt="0"/>
      <dgm:spPr/>
    </dgm:pt>
    <dgm:pt modelId="{B895DF57-A5A7-D34A-87C0-CB5C26C836B0}" type="pres">
      <dgm:prSet presAssocID="{B4C36D7F-52C2-4FAF-840F-43D3EC58A74C}" presName="node" presStyleLbl="node1" presStyleIdx="14" presStyleCnt="17">
        <dgm:presLayoutVars>
          <dgm:bulletEnabled val="1"/>
        </dgm:presLayoutVars>
      </dgm:prSet>
      <dgm:spPr/>
    </dgm:pt>
    <dgm:pt modelId="{95C86BE5-DFE9-EE4F-807B-6FADFB729129}" type="pres">
      <dgm:prSet presAssocID="{B4C30883-1C03-471D-B8CE-5489DA5A2FAD}" presName="sibTrans" presStyleCnt="0"/>
      <dgm:spPr/>
    </dgm:pt>
    <dgm:pt modelId="{2310F7CE-0200-E94B-BEFF-137FAAC14EC4}" type="pres">
      <dgm:prSet presAssocID="{EC84776F-2A83-49C2-BE93-B7344D90583D}" presName="node" presStyleLbl="node1" presStyleIdx="15" presStyleCnt="17">
        <dgm:presLayoutVars>
          <dgm:bulletEnabled val="1"/>
        </dgm:presLayoutVars>
      </dgm:prSet>
      <dgm:spPr/>
    </dgm:pt>
    <dgm:pt modelId="{CC321FE5-4546-6E44-939B-BD867D218D22}" type="pres">
      <dgm:prSet presAssocID="{9EB91FAC-95F7-451D-877F-105D7562F8F1}" presName="sibTrans" presStyleCnt="0"/>
      <dgm:spPr/>
    </dgm:pt>
    <dgm:pt modelId="{F8F6E288-4C1C-6F4B-A969-12E615F38FAD}" type="pres">
      <dgm:prSet presAssocID="{68E88E73-4B55-4D53-8616-04B9A2CCF2D6}" presName="node" presStyleLbl="node1" presStyleIdx="16" presStyleCnt="17">
        <dgm:presLayoutVars>
          <dgm:bulletEnabled val="1"/>
        </dgm:presLayoutVars>
      </dgm:prSet>
      <dgm:spPr/>
    </dgm:pt>
  </dgm:ptLst>
  <dgm:cxnLst>
    <dgm:cxn modelId="{04BA6E03-21C1-DB47-B29B-3CF95CC0F6E0}" type="presOf" srcId="{3B1E071D-D7D7-4FA2-A59F-80424DA58F21}" destId="{91650FC5-A2ED-C248-9905-20F52CD79131}" srcOrd="0" destOrd="0" presId="urn:microsoft.com/office/officeart/2005/8/layout/default"/>
    <dgm:cxn modelId="{35995307-E97A-6E4C-9D7A-09994FDF8EAE}" type="presOf" srcId="{B4C36D7F-52C2-4FAF-840F-43D3EC58A74C}" destId="{B895DF57-A5A7-D34A-87C0-CB5C26C836B0}" srcOrd="0" destOrd="0" presId="urn:microsoft.com/office/officeart/2005/8/layout/default"/>
    <dgm:cxn modelId="{44427A0F-31BD-4799-98D9-BDB4E21B9FE9}" srcId="{EF4B015E-39EB-4423-96CA-0695DBC9BEF1}" destId="{948C281C-C39F-4FC9-B39E-E8A123FD7E83}" srcOrd="6" destOrd="0" parTransId="{00710822-119D-4D6F-8B57-3CF3C841FC0E}" sibTransId="{A36FA0BA-266C-44F6-B02C-8352F9B373F2}"/>
    <dgm:cxn modelId="{66E8B319-1665-4AE5-A354-F0EAE5F5C23A}" srcId="{EF4B015E-39EB-4423-96CA-0695DBC9BEF1}" destId="{DC1385B2-33D9-4A78-A6EA-A1B61440593A}" srcOrd="0" destOrd="0" parTransId="{8622F8FF-E5ED-48FC-BE5C-C334C0F372AA}" sibTransId="{2288CB91-78F7-4DDB-8E52-863D0308576F}"/>
    <dgm:cxn modelId="{B4DC4B1B-8ED2-4804-AEE1-DC950A969627}" srcId="{EF4B015E-39EB-4423-96CA-0695DBC9BEF1}" destId="{90EA3586-7C53-412D-9E2F-208FF9BAC60B}" srcOrd="3" destOrd="0" parTransId="{DD37A7C5-B0A8-4961-818F-45A6963F657A}" sibTransId="{61A52FE6-BA18-4B1C-92B7-D14E29097770}"/>
    <dgm:cxn modelId="{DE7F041C-7262-8243-8242-A7A3D4BC0188}" type="presOf" srcId="{EC84776F-2A83-49C2-BE93-B7344D90583D}" destId="{2310F7CE-0200-E94B-BEFF-137FAAC14EC4}" srcOrd="0" destOrd="0" presId="urn:microsoft.com/office/officeart/2005/8/layout/default"/>
    <dgm:cxn modelId="{EB59A424-A5F4-1345-923B-96C1119646BA}" type="presOf" srcId="{AEA1CAAA-5373-4589-814E-D3B991F4BD0D}" destId="{63D6DDE2-75D2-3645-8D34-AC2AC1BCF920}" srcOrd="0" destOrd="0" presId="urn:microsoft.com/office/officeart/2005/8/layout/default"/>
    <dgm:cxn modelId="{FB416828-2E9B-7A42-876C-488EED090C79}" type="presOf" srcId="{ADFB5BDF-0DEB-4463-8420-A4F4DEDAA086}" destId="{518A6BF3-81DE-4842-9C8F-4BFA9186941A}" srcOrd="0" destOrd="0" presId="urn:microsoft.com/office/officeart/2005/8/layout/default"/>
    <dgm:cxn modelId="{698AAD33-9A6D-416F-B919-A2FBA70F4DE4}" srcId="{EF4B015E-39EB-4423-96CA-0695DBC9BEF1}" destId="{AEA1CAAA-5373-4589-814E-D3B991F4BD0D}" srcOrd="7" destOrd="0" parTransId="{42341BAE-0450-434B-8B36-AA4B9BA9474C}" sibTransId="{C60315FB-77A5-4DDE-91FE-291818489409}"/>
    <dgm:cxn modelId="{6FAE7036-FEFE-4EA6-A7C0-5E7D586D5325}" srcId="{EF4B015E-39EB-4423-96CA-0695DBC9BEF1}" destId="{68E88E73-4B55-4D53-8616-04B9A2CCF2D6}" srcOrd="16" destOrd="0" parTransId="{8939CE65-0B52-40CE-9C7B-F6C01F904D95}" sibTransId="{B4CC13FC-7B7D-4E96-83E4-554800467CB6}"/>
    <dgm:cxn modelId="{DAB7FF3B-760A-4312-9860-56295A4BD232}" srcId="{EF4B015E-39EB-4423-96CA-0695DBC9BEF1}" destId="{EC63AEBA-CE87-4C03-8133-F26F86485237}" srcOrd="10" destOrd="0" parTransId="{5CB4CD99-6AA2-4777-9277-E5B2EB64759F}" sibTransId="{62975A80-A0F4-4790-B009-C8BF3EABB3F3}"/>
    <dgm:cxn modelId="{34338A40-74BD-8042-BFD7-761332308BC2}" type="presOf" srcId="{68E88E73-4B55-4D53-8616-04B9A2CCF2D6}" destId="{F8F6E288-4C1C-6F4B-A969-12E615F38FAD}" srcOrd="0" destOrd="0" presId="urn:microsoft.com/office/officeart/2005/8/layout/default"/>
    <dgm:cxn modelId="{BED47F48-1929-4379-B97D-D65749F11EFD}" srcId="{EF4B015E-39EB-4423-96CA-0695DBC9BEF1}" destId="{3C60E174-BFA2-46ED-B52E-666DED0449D7}" srcOrd="9" destOrd="0" parTransId="{27B32F9F-F7CE-4CF4-B7DC-3A5242DBE945}" sibTransId="{94B7338E-58AC-4C7A-A819-D0BEC7BDE7C1}"/>
    <dgm:cxn modelId="{0ECF6058-D66F-0042-9BCA-A51816B144F8}" type="presOf" srcId="{E218589D-1139-404E-B152-029EE245D655}" destId="{7BBA6B0F-ED89-AC46-8C26-2A32D0FEC76E}" srcOrd="0" destOrd="0" presId="urn:microsoft.com/office/officeart/2005/8/layout/default"/>
    <dgm:cxn modelId="{753C7D5D-C563-4596-986E-8B2C0CAAB1F5}" srcId="{EF4B015E-39EB-4423-96CA-0695DBC9BEF1}" destId="{E218589D-1139-404E-B152-029EE245D655}" srcOrd="4" destOrd="0" parTransId="{15B3D683-3568-40BB-B0BA-B2C3BC5A5402}" sibTransId="{4004234B-DE6E-4521-9475-F6CDBD32F3E2}"/>
    <dgm:cxn modelId="{0C12DE5D-F448-FA45-9A61-78B849943F9E}" type="presOf" srcId="{D8051A47-18DE-4F29-9EBA-20FB28D830D4}" destId="{97E914DA-31A6-5B44-88C2-FAFF18B30052}" srcOrd="0" destOrd="0" presId="urn:microsoft.com/office/officeart/2005/8/layout/default"/>
    <dgm:cxn modelId="{E59CBB6C-BAA8-4DC0-81D5-A064932A3E9B}" srcId="{EF4B015E-39EB-4423-96CA-0695DBC9BEF1}" destId="{EC84776F-2A83-49C2-BE93-B7344D90583D}" srcOrd="15" destOrd="0" parTransId="{74526EAD-8BE7-409B-875B-0F505DADAA2F}" sibTransId="{9EB91FAC-95F7-451D-877F-105D7562F8F1}"/>
    <dgm:cxn modelId="{E2AFC476-48AA-B048-8D55-6312E242894E}" type="presOf" srcId="{948C281C-C39F-4FC9-B39E-E8A123FD7E83}" destId="{C745FD8E-9600-654C-9D86-91C6D09A155D}" srcOrd="0" destOrd="0" presId="urn:microsoft.com/office/officeart/2005/8/layout/default"/>
    <dgm:cxn modelId="{2E292882-DEB0-7D42-87A5-0E4344113790}" type="presOf" srcId="{AA425E28-DF24-4345-96F6-1361FCC43306}" destId="{7AA2CD41-44E4-984B-BC2F-AD1334710B49}" srcOrd="0" destOrd="0" presId="urn:microsoft.com/office/officeart/2005/8/layout/default"/>
    <dgm:cxn modelId="{00C0598B-4C5A-B44C-B8A4-118BDBBB3BD8}" type="presOf" srcId="{5F23B817-66C0-4A44-92D2-C4A89F3982F1}" destId="{61A80036-A4D0-3346-8083-AC91080A5212}" srcOrd="0" destOrd="0" presId="urn:microsoft.com/office/officeart/2005/8/layout/default"/>
    <dgm:cxn modelId="{0512BB95-B25D-F14D-A9BB-1613AFDFD537}" type="presOf" srcId="{3C60E174-BFA2-46ED-B52E-666DED0449D7}" destId="{5F25623B-4C99-1F46-944D-1E11ABAC77E4}" srcOrd="0" destOrd="0" presId="urn:microsoft.com/office/officeart/2005/8/layout/default"/>
    <dgm:cxn modelId="{1C827097-D467-CC4A-A1C1-3D125EA53865}" type="presOf" srcId="{DC1385B2-33D9-4A78-A6EA-A1B61440593A}" destId="{AF59F4D8-756F-1A49-94EF-434143A1B2DE}" srcOrd="0" destOrd="0" presId="urn:microsoft.com/office/officeart/2005/8/layout/default"/>
    <dgm:cxn modelId="{ACBEF9A6-2658-4D3E-81ED-66E390649C5A}" srcId="{EF4B015E-39EB-4423-96CA-0695DBC9BEF1}" destId="{674A1E82-C731-4FF3-A906-A77B8B3518D0}" srcOrd="2" destOrd="0" parTransId="{EA51D958-2A41-47CD-8144-7C3FFF46DF3D}" sibTransId="{30DD1720-3208-4B2A-A7AB-49939C7DCBAC}"/>
    <dgm:cxn modelId="{925790B6-1CBC-8D4C-95BB-453078B61F9C}" type="presOf" srcId="{EC63AEBA-CE87-4C03-8133-F26F86485237}" destId="{B255177D-9F51-6045-95B4-F9C83A0DFA2A}" srcOrd="0" destOrd="0" presId="urn:microsoft.com/office/officeart/2005/8/layout/default"/>
    <dgm:cxn modelId="{42A1C5C3-F2B8-C748-A182-AE8C621ED341}" type="presOf" srcId="{EF4B015E-39EB-4423-96CA-0695DBC9BEF1}" destId="{B43C3F99-462E-7543-8BDB-7C10EACA24DB}" srcOrd="0" destOrd="0" presId="urn:microsoft.com/office/officeart/2005/8/layout/default"/>
    <dgm:cxn modelId="{D232E5C9-EF39-43A5-AC19-51D8E8EE8246}" srcId="{EF4B015E-39EB-4423-96CA-0695DBC9BEF1}" destId="{3B1E071D-D7D7-4FA2-A59F-80424DA58F21}" srcOrd="8" destOrd="0" parTransId="{2CDF64FF-6C9C-4A30-90DB-3616A542724E}" sibTransId="{D78AE022-93F7-421A-BCD1-24EF3FCAC340}"/>
    <dgm:cxn modelId="{5E839ACA-F529-C747-81E4-2D5B35781ED6}" type="presOf" srcId="{61EFED0A-F022-4927-A02D-84C8BF300EAF}" destId="{0D007471-2EAD-C246-B256-07951B6A08C5}" srcOrd="0" destOrd="0" presId="urn:microsoft.com/office/officeart/2005/8/layout/default"/>
    <dgm:cxn modelId="{4F0FA4CD-C1A6-3D45-826F-2DD52D47088D}" type="presOf" srcId="{674A1E82-C731-4FF3-A906-A77B8B3518D0}" destId="{BB65F1A0-7753-4445-8FAF-15FDB565DF50}" srcOrd="0" destOrd="0" presId="urn:microsoft.com/office/officeart/2005/8/layout/default"/>
    <dgm:cxn modelId="{9578F3D5-6EAF-41AA-BDBC-CC8E8A52DFA5}" srcId="{EF4B015E-39EB-4423-96CA-0695DBC9BEF1}" destId="{61EFED0A-F022-4927-A02D-84C8BF300EAF}" srcOrd="11" destOrd="0" parTransId="{09927FB3-B323-430E-A2B8-C885BF0D3BCB}" sibTransId="{E7F56D71-85E8-41D9-9305-65AB71EF242A}"/>
    <dgm:cxn modelId="{F3A352D9-3029-4B49-ADFF-23634B2C3248}" type="presOf" srcId="{90EA3586-7C53-412D-9E2F-208FF9BAC60B}" destId="{C984308B-4620-5B44-AF68-66117D05D237}" srcOrd="0" destOrd="0" presId="urn:microsoft.com/office/officeart/2005/8/layout/default"/>
    <dgm:cxn modelId="{888F77DE-56D9-44C1-AFFC-F74215C47F2C}" srcId="{EF4B015E-39EB-4423-96CA-0695DBC9BEF1}" destId="{ADFB5BDF-0DEB-4463-8420-A4F4DEDAA086}" srcOrd="13" destOrd="0" parTransId="{12631623-897B-45AF-89BC-9942579919AD}" sibTransId="{5F03DF78-FA7B-4C3F-9314-9458A540A565}"/>
    <dgm:cxn modelId="{9DF095DF-12CF-41A3-97C8-755DC7C7C21E}" srcId="{EF4B015E-39EB-4423-96CA-0695DBC9BEF1}" destId="{B4C36D7F-52C2-4FAF-840F-43D3EC58A74C}" srcOrd="14" destOrd="0" parTransId="{9E88EE7F-D3A2-4AE1-A815-7D071FE3B386}" sibTransId="{B4C30883-1C03-471D-B8CE-5489DA5A2FAD}"/>
    <dgm:cxn modelId="{3DAFC7E1-D422-4FD8-8797-63DCF9D67B86}" srcId="{EF4B015E-39EB-4423-96CA-0695DBC9BEF1}" destId="{AA425E28-DF24-4345-96F6-1361FCC43306}" srcOrd="12" destOrd="0" parTransId="{76DC5EA2-14FE-419A-A6DB-176ED45B4FE9}" sibTransId="{6093DDEE-1632-4321-94AA-985AE7752D38}"/>
    <dgm:cxn modelId="{B56F23E2-0B21-45C1-80CD-6DD9D4EA5E47}" srcId="{EF4B015E-39EB-4423-96CA-0695DBC9BEF1}" destId="{D8051A47-18DE-4F29-9EBA-20FB28D830D4}" srcOrd="1" destOrd="0" parTransId="{4CB117A7-D9BD-4DF7-8642-D0818DFAB5F0}" sibTransId="{7864763F-4CDB-4F98-929E-C09FF8B4FCD8}"/>
    <dgm:cxn modelId="{1864BEE4-DCD2-4C50-A49F-62D18F6B6AC4}" srcId="{EF4B015E-39EB-4423-96CA-0695DBC9BEF1}" destId="{5F23B817-66C0-4A44-92D2-C4A89F3982F1}" srcOrd="5" destOrd="0" parTransId="{76E3E0FD-5989-4552-A568-416708D3DF06}" sibTransId="{CD5F0EDB-3471-4191-A1B4-AFC7AFA40B58}"/>
    <dgm:cxn modelId="{70B3FFF0-DDE3-5D41-B552-394373C082F1}" type="presParOf" srcId="{B43C3F99-462E-7543-8BDB-7C10EACA24DB}" destId="{AF59F4D8-756F-1A49-94EF-434143A1B2DE}" srcOrd="0" destOrd="0" presId="urn:microsoft.com/office/officeart/2005/8/layout/default"/>
    <dgm:cxn modelId="{FB63D144-44E9-0547-B430-BD5175BE4E18}" type="presParOf" srcId="{B43C3F99-462E-7543-8BDB-7C10EACA24DB}" destId="{77930259-AAB0-704C-9ADA-063B889AB871}" srcOrd="1" destOrd="0" presId="urn:microsoft.com/office/officeart/2005/8/layout/default"/>
    <dgm:cxn modelId="{34830F60-EEBF-8043-A4EE-4F5FF3571EB3}" type="presParOf" srcId="{B43C3F99-462E-7543-8BDB-7C10EACA24DB}" destId="{97E914DA-31A6-5B44-88C2-FAFF18B30052}" srcOrd="2" destOrd="0" presId="urn:microsoft.com/office/officeart/2005/8/layout/default"/>
    <dgm:cxn modelId="{A543ECB0-8C39-9540-B1F3-92E37F8D30F6}" type="presParOf" srcId="{B43C3F99-462E-7543-8BDB-7C10EACA24DB}" destId="{9CF7FBC4-0154-F540-A9F7-430AE5D449D6}" srcOrd="3" destOrd="0" presId="urn:microsoft.com/office/officeart/2005/8/layout/default"/>
    <dgm:cxn modelId="{C5858A7E-C869-C341-A168-E6737982507E}" type="presParOf" srcId="{B43C3F99-462E-7543-8BDB-7C10EACA24DB}" destId="{BB65F1A0-7753-4445-8FAF-15FDB565DF50}" srcOrd="4" destOrd="0" presId="urn:microsoft.com/office/officeart/2005/8/layout/default"/>
    <dgm:cxn modelId="{6D971B5E-B56F-8547-B2C2-AB91800CFBC1}" type="presParOf" srcId="{B43C3F99-462E-7543-8BDB-7C10EACA24DB}" destId="{361A7522-9757-4A45-965B-73EF762E9A1A}" srcOrd="5" destOrd="0" presId="urn:microsoft.com/office/officeart/2005/8/layout/default"/>
    <dgm:cxn modelId="{B9C1115F-AC92-4640-BB01-6FE41A15B79F}" type="presParOf" srcId="{B43C3F99-462E-7543-8BDB-7C10EACA24DB}" destId="{C984308B-4620-5B44-AF68-66117D05D237}" srcOrd="6" destOrd="0" presId="urn:microsoft.com/office/officeart/2005/8/layout/default"/>
    <dgm:cxn modelId="{63880D51-362A-0447-98F1-87C87D270984}" type="presParOf" srcId="{B43C3F99-462E-7543-8BDB-7C10EACA24DB}" destId="{ED17D576-D533-D240-9884-F074CCA8B46B}" srcOrd="7" destOrd="0" presId="urn:microsoft.com/office/officeart/2005/8/layout/default"/>
    <dgm:cxn modelId="{E88CC1C3-3802-304A-8843-1FDCB60B39DD}" type="presParOf" srcId="{B43C3F99-462E-7543-8BDB-7C10EACA24DB}" destId="{7BBA6B0F-ED89-AC46-8C26-2A32D0FEC76E}" srcOrd="8" destOrd="0" presId="urn:microsoft.com/office/officeart/2005/8/layout/default"/>
    <dgm:cxn modelId="{517B20B7-5392-5A41-96C4-842F7CF229EA}" type="presParOf" srcId="{B43C3F99-462E-7543-8BDB-7C10EACA24DB}" destId="{231CF408-FC81-E644-9272-236818B1C0A6}" srcOrd="9" destOrd="0" presId="urn:microsoft.com/office/officeart/2005/8/layout/default"/>
    <dgm:cxn modelId="{A4FB3A8E-793B-7A4F-B24D-F0F80532704F}" type="presParOf" srcId="{B43C3F99-462E-7543-8BDB-7C10EACA24DB}" destId="{61A80036-A4D0-3346-8083-AC91080A5212}" srcOrd="10" destOrd="0" presId="urn:microsoft.com/office/officeart/2005/8/layout/default"/>
    <dgm:cxn modelId="{F9777CF0-FE6D-2E49-8D7A-46A1CE532F25}" type="presParOf" srcId="{B43C3F99-462E-7543-8BDB-7C10EACA24DB}" destId="{7DD9CE6D-AD5A-CF41-A454-6C8A4554E8A3}" srcOrd="11" destOrd="0" presId="urn:microsoft.com/office/officeart/2005/8/layout/default"/>
    <dgm:cxn modelId="{86C02562-0F5D-8C4C-8713-654F6105BE9D}" type="presParOf" srcId="{B43C3F99-462E-7543-8BDB-7C10EACA24DB}" destId="{C745FD8E-9600-654C-9D86-91C6D09A155D}" srcOrd="12" destOrd="0" presId="urn:microsoft.com/office/officeart/2005/8/layout/default"/>
    <dgm:cxn modelId="{C3D9D5B8-D2C5-F54C-88ED-58199548DC8C}" type="presParOf" srcId="{B43C3F99-462E-7543-8BDB-7C10EACA24DB}" destId="{77159B51-DC8D-2C43-9885-E8EE1903B8CF}" srcOrd="13" destOrd="0" presId="urn:microsoft.com/office/officeart/2005/8/layout/default"/>
    <dgm:cxn modelId="{3657F3B5-1381-1E4D-A036-59B8CC1E27A6}" type="presParOf" srcId="{B43C3F99-462E-7543-8BDB-7C10EACA24DB}" destId="{63D6DDE2-75D2-3645-8D34-AC2AC1BCF920}" srcOrd="14" destOrd="0" presId="urn:microsoft.com/office/officeart/2005/8/layout/default"/>
    <dgm:cxn modelId="{D4A8053B-2C01-F648-B66D-F5E0979FE710}" type="presParOf" srcId="{B43C3F99-462E-7543-8BDB-7C10EACA24DB}" destId="{BEDC8859-7D5A-9546-B457-045D44DB7115}" srcOrd="15" destOrd="0" presId="urn:microsoft.com/office/officeart/2005/8/layout/default"/>
    <dgm:cxn modelId="{14CA6ED3-E8B3-6841-9678-2705F641FBC3}" type="presParOf" srcId="{B43C3F99-462E-7543-8BDB-7C10EACA24DB}" destId="{91650FC5-A2ED-C248-9905-20F52CD79131}" srcOrd="16" destOrd="0" presId="urn:microsoft.com/office/officeart/2005/8/layout/default"/>
    <dgm:cxn modelId="{599FED4D-994A-8B4C-8144-6290DA2C4575}" type="presParOf" srcId="{B43C3F99-462E-7543-8BDB-7C10EACA24DB}" destId="{688188BD-5F24-6342-824A-2ACAC99BCD03}" srcOrd="17" destOrd="0" presId="urn:microsoft.com/office/officeart/2005/8/layout/default"/>
    <dgm:cxn modelId="{447BD089-4A26-534F-9626-049BE06AC09F}" type="presParOf" srcId="{B43C3F99-462E-7543-8BDB-7C10EACA24DB}" destId="{5F25623B-4C99-1F46-944D-1E11ABAC77E4}" srcOrd="18" destOrd="0" presId="urn:microsoft.com/office/officeart/2005/8/layout/default"/>
    <dgm:cxn modelId="{5DE5D88F-F984-A74B-BC06-6B4476C9A7E3}" type="presParOf" srcId="{B43C3F99-462E-7543-8BDB-7C10EACA24DB}" destId="{B76EC83E-6A66-9C40-BC9B-E21170D5F01B}" srcOrd="19" destOrd="0" presId="urn:microsoft.com/office/officeart/2005/8/layout/default"/>
    <dgm:cxn modelId="{012CA595-1D67-7348-9C69-21D6F91A2C62}" type="presParOf" srcId="{B43C3F99-462E-7543-8BDB-7C10EACA24DB}" destId="{B255177D-9F51-6045-95B4-F9C83A0DFA2A}" srcOrd="20" destOrd="0" presId="urn:microsoft.com/office/officeart/2005/8/layout/default"/>
    <dgm:cxn modelId="{63D7AFE0-2B4B-DB46-A469-6E139DE46AF9}" type="presParOf" srcId="{B43C3F99-462E-7543-8BDB-7C10EACA24DB}" destId="{86A69D74-E188-F44F-963C-C559BE593F42}" srcOrd="21" destOrd="0" presId="urn:microsoft.com/office/officeart/2005/8/layout/default"/>
    <dgm:cxn modelId="{4749A4FC-552F-9649-A0DE-352998B8D9F9}" type="presParOf" srcId="{B43C3F99-462E-7543-8BDB-7C10EACA24DB}" destId="{0D007471-2EAD-C246-B256-07951B6A08C5}" srcOrd="22" destOrd="0" presId="urn:microsoft.com/office/officeart/2005/8/layout/default"/>
    <dgm:cxn modelId="{4FC6B7CB-83BC-2E4E-B702-6BA16D5C1A5E}" type="presParOf" srcId="{B43C3F99-462E-7543-8BDB-7C10EACA24DB}" destId="{0FC0E18A-B829-5D40-AA82-8C895C2E2FB9}" srcOrd="23" destOrd="0" presId="urn:microsoft.com/office/officeart/2005/8/layout/default"/>
    <dgm:cxn modelId="{134A8781-E99F-F041-AB20-BE3D97A0489F}" type="presParOf" srcId="{B43C3F99-462E-7543-8BDB-7C10EACA24DB}" destId="{7AA2CD41-44E4-984B-BC2F-AD1334710B49}" srcOrd="24" destOrd="0" presId="urn:microsoft.com/office/officeart/2005/8/layout/default"/>
    <dgm:cxn modelId="{2CC7BAAD-F692-EA42-8134-F7BF95E11A07}" type="presParOf" srcId="{B43C3F99-462E-7543-8BDB-7C10EACA24DB}" destId="{8D9F4168-4DC9-A640-9B80-40F06385680A}" srcOrd="25" destOrd="0" presId="urn:microsoft.com/office/officeart/2005/8/layout/default"/>
    <dgm:cxn modelId="{193453D1-738D-8E41-9B35-F33F341E071E}" type="presParOf" srcId="{B43C3F99-462E-7543-8BDB-7C10EACA24DB}" destId="{518A6BF3-81DE-4842-9C8F-4BFA9186941A}" srcOrd="26" destOrd="0" presId="urn:microsoft.com/office/officeart/2005/8/layout/default"/>
    <dgm:cxn modelId="{886E023C-5654-C146-AED8-27A5B09FED7E}" type="presParOf" srcId="{B43C3F99-462E-7543-8BDB-7C10EACA24DB}" destId="{A8EBBD25-7322-4A46-A875-4A8F991DAB40}" srcOrd="27" destOrd="0" presId="urn:microsoft.com/office/officeart/2005/8/layout/default"/>
    <dgm:cxn modelId="{54091160-78AB-264C-921D-2AFA99E812A1}" type="presParOf" srcId="{B43C3F99-462E-7543-8BDB-7C10EACA24DB}" destId="{B895DF57-A5A7-D34A-87C0-CB5C26C836B0}" srcOrd="28" destOrd="0" presId="urn:microsoft.com/office/officeart/2005/8/layout/default"/>
    <dgm:cxn modelId="{8035D5B6-381F-E049-8A17-3D23E83D1616}" type="presParOf" srcId="{B43C3F99-462E-7543-8BDB-7C10EACA24DB}" destId="{95C86BE5-DFE9-EE4F-807B-6FADFB729129}" srcOrd="29" destOrd="0" presId="urn:microsoft.com/office/officeart/2005/8/layout/default"/>
    <dgm:cxn modelId="{3FDB1F18-2916-644E-8F94-E1BB83E7AEA2}" type="presParOf" srcId="{B43C3F99-462E-7543-8BDB-7C10EACA24DB}" destId="{2310F7CE-0200-E94B-BEFF-137FAAC14EC4}" srcOrd="30" destOrd="0" presId="urn:microsoft.com/office/officeart/2005/8/layout/default"/>
    <dgm:cxn modelId="{AE74405C-8D93-3C4C-8C8C-8C4F89501826}" type="presParOf" srcId="{B43C3F99-462E-7543-8BDB-7C10EACA24DB}" destId="{CC321FE5-4546-6E44-939B-BD867D218D22}" srcOrd="31" destOrd="0" presId="urn:microsoft.com/office/officeart/2005/8/layout/default"/>
    <dgm:cxn modelId="{14323D54-9F3F-1D43-BB3A-15E90B655A3E}" type="presParOf" srcId="{B43C3F99-462E-7543-8BDB-7C10EACA24DB}" destId="{F8F6E288-4C1C-6F4B-A969-12E615F38FAD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4B015E-39EB-4423-96CA-0695DBC9BEF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1385B2-33D9-4A78-A6EA-A1B61440593A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Problem Statement - Gabriela Aldrete and </a:t>
          </a:r>
          <a:r>
            <a:rPr lang="en-US" b="1" dirty="0" err="1">
              <a:latin typeface="Times New Roman"/>
              <a:cs typeface="Times New Roman"/>
            </a:rPr>
            <a:t>Bigyan</a:t>
          </a:r>
          <a:r>
            <a:rPr lang="en-US" b="1">
              <a:latin typeface="Times New Roman"/>
              <a:cs typeface="Times New Roman"/>
            </a:rPr>
            <a:t> Adhikari</a:t>
          </a:r>
          <a:endParaRPr lang="en-US" dirty="0">
            <a:latin typeface="Times New Roman"/>
            <a:cs typeface="Times New Roman"/>
          </a:endParaRPr>
        </a:p>
      </dgm:t>
    </dgm:pt>
    <dgm:pt modelId="{8622F8FF-E5ED-48FC-BE5C-C334C0F372AA}" type="parTrans" cxnId="{66E8B319-1665-4AE5-A354-F0EAE5F5C23A}">
      <dgm:prSet/>
      <dgm:spPr/>
      <dgm:t>
        <a:bodyPr/>
        <a:lstStyle/>
        <a:p>
          <a:endParaRPr lang="en-US"/>
        </a:p>
      </dgm:t>
    </dgm:pt>
    <dgm:pt modelId="{2288CB91-78F7-4DDB-8E52-863D0308576F}" type="sibTrans" cxnId="{66E8B319-1665-4AE5-A354-F0EAE5F5C23A}">
      <dgm:prSet/>
      <dgm:spPr/>
      <dgm:t>
        <a:bodyPr/>
        <a:lstStyle/>
        <a:p>
          <a:endParaRPr lang="en-US"/>
        </a:p>
      </dgm:t>
    </dgm:pt>
    <dgm:pt modelId="{D8051A47-18DE-4F29-9EBA-20FB28D830D4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Methodology – </a:t>
          </a:r>
          <a:r>
            <a:rPr lang="en-US" b="1" dirty="0" err="1">
              <a:latin typeface="Times New Roman"/>
              <a:cs typeface="Times New Roman"/>
            </a:rPr>
            <a:t>Leutrim</a:t>
          </a:r>
          <a:r>
            <a:rPr lang="en-US" b="1" dirty="0">
              <a:latin typeface="Times New Roman"/>
              <a:cs typeface="Times New Roman"/>
            </a:rPr>
            <a:t> Dema and Duc Than</a:t>
          </a:r>
          <a:endParaRPr lang="en-US" dirty="0">
            <a:latin typeface="Times New Roman"/>
            <a:cs typeface="Times New Roman"/>
          </a:endParaRPr>
        </a:p>
      </dgm:t>
    </dgm:pt>
    <dgm:pt modelId="{4CB117A7-D9BD-4DF7-8642-D0818DFAB5F0}" type="parTrans" cxnId="{B56F23E2-0B21-45C1-80CD-6DD9D4EA5E47}">
      <dgm:prSet/>
      <dgm:spPr/>
      <dgm:t>
        <a:bodyPr/>
        <a:lstStyle/>
        <a:p>
          <a:endParaRPr lang="en-US"/>
        </a:p>
      </dgm:t>
    </dgm:pt>
    <dgm:pt modelId="{7864763F-4CDB-4F98-929E-C09FF8B4FCD8}" type="sibTrans" cxnId="{B56F23E2-0B21-45C1-80CD-6DD9D4EA5E47}">
      <dgm:prSet/>
      <dgm:spPr/>
      <dgm:t>
        <a:bodyPr/>
        <a:lstStyle/>
        <a:p>
          <a:endParaRPr lang="en-US"/>
        </a:p>
      </dgm:t>
    </dgm:pt>
    <dgm:pt modelId="{674A1E82-C731-4FF3-A906-A77B8B3518D0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Value Proposition - Gabriela Aldrete and Thy Tran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51D958-2A41-47CD-8144-7C3FFF46DF3D}" type="parTrans" cxnId="{ACBEF9A6-2658-4D3E-81ED-66E390649C5A}">
      <dgm:prSet/>
      <dgm:spPr/>
      <dgm:t>
        <a:bodyPr/>
        <a:lstStyle/>
        <a:p>
          <a:endParaRPr lang="en-US"/>
        </a:p>
      </dgm:t>
    </dgm:pt>
    <dgm:pt modelId="{30DD1720-3208-4B2A-A7AB-49939C7DCBAC}" type="sibTrans" cxnId="{ACBEF9A6-2658-4D3E-81ED-66E390649C5A}">
      <dgm:prSet/>
      <dgm:spPr/>
      <dgm:t>
        <a:bodyPr/>
        <a:lstStyle/>
        <a:p>
          <a:endParaRPr lang="en-US"/>
        </a:p>
      </dgm:t>
    </dgm:pt>
    <dgm:pt modelId="{90EA3586-7C53-412D-9E2F-208FF9BAC60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Milestones - 4 members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37A7C5-B0A8-4961-818F-45A6963F657A}" type="parTrans" cxnId="{B4DC4B1B-8ED2-4804-AEE1-DC950A969627}">
      <dgm:prSet/>
      <dgm:spPr/>
      <dgm:t>
        <a:bodyPr/>
        <a:lstStyle/>
        <a:p>
          <a:endParaRPr lang="en-US"/>
        </a:p>
      </dgm:t>
    </dgm:pt>
    <dgm:pt modelId="{61A52FE6-BA18-4B1C-92B7-D14E29097770}" type="sibTrans" cxnId="{B4DC4B1B-8ED2-4804-AEE1-DC950A969627}">
      <dgm:prSet/>
      <dgm:spPr/>
      <dgm:t>
        <a:bodyPr/>
        <a:lstStyle/>
        <a:p>
          <a:endParaRPr lang="en-US"/>
        </a:p>
      </dgm:t>
    </dgm:pt>
    <dgm:pt modelId="{E218589D-1139-404E-B152-029EE245D655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Background -  Thy Tran and Duck Than</a:t>
          </a:r>
        </a:p>
      </dgm:t>
    </dgm:pt>
    <dgm:pt modelId="{15B3D683-3568-40BB-B0BA-B2C3BC5A5402}" type="parTrans" cxnId="{753C7D5D-C563-4596-986E-8B2C0CAAB1F5}">
      <dgm:prSet/>
      <dgm:spPr/>
      <dgm:t>
        <a:bodyPr/>
        <a:lstStyle/>
        <a:p>
          <a:endParaRPr lang="en-US"/>
        </a:p>
      </dgm:t>
    </dgm:pt>
    <dgm:pt modelId="{4004234B-DE6E-4521-9475-F6CDBD32F3E2}" type="sibTrans" cxnId="{753C7D5D-C563-4596-986E-8B2C0CAAB1F5}">
      <dgm:prSet/>
      <dgm:spPr/>
      <dgm:t>
        <a:bodyPr/>
        <a:lstStyle/>
        <a:p>
          <a:endParaRPr lang="en-US"/>
        </a:p>
      </dgm:t>
    </dgm:pt>
    <dgm:pt modelId="{5F23B817-66C0-4A44-92D2-C4A89F3982F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Related Work -Thy Tran</a:t>
          </a:r>
        </a:p>
      </dgm:t>
    </dgm:pt>
    <dgm:pt modelId="{76E3E0FD-5989-4552-A568-416708D3DF06}" type="parTrans" cxnId="{1864BEE4-DCD2-4C50-A49F-62D18F6B6AC4}">
      <dgm:prSet/>
      <dgm:spPr/>
      <dgm:t>
        <a:bodyPr/>
        <a:lstStyle/>
        <a:p>
          <a:endParaRPr lang="en-US"/>
        </a:p>
      </dgm:t>
    </dgm:pt>
    <dgm:pt modelId="{CD5F0EDB-3471-4191-A1B4-AFC7AFA40B58}" type="sibTrans" cxnId="{1864BEE4-DCD2-4C50-A49F-62D18F6B6AC4}">
      <dgm:prSet/>
      <dgm:spPr/>
      <dgm:t>
        <a:bodyPr/>
        <a:lstStyle/>
        <a:p>
          <a:endParaRPr lang="en-US"/>
        </a:p>
      </dgm:t>
    </dgm:pt>
    <dgm:pt modelId="{948C281C-C39F-4FC9-B39E-E8A123FD7E83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System Overview -Thy Tran and Leutrim Dema</a:t>
          </a:r>
        </a:p>
      </dgm:t>
    </dgm:pt>
    <dgm:pt modelId="{00710822-119D-4D6F-8B57-3CF3C841FC0E}" type="parTrans" cxnId="{44427A0F-31BD-4799-98D9-BDB4E21B9FE9}">
      <dgm:prSet/>
      <dgm:spPr/>
      <dgm:t>
        <a:bodyPr/>
        <a:lstStyle/>
        <a:p>
          <a:endParaRPr lang="en-US"/>
        </a:p>
      </dgm:t>
    </dgm:pt>
    <dgm:pt modelId="{A36FA0BA-266C-44F6-B02C-8352F9B373F2}" type="sibTrans" cxnId="{44427A0F-31BD-4799-98D9-BDB4E21B9FE9}">
      <dgm:prSet/>
      <dgm:spPr/>
      <dgm:t>
        <a:bodyPr/>
        <a:lstStyle/>
        <a:p>
          <a:endParaRPr lang="en-US"/>
        </a:p>
      </dgm:t>
    </dgm:pt>
    <dgm:pt modelId="{AEA1CAAA-5373-4589-814E-D3B991F4BD0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Roles and Responsibilities  - 4 members</a:t>
          </a:r>
        </a:p>
      </dgm:t>
    </dgm:pt>
    <dgm:pt modelId="{42341BAE-0450-434B-8B36-AA4B9BA9474C}" type="parTrans" cxnId="{698AAD33-9A6D-416F-B919-A2FBA70F4DE4}">
      <dgm:prSet/>
      <dgm:spPr/>
      <dgm:t>
        <a:bodyPr/>
        <a:lstStyle/>
        <a:p>
          <a:endParaRPr lang="en-US"/>
        </a:p>
      </dgm:t>
    </dgm:pt>
    <dgm:pt modelId="{C60315FB-77A5-4DDE-91FE-291818489409}" type="sibTrans" cxnId="{698AAD33-9A6D-416F-B919-A2FBA70F4DE4}">
      <dgm:prSet/>
      <dgm:spPr/>
      <dgm:t>
        <a:bodyPr/>
        <a:lstStyle/>
        <a:p>
          <a:endParaRPr lang="en-US"/>
        </a:p>
      </dgm:t>
    </dgm:pt>
    <dgm:pt modelId="{3B1E071D-D7D7-4FA2-A59F-80424DA58F21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Cost Proposal – Gabriela Aldrete</a:t>
          </a:r>
        </a:p>
      </dgm:t>
    </dgm:pt>
    <dgm:pt modelId="{2CDF64FF-6C9C-4A30-90DB-3616A542724E}" type="parTrans" cxnId="{D232E5C9-EF39-43A5-AC19-51D8E8EE8246}">
      <dgm:prSet/>
      <dgm:spPr/>
      <dgm:t>
        <a:bodyPr/>
        <a:lstStyle/>
        <a:p>
          <a:endParaRPr lang="en-US"/>
        </a:p>
      </dgm:t>
    </dgm:pt>
    <dgm:pt modelId="{D78AE022-93F7-421A-BCD1-24EF3FCAC340}" type="sibTrans" cxnId="{D232E5C9-EF39-43A5-AC19-51D8E8EE8246}">
      <dgm:prSet/>
      <dgm:spPr/>
      <dgm:t>
        <a:bodyPr/>
        <a:lstStyle/>
        <a:p>
          <a:endParaRPr lang="en-US"/>
        </a:p>
      </dgm:t>
    </dgm:pt>
    <dgm:pt modelId="{3C60E174-BFA2-46ED-B52E-666DED0449D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Facilities &amp; Equipment - </a:t>
          </a:r>
          <a:r>
            <a:rPr lang="en-US" dirty="0" err="1">
              <a:latin typeface="Times New Roman"/>
              <a:cs typeface="Times New Roman"/>
            </a:rPr>
            <a:t>Leutrim</a:t>
          </a:r>
          <a:r>
            <a:rPr lang="en-US" dirty="0">
              <a:latin typeface="Times New Roman"/>
              <a:cs typeface="Times New Roman"/>
            </a:rPr>
            <a:t> Dema</a:t>
          </a:r>
        </a:p>
      </dgm:t>
    </dgm:pt>
    <dgm:pt modelId="{27B32F9F-F7CE-4CF4-B7DC-3A5242DBE945}" type="parTrans" cxnId="{BED47F48-1929-4379-B97D-D65749F11EFD}">
      <dgm:prSet/>
      <dgm:spPr/>
      <dgm:t>
        <a:bodyPr/>
        <a:lstStyle/>
        <a:p>
          <a:endParaRPr lang="en-US"/>
        </a:p>
      </dgm:t>
    </dgm:pt>
    <dgm:pt modelId="{94B7338E-58AC-4C7A-A819-D0BEC7BDE7C1}" type="sibTrans" cxnId="{BED47F48-1929-4379-B97D-D65749F11EFD}">
      <dgm:prSet/>
      <dgm:spPr/>
      <dgm:t>
        <a:bodyPr/>
        <a:lstStyle/>
        <a:p>
          <a:endParaRPr lang="en-US"/>
        </a:p>
      </dgm:t>
    </dgm:pt>
    <dgm:pt modelId="{EC63AEBA-CE87-4C03-8133-F26F8648523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Assumptions - Duc Than</a:t>
          </a:r>
        </a:p>
      </dgm:t>
    </dgm:pt>
    <dgm:pt modelId="{5CB4CD99-6AA2-4777-9277-E5B2EB64759F}" type="parTrans" cxnId="{DAB7FF3B-760A-4312-9860-56295A4BD232}">
      <dgm:prSet/>
      <dgm:spPr/>
      <dgm:t>
        <a:bodyPr/>
        <a:lstStyle/>
        <a:p>
          <a:endParaRPr lang="en-US"/>
        </a:p>
      </dgm:t>
    </dgm:pt>
    <dgm:pt modelId="{62975A80-A0F4-4790-B009-C8BF3EABB3F3}" type="sibTrans" cxnId="{DAB7FF3B-760A-4312-9860-56295A4BD232}">
      <dgm:prSet/>
      <dgm:spPr/>
      <dgm:t>
        <a:bodyPr/>
        <a:lstStyle/>
        <a:p>
          <a:endParaRPr lang="en-US"/>
        </a:p>
      </dgm:t>
    </dgm:pt>
    <dgm:pt modelId="{61EFED0A-F022-4927-A02D-84C8BF300EAF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Constraints - </a:t>
          </a:r>
          <a:r>
            <a:rPr lang="en-US" dirty="0" err="1">
              <a:latin typeface="Times New Roman"/>
              <a:cs typeface="Times New Roman"/>
            </a:rPr>
            <a:t>Bigyan</a:t>
          </a:r>
          <a:r>
            <a:rPr lang="en-US" dirty="0">
              <a:latin typeface="Times New Roman"/>
              <a:cs typeface="Times New Roman"/>
            </a:rPr>
            <a:t> Adhikari</a:t>
          </a:r>
        </a:p>
      </dgm:t>
    </dgm:pt>
    <dgm:pt modelId="{09927FB3-B323-430E-A2B8-C885BF0D3BCB}" type="parTrans" cxnId="{9578F3D5-6EAF-41AA-BDBC-CC8E8A52DFA5}">
      <dgm:prSet/>
      <dgm:spPr/>
      <dgm:t>
        <a:bodyPr/>
        <a:lstStyle/>
        <a:p>
          <a:endParaRPr lang="en-US"/>
        </a:p>
      </dgm:t>
    </dgm:pt>
    <dgm:pt modelId="{E7F56D71-85E8-41D9-9305-65AB71EF242A}" type="sibTrans" cxnId="{9578F3D5-6EAF-41AA-BDBC-CC8E8A52DFA5}">
      <dgm:prSet/>
      <dgm:spPr/>
      <dgm:t>
        <a:bodyPr/>
        <a:lstStyle/>
        <a:p>
          <a:endParaRPr lang="en-US"/>
        </a:p>
      </dgm:t>
    </dgm:pt>
    <dgm:pt modelId="{AA425E28-DF24-4345-96F6-1361FCC43306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Risks - Duc Tran and Gabriela Aldrete</a:t>
          </a:r>
        </a:p>
      </dgm:t>
    </dgm:pt>
    <dgm:pt modelId="{76DC5EA2-14FE-419A-A6DB-176ED45B4FE9}" type="parTrans" cxnId="{3DAFC7E1-D422-4FD8-8797-63DCF9D67B86}">
      <dgm:prSet/>
      <dgm:spPr/>
      <dgm:t>
        <a:bodyPr/>
        <a:lstStyle/>
        <a:p>
          <a:endParaRPr lang="en-US"/>
        </a:p>
      </dgm:t>
    </dgm:pt>
    <dgm:pt modelId="{6093DDEE-1632-4321-94AA-985AE7752D38}" type="sibTrans" cxnId="{3DAFC7E1-D422-4FD8-8797-63DCF9D67B86}">
      <dgm:prSet/>
      <dgm:spPr/>
      <dgm:t>
        <a:bodyPr/>
        <a:lstStyle/>
        <a:p>
          <a:endParaRPr lang="en-US"/>
        </a:p>
      </dgm:t>
    </dgm:pt>
    <dgm:pt modelId="{B4C36D7F-52C2-4FAF-840F-43D3EC58A74C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14.1 Major Documentation Deliverables - </a:t>
          </a:r>
          <a:r>
            <a:rPr lang="en-US" dirty="0" err="1">
              <a:latin typeface="Times New Roman"/>
              <a:cs typeface="Times New Roman"/>
            </a:rPr>
            <a:t>Bigyan</a:t>
          </a:r>
          <a:r>
            <a:rPr lang="en-US" dirty="0">
              <a:latin typeface="Times New Roman"/>
              <a:cs typeface="Times New Roman"/>
            </a:rPr>
            <a:t> Adhikari and Thy Tran</a:t>
          </a:r>
        </a:p>
      </dgm:t>
    </dgm:pt>
    <dgm:pt modelId="{9E88EE7F-D3A2-4AE1-A815-7D071FE3B386}" type="parTrans" cxnId="{9DF095DF-12CF-41A3-97C8-755DC7C7C21E}">
      <dgm:prSet/>
      <dgm:spPr/>
      <dgm:t>
        <a:bodyPr/>
        <a:lstStyle/>
        <a:p>
          <a:endParaRPr lang="en-US"/>
        </a:p>
      </dgm:t>
    </dgm:pt>
    <dgm:pt modelId="{B4C30883-1C03-471D-B8CE-5489DA5A2FAD}" type="sibTrans" cxnId="{9DF095DF-12CF-41A3-97C8-755DC7C7C21E}">
      <dgm:prSet/>
      <dgm:spPr/>
      <dgm:t>
        <a:bodyPr/>
        <a:lstStyle/>
        <a:p>
          <a:endParaRPr lang="en-US"/>
        </a:p>
      </dgm:t>
    </dgm:pt>
    <dgm:pt modelId="{EC84776F-2A83-49C2-BE93-B7344D90583D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14.2 Recurring Sprint Items - </a:t>
          </a:r>
          <a:r>
            <a:rPr lang="en-US" dirty="0" err="1">
              <a:latin typeface="Times New Roman"/>
              <a:cs typeface="Times New Roman"/>
            </a:rPr>
            <a:t>Leutrim</a:t>
          </a:r>
          <a:r>
            <a:rPr lang="en-US" dirty="0">
              <a:latin typeface="Times New Roman"/>
              <a:cs typeface="Times New Roman"/>
            </a:rPr>
            <a:t> Dema and Duc Than</a:t>
          </a:r>
        </a:p>
      </dgm:t>
    </dgm:pt>
    <dgm:pt modelId="{74526EAD-8BE7-409B-875B-0F505DADAA2F}" type="parTrans" cxnId="{E59CBB6C-BAA8-4DC0-81D5-A064932A3E9B}">
      <dgm:prSet/>
      <dgm:spPr/>
      <dgm:t>
        <a:bodyPr/>
        <a:lstStyle/>
        <a:p>
          <a:endParaRPr lang="en-US"/>
        </a:p>
      </dgm:t>
    </dgm:pt>
    <dgm:pt modelId="{9EB91FAC-95F7-451D-877F-105D7562F8F1}" type="sibTrans" cxnId="{E59CBB6C-BAA8-4DC0-81D5-A064932A3E9B}">
      <dgm:prSet/>
      <dgm:spPr/>
      <dgm:t>
        <a:bodyPr/>
        <a:lstStyle/>
        <a:p>
          <a:endParaRPr lang="en-US"/>
        </a:p>
      </dgm:t>
    </dgm:pt>
    <dgm:pt modelId="{68E88E73-4B55-4D53-8616-04B9A2CCF2D6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14.3 Closeout Materials – Gabriela Aldrete and Leutrim Dema</a:t>
          </a:r>
        </a:p>
      </dgm:t>
    </dgm:pt>
    <dgm:pt modelId="{8939CE65-0B52-40CE-9C7B-F6C01F904D95}" type="parTrans" cxnId="{6FAE7036-FEFE-4EA6-A7C0-5E7D586D5325}">
      <dgm:prSet/>
      <dgm:spPr/>
      <dgm:t>
        <a:bodyPr/>
        <a:lstStyle/>
        <a:p>
          <a:endParaRPr lang="en-US"/>
        </a:p>
      </dgm:t>
    </dgm:pt>
    <dgm:pt modelId="{B4CC13FC-7B7D-4E96-83E4-554800467CB6}" type="sibTrans" cxnId="{6FAE7036-FEFE-4EA6-A7C0-5E7D586D5325}">
      <dgm:prSet/>
      <dgm:spPr/>
      <dgm:t>
        <a:bodyPr/>
        <a:lstStyle/>
        <a:p>
          <a:endParaRPr lang="en-US"/>
        </a:p>
      </dgm:t>
    </dgm:pt>
    <dgm:pt modelId="{C6498517-491D-EC43-A010-48C1D343B3C2}" type="pres">
      <dgm:prSet presAssocID="{EF4B015E-39EB-4423-96CA-0695DBC9BEF1}" presName="vert0" presStyleCnt="0">
        <dgm:presLayoutVars>
          <dgm:dir/>
          <dgm:animOne val="branch"/>
          <dgm:animLvl val="lvl"/>
        </dgm:presLayoutVars>
      </dgm:prSet>
      <dgm:spPr/>
    </dgm:pt>
    <dgm:pt modelId="{230692B3-512A-424D-BEBB-D67C4E113646}" type="pres">
      <dgm:prSet presAssocID="{DC1385B2-33D9-4A78-A6EA-A1B61440593A}" presName="thickLine" presStyleLbl="alignNode1" presStyleIdx="0" presStyleCnt="16"/>
      <dgm:spPr/>
    </dgm:pt>
    <dgm:pt modelId="{5893C9C9-02D2-2D4C-93AD-9A809B1773E1}" type="pres">
      <dgm:prSet presAssocID="{DC1385B2-33D9-4A78-A6EA-A1B61440593A}" presName="horz1" presStyleCnt="0"/>
      <dgm:spPr/>
    </dgm:pt>
    <dgm:pt modelId="{1501E032-EB06-AE43-A3E8-0FEABC4117C3}" type="pres">
      <dgm:prSet presAssocID="{DC1385B2-33D9-4A78-A6EA-A1B61440593A}" presName="tx1" presStyleLbl="revTx" presStyleIdx="0" presStyleCnt="16"/>
      <dgm:spPr/>
    </dgm:pt>
    <dgm:pt modelId="{88E725C0-9BA3-604F-82D0-26CF551C3898}" type="pres">
      <dgm:prSet presAssocID="{DC1385B2-33D9-4A78-A6EA-A1B61440593A}" presName="vert1" presStyleCnt="0"/>
      <dgm:spPr/>
    </dgm:pt>
    <dgm:pt modelId="{AD638F70-99CD-DD44-9255-92C28D3A272A}" type="pres">
      <dgm:prSet presAssocID="{D8051A47-18DE-4F29-9EBA-20FB28D830D4}" presName="thickLine" presStyleLbl="alignNode1" presStyleIdx="1" presStyleCnt="16"/>
      <dgm:spPr/>
    </dgm:pt>
    <dgm:pt modelId="{B0650058-6C64-FE4D-BAD6-653A79C03F6A}" type="pres">
      <dgm:prSet presAssocID="{D8051A47-18DE-4F29-9EBA-20FB28D830D4}" presName="horz1" presStyleCnt="0"/>
      <dgm:spPr/>
    </dgm:pt>
    <dgm:pt modelId="{B89E2F5F-164E-A942-8506-675B762C79C0}" type="pres">
      <dgm:prSet presAssocID="{D8051A47-18DE-4F29-9EBA-20FB28D830D4}" presName="tx1" presStyleLbl="revTx" presStyleIdx="1" presStyleCnt="16"/>
      <dgm:spPr/>
    </dgm:pt>
    <dgm:pt modelId="{A725AB21-7D4B-6D47-993D-36864210706B}" type="pres">
      <dgm:prSet presAssocID="{D8051A47-18DE-4F29-9EBA-20FB28D830D4}" presName="vert1" presStyleCnt="0"/>
      <dgm:spPr/>
    </dgm:pt>
    <dgm:pt modelId="{7DD7E9B1-161B-8748-B5C9-DBBEA6DF6439}" type="pres">
      <dgm:prSet presAssocID="{674A1E82-C731-4FF3-A906-A77B8B3518D0}" presName="thickLine" presStyleLbl="alignNode1" presStyleIdx="2" presStyleCnt="16"/>
      <dgm:spPr/>
    </dgm:pt>
    <dgm:pt modelId="{B5B6821F-41BD-554E-94C3-9E40F601610D}" type="pres">
      <dgm:prSet presAssocID="{674A1E82-C731-4FF3-A906-A77B8B3518D0}" presName="horz1" presStyleCnt="0"/>
      <dgm:spPr/>
    </dgm:pt>
    <dgm:pt modelId="{46A7C773-1A7B-6947-93E3-A9B6D9566A5D}" type="pres">
      <dgm:prSet presAssocID="{674A1E82-C731-4FF3-A906-A77B8B3518D0}" presName="tx1" presStyleLbl="revTx" presStyleIdx="2" presStyleCnt="16"/>
      <dgm:spPr/>
    </dgm:pt>
    <dgm:pt modelId="{1B9F0307-0F1F-5146-8EA6-30FD0A0EAD57}" type="pres">
      <dgm:prSet presAssocID="{674A1E82-C731-4FF3-A906-A77B8B3518D0}" presName="vert1" presStyleCnt="0"/>
      <dgm:spPr/>
    </dgm:pt>
    <dgm:pt modelId="{481EB617-5DAA-BD43-A0BF-1D3DF52E404F}" type="pres">
      <dgm:prSet presAssocID="{90EA3586-7C53-412D-9E2F-208FF9BAC60B}" presName="thickLine" presStyleLbl="alignNode1" presStyleIdx="3" presStyleCnt="16"/>
      <dgm:spPr/>
    </dgm:pt>
    <dgm:pt modelId="{99F89192-A42D-3E4E-92AA-A4CAF330D638}" type="pres">
      <dgm:prSet presAssocID="{90EA3586-7C53-412D-9E2F-208FF9BAC60B}" presName="horz1" presStyleCnt="0"/>
      <dgm:spPr/>
    </dgm:pt>
    <dgm:pt modelId="{EC8AFB61-D8B8-B444-AF0D-8F1FCFFF0088}" type="pres">
      <dgm:prSet presAssocID="{90EA3586-7C53-412D-9E2F-208FF9BAC60B}" presName="tx1" presStyleLbl="revTx" presStyleIdx="3" presStyleCnt="16"/>
      <dgm:spPr/>
    </dgm:pt>
    <dgm:pt modelId="{0A16F5E7-CDDA-6E4B-94AC-757DA62DDE06}" type="pres">
      <dgm:prSet presAssocID="{90EA3586-7C53-412D-9E2F-208FF9BAC60B}" presName="vert1" presStyleCnt="0"/>
      <dgm:spPr/>
    </dgm:pt>
    <dgm:pt modelId="{DF915966-65BC-0546-A55B-F7C64D2DF6E3}" type="pres">
      <dgm:prSet presAssocID="{E218589D-1139-404E-B152-029EE245D655}" presName="thickLine" presStyleLbl="alignNode1" presStyleIdx="4" presStyleCnt="16"/>
      <dgm:spPr/>
    </dgm:pt>
    <dgm:pt modelId="{A05912D3-2AAB-EE4F-AA65-4E56200F8A61}" type="pres">
      <dgm:prSet presAssocID="{E218589D-1139-404E-B152-029EE245D655}" presName="horz1" presStyleCnt="0"/>
      <dgm:spPr/>
    </dgm:pt>
    <dgm:pt modelId="{1F1A2AD1-5B4A-5949-BFB6-858BE9761784}" type="pres">
      <dgm:prSet presAssocID="{E218589D-1139-404E-B152-029EE245D655}" presName="tx1" presStyleLbl="revTx" presStyleIdx="4" presStyleCnt="16"/>
      <dgm:spPr/>
    </dgm:pt>
    <dgm:pt modelId="{1C48CA21-6B1F-BB4F-9CB1-93421603EB39}" type="pres">
      <dgm:prSet presAssocID="{E218589D-1139-404E-B152-029EE245D655}" presName="vert1" presStyleCnt="0"/>
      <dgm:spPr/>
    </dgm:pt>
    <dgm:pt modelId="{D01D82F9-1B48-F042-AB50-2BBA57C99E87}" type="pres">
      <dgm:prSet presAssocID="{5F23B817-66C0-4A44-92D2-C4A89F3982F1}" presName="thickLine" presStyleLbl="alignNode1" presStyleIdx="5" presStyleCnt="16"/>
      <dgm:spPr/>
    </dgm:pt>
    <dgm:pt modelId="{862DC9CC-6B80-484F-B50C-E7E0C864A644}" type="pres">
      <dgm:prSet presAssocID="{5F23B817-66C0-4A44-92D2-C4A89F3982F1}" presName="horz1" presStyleCnt="0"/>
      <dgm:spPr/>
    </dgm:pt>
    <dgm:pt modelId="{CE85B076-A1FE-CE4D-ADE9-78BF390CD801}" type="pres">
      <dgm:prSet presAssocID="{5F23B817-66C0-4A44-92D2-C4A89F3982F1}" presName="tx1" presStyleLbl="revTx" presStyleIdx="5" presStyleCnt="16"/>
      <dgm:spPr/>
    </dgm:pt>
    <dgm:pt modelId="{625935CE-1CA9-8047-90D0-C3BC72D08C9B}" type="pres">
      <dgm:prSet presAssocID="{5F23B817-66C0-4A44-92D2-C4A89F3982F1}" presName="vert1" presStyleCnt="0"/>
      <dgm:spPr/>
    </dgm:pt>
    <dgm:pt modelId="{B53FF99C-612E-6544-BFD9-F8F7CB0F264D}" type="pres">
      <dgm:prSet presAssocID="{948C281C-C39F-4FC9-B39E-E8A123FD7E83}" presName="thickLine" presStyleLbl="alignNode1" presStyleIdx="6" presStyleCnt="16"/>
      <dgm:spPr/>
    </dgm:pt>
    <dgm:pt modelId="{B4FC7155-5D72-A146-BC64-9A26D9DCDDC8}" type="pres">
      <dgm:prSet presAssocID="{948C281C-C39F-4FC9-B39E-E8A123FD7E83}" presName="horz1" presStyleCnt="0"/>
      <dgm:spPr/>
    </dgm:pt>
    <dgm:pt modelId="{296FE5C8-D907-724F-85BB-72427DD5B0AB}" type="pres">
      <dgm:prSet presAssocID="{948C281C-C39F-4FC9-B39E-E8A123FD7E83}" presName="tx1" presStyleLbl="revTx" presStyleIdx="6" presStyleCnt="16"/>
      <dgm:spPr/>
    </dgm:pt>
    <dgm:pt modelId="{0F01EC3E-BD76-F249-A2F5-AFA828D251F6}" type="pres">
      <dgm:prSet presAssocID="{948C281C-C39F-4FC9-B39E-E8A123FD7E83}" presName="vert1" presStyleCnt="0"/>
      <dgm:spPr/>
    </dgm:pt>
    <dgm:pt modelId="{C82E707A-1B30-A34F-BA6B-848A3CA1E64F}" type="pres">
      <dgm:prSet presAssocID="{AEA1CAAA-5373-4589-814E-D3B991F4BD0D}" presName="thickLine" presStyleLbl="alignNode1" presStyleIdx="7" presStyleCnt="16"/>
      <dgm:spPr/>
    </dgm:pt>
    <dgm:pt modelId="{57FC29A7-3DA1-1D41-B635-79BDD0F2F380}" type="pres">
      <dgm:prSet presAssocID="{AEA1CAAA-5373-4589-814E-D3B991F4BD0D}" presName="horz1" presStyleCnt="0"/>
      <dgm:spPr/>
    </dgm:pt>
    <dgm:pt modelId="{3425ADEA-D120-C046-A8B9-C431CA9B2C0B}" type="pres">
      <dgm:prSet presAssocID="{AEA1CAAA-5373-4589-814E-D3B991F4BD0D}" presName="tx1" presStyleLbl="revTx" presStyleIdx="7" presStyleCnt="16"/>
      <dgm:spPr/>
    </dgm:pt>
    <dgm:pt modelId="{CAC033F2-95D8-8349-B382-4E45C405F30E}" type="pres">
      <dgm:prSet presAssocID="{AEA1CAAA-5373-4589-814E-D3B991F4BD0D}" presName="vert1" presStyleCnt="0"/>
      <dgm:spPr/>
    </dgm:pt>
    <dgm:pt modelId="{8DC545D9-B78B-9044-98E0-865316653E7F}" type="pres">
      <dgm:prSet presAssocID="{3B1E071D-D7D7-4FA2-A59F-80424DA58F21}" presName="thickLine" presStyleLbl="alignNode1" presStyleIdx="8" presStyleCnt="16"/>
      <dgm:spPr/>
    </dgm:pt>
    <dgm:pt modelId="{127BAE5F-E10A-5E4F-B6FF-ECB3AC251B29}" type="pres">
      <dgm:prSet presAssocID="{3B1E071D-D7D7-4FA2-A59F-80424DA58F21}" presName="horz1" presStyleCnt="0"/>
      <dgm:spPr/>
    </dgm:pt>
    <dgm:pt modelId="{E672288E-ED07-154D-A14F-30F8D4EDD3DC}" type="pres">
      <dgm:prSet presAssocID="{3B1E071D-D7D7-4FA2-A59F-80424DA58F21}" presName="tx1" presStyleLbl="revTx" presStyleIdx="8" presStyleCnt="16"/>
      <dgm:spPr/>
    </dgm:pt>
    <dgm:pt modelId="{D51B393B-47ED-1E42-82E0-9969DAFCC844}" type="pres">
      <dgm:prSet presAssocID="{3B1E071D-D7D7-4FA2-A59F-80424DA58F21}" presName="vert1" presStyleCnt="0"/>
      <dgm:spPr/>
    </dgm:pt>
    <dgm:pt modelId="{3E9E8503-5510-2646-97AD-A69159D71DD8}" type="pres">
      <dgm:prSet presAssocID="{3C60E174-BFA2-46ED-B52E-666DED0449D7}" presName="thickLine" presStyleLbl="alignNode1" presStyleIdx="9" presStyleCnt="16"/>
      <dgm:spPr/>
    </dgm:pt>
    <dgm:pt modelId="{20615446-7C2F-744D-9138-54F8C392CBD0}" type="pres">
      <dgm:prSet presAssocID="{3C60E174-BFA2-46ED-B52E-666DED0449D7}" presName="horz1" presStyleCnt="0"/>
      <dgm:spPr/>
    </dgm:pt>
    <dgm:pt modelId="{B69FE791-CCAB-C541-97B4-F75B58A4FDA6}" type="pres">
      <dgm:prSet presAssocID="{3C60E174-BFA2-46ED-B52E-666DED0449D7}" presName="tx1" presStyleLbl="revTx" presStyleIdx="9" presStyleCnt="16"/>
      <dgm:spPr/>
    </dgm:pt>
    <dgm:pt modelId="{0BB60157-8060-0149-8D89-C67F82EB1454}" type="pres">
      <dgm:prSet presAssocID="{3C60E174-BFA2-46ED-B52E-666DED0449D7}" presName="vert1" presStyleCnt="0"/>
      <dgm:spPr/>
    </dgm:pt>
    <dgm:pt modelId="{3480A30F-D36B-6E4F-BF5D-B2DB94E9C60D}" type="pres">
      <dgm:prSet presAssocID="{EC63AEBA-CE87-4C03-8133-F26F86485237}" presName="thickLine" presStyleLbl="alignNode1" presStyleIdx="10" presStyleCnt="16"/>
      <dgm:spPr/>
    </dgm:pt>
    <dgm:pt modelId="{B86BF0F2-A47D-EC42-A45F-AC9F0AF98380}" type="pres">
      <dgm:prSet presAssocID="{EC63AEBA-CE87-4C03-8133-F26F86485237}" presName="horz1" presStyleCnt="0"/>
      <dgm:spPr/>
    </dgm:pt>
    <dgm:pt modelId="{2E2FA492-C3AA-9D43-BE51-A8344D643502}" type="pres">
      <dgm:prSet presAssocID="{EC63AEBA-CE87-4C03-8133-F26F86485237}" presName="tx1" presStyleLbl="revTx" presStyleIdx="10" presStyleCnt="16"/>
      <dgm:spPr/>
    </dgm:pt>
    <dgm:pt modelId="{702C5097-C4A5-6043-87C5-5805AA31B7B4}" type="pres">
      <dgm:prSet presAssocID="{EC63AEBA-CE87-4C03-8133-F26F86485237}" presName="vert1" presStyleCnt="0"/>
      <dgm:spPr/>
    </dgm:pt>
    <dgm:pt modelId="{6F355221-CA64-3E49-A7A9-974F1CBA7C9B}" type="pres">
      <dgm:prSet presAssocID="{61EFED0A-F022-4927-A02D-84C8BF300EAF}" presName="thickLine" presStyleLbl="alignNode1" presStyleIdx="11" presStyleCnt="16"/>
      <dgm:spPr/>
    </dgm:pt>
    <dgm:pt modelId="{3739EA47-4928-8042-8878-4E48B07B8017}" type="pres">
      <dgm:prSet presAssocID="{61EFED0A-F022-4927-A02D-84C8BF300EAF}" presName="horz1" presStyleCnt="0"/>
      <dgm:spPr/>
    </dgm:pt>
    <dgm:pt modelId="{886A94DC-2EC9-424B-99B1-CE9F68097804}" type="pres">
      <dgm:prSet presAssocID="{61EFED0A-F022-4927-A02D-84C8BF300EAF}" presName="tx1" presStyleLbl="revTx" presStyleIdx="11" presStyleCnt="16"/>
      <dgm:spPr/>
    </dgm:pt>
    <dgm:pt modelId="{AC3649A7-7E5D-E343-9C40-AAE0AA7F92E2}" type="pres">
      <dgm:prSet presAssocID="{61EFED0A-F022-4927-A02D-84C8BF300EAF}" presName="vert1" presStyleCnt="0"/>
      <dgm:spPr/>
    </dgm:pt>
    <dgm:pt modelId="{FD67922A-0BBC-3749-8819-6F8EA1FD54CD}" type="pres">
      <dgm:prSet presAssocID="{AA425E28-DF24-4345-96F6-1361FCC43306}" presName="thickLine" presStyleLbl="alignNode1" presStyleIdx="12" presStyleCnt="16"/>
      <dgm:spPr/>
    </dgm:pt>
    <dgm:pt modelId="{5741A9D8-439F-F240-AACD-C58C9FEEE899}" type="pres">
      <dgm:prSet presAssocID="{AA425E28-DF24-4345-96F6-1361FCC43306}" presName="horz1" presStyleCnt="0"/>
      <dgm:spPr/>
    </dgm:pt>
    <dgm:pt modelId="{673699BB-2DAC-8C4A-BDB7-431AB8A03E3E}" type="pres">
      <dgm:prSet presAssocID="{AA425E28-DF24-4345-96F6-1361FCC43306}" presName="tx1" presStyleLbl="revTx" presStyleIdx="12" presStyleCnt="16"/>
      <dgm:spPr/>
    </dgm:pt>
    <dgm:pt modelId="{E9D84408-9E8B-4248-979E-931BFDF1F63F}" type="pres">
      <dgm:prSet presAssocID="{AA425E28-DF24-4345-96F6-1361FCC43306}" presName="vert1" presStyleCnt="0"/>
      <dgm:spPr/>
    </dgm:pt>
    <dgm:pt modelId="{AADEAC2E-8CB1-1B4A-B868-ACD162F75A46}" type="pres">
      <dgm:prSet presAssocID="{B4C36D7F-52C2-4FAF-840F-43D3EC58A74C}" presName="thickLine" presStyleLbl="alignNode1" presStyleIdx="13" presStyleCnt="16"/>
      <dgm:spPr/>
    </dgm:pt>
    <dgm:pt modelId="{4FBAC662-CB7B-F14E-BA46-F7B4479ACE7B}" type="pres">
      <dgm:prSet presAssocID="{B4C36D7F-52C2-4FAF-840F-43D3EC58A74C}" presName="horz1" presStyleCnt="0"/>
      <dgm:spPr/>
    </dgm:pt>
    <dgm:pt modelId="{6AC8326B-E48B-D547-8936-392FA5FD7736}" type="pres">
      <dgm:prSet presAssocID="{B4C36D7F-52C2-4FAF-840F-43D3EC58A74C}" presName="tx1" presStyleLbl="revTx" presStyleIdx="13" presStyleCnt="16"/>
      <dgm:spPr/>
    </dgm:pt>
    <dgm:pt modelId="{F17A8F93-02EF-7C46-9043-4BFBA73F97FA}" type="pres">
      <dgm:prSet presAssocID="{B4C36D7F-52C2-4FAF-840F-43D3EC58A74C}" presName="vert1" presStyleCnt="0"/>
      <dgm:spPr/>
    </dgm:pt>
    <dgm:pt modelId="{6E7A0128-FC76-2848-A51C-3FECD83A6B67}" type="pres">
      <dgm:prSet presAssocID="{EC84776F-2A83-49C2-BE93-B7344D90583D}" presName="thickLine" presStyleLbl="alignNode1" presStyleIdx="14" presStyleCnt="16"/>
      <dgm:spPr/>
    </dgm:pt>
    <dgm:pt modelId="{8003C190-9C45-084F-9A89-32BE2B38EF02}" type="pres">
      <dgm:prSet presAssocID="{EC84776F-2A83-49C2-BE93-B7344D90583D}" presName="horz1" presStyleCnt="0"/>
      <dgm:spPr/>
    </dgm:pt>
    <dgm:pt modelId="{70D78907-A10E-0D4B-B706-E25EE5171C7B}" type="pres">
      <dgm:prSet presAssocID="{EC84776F-2A83-49C2-BE93-B7344D90583D}" presName="tx1" presStyleLbl="revTx" presStyleIdx="14" presStyleCnt="16"/>
      <dgm:spPr/>
    </dgm:pt>
    <dgm:pt modelId="{E97D1475-21FC-9144-8707-67BD06F4E187}" type="pres">
      <dgm:prSet presAssocID="{EC84776F-2A83-49C2-BE93-B7344D90583D}" presName="vert1" presStyleCnt="0"/>
      <dgm:spPr/>
    </dgm:pt>
    <dgm:pt modelId="{FF31EE75-8B38-3E40-9C7B-505948029C6C}" type="pres">
      <dgm:prSet presAssocID="{68E88E73-4B55-4D53-8616-04B9A2CCF2D6}" presName="thickLine" presStyleLbl="alignNode1" presStyleIdx="15" presStyleCnt="16"/>
      <dgm:spPr/>
    </dgm:pt>
    <dgm:pt modelId="{B58E7C65-F372-E944-A987-B91FC3D92D89}" type="pres">
      <dgm:prSet presAssocID="{68E88E73-4B55-4D53-8616-04B9A2CCF2D6}" presName="horz1" presStyleCnt="0"/>
      <dgm:spPr/>
    </dgm:pt>
    <dgm:pt modelId="{8351ED3C-DC08-1747-96E5-7C1E5C7FDF1A}" type="pres">
      <dgm:prSet presAssocID="{68E88E73-4B55-4D53-8616-04B9A2CCF2D6}" presName="tx1" presStyleLbl="revTx" presStyleIdx="15" presStyleCnt="16"/>
      <dgm:spPr/>
    </dgm:pt>
    <dgm:pt modelId="{5464B561-3F97-7E42-A161-0841AE2044F3}" type="pres">
      <dgm:prSet presAssocID="{68E88E73-4B55-4D53-8616-04B9A2CCF2D6}" presName="vert1" presStyleCnt="0"/>
      <dgm:spPr/>
    </dgm:pt>
  </dgm:ptLst>
  <dgm:cxnLst>
    <dgm:cxn modelId="{E87A9A02-4ED2-4F47-8F29-084F9EEDA9B0}" type="presOf" srcId="{3B1E071D-D7D7-4FA2-A59F-80424DA58F21}" destId="{E672288E-ED07-154D-A14F-30F8D4EDD3DC}" srcOrd="0" destOrd="0" presId="urn:microsoft.com/office/officeart/2008/layout/LinedList"/>
    <dgm:cxn modelId="{44427A0F-31BD-4799-98D9-BDB4E21B9FE9}" srcId="{EF4B015E-39EB-4423-96CA-0695DBC9BEF1}" destId="{948C281C-C39F-4FC9-B39E-E8A123FD7E83}" srcOrd="6" destOrd="0" parTransId="{00710822-119D-4D6F-8B57-3CF3C841FC0E}" sibTransId="{A36FA0BA-266C-44F6-B02C-8352F9B373F2}"/>
    <dgm:cxn modelId="{66E8B319-1665-4AE5-A354-F0EAE5F5C23A}" srcId="{EF4B015E-39EB-4423-96CA-0695DBC9BEF1}" destId="{DC1385B2-33D9-4A78-A6EA-A1B61440593A}" srcOrd="0" destOrd="0" parTransId="{8622F8FF-E5ED-48FC-BE5C-C334C0F372AA}" sibTransId="{2288CB91-78F7-4DDB-8E52-863D0308576F}"/>
    <dgm:cxn modelId="{B4DC4B1B-8ED2-4804-AEE1-DC950A969627}" srcId="{EF4B015E-39EB-4423-96CA-0695DBC9BEF1}" destId="{90EA3586-7C53-412D-9E2F-208FF9BAC60B}" srcOrd="3" destOrd="0" parTransId="{DD37A7C5-B0A8-4961-818F-45A6963F657A}" sibTransId="{61A52FE6-BA18-4B1C-92B7-D14E29097770}"/>
    <dgm:cxn modelId="{2B1C4121-0C99-4049-966D-9BA8B6E03EE7}" type="presOf" srcId="{AA425E28-DF24-4345-96F6-1361FCC43306}" destId="{673699BB-2DAC-8C4A-BDB7-431AB8A03E3E}" srcOrd="0" destOrd="0" presId="urn:microsoft.com/office/officeart/2008/layout/LinedList"/>
    <dgm:cxn modelId="{BFDE4023-BF9E-5F42-814A-2DE6C688035C}" type="presOf" srcId="{B4C36D7F-52C2-4FAF-840F-43D3EC58A74C}" destId="{6AC8326B-E48B-D547-8936-392FA5FD7736}" srcOrd="0" destOrd="0" presId="urn:microsoft.com/office/officeart/2008/layout/LinedList"/>
    <dgm:cxn modelId="{698AAD33-9A6D-416F-B919-A2FBA70F4DE4}" srcId="{EF4B015E-39EB-4423-96CA-0695DBC9BEF1}" destId="{AEA1CAAA-5373-4589-814E-D3B991F4BD0D}" srcOrd="7" destOrd="0" parTransId="{42341BAE-0450-434B-8B36-AA4B9BA9474C}" sibTransId="{C60315FB-77A5-4DDE-91FE-291818489409}"/>
    <dgm:cxn modelId="{638E5834-15BB-814D-9884-6CD2174203D9}" type="presOf" srcId="{3C60E174-BFA2-46ED-B52E-666DED0449D7}" destId="{B69FE791-CCAB-C541-97B4-F75B58A4FDA6}" srcOrd="0" destOrd="0" presId="urn:microsoft.com/office/officeart/2008/layout/LinedList"/>
    <dgm:cxn modelId="{B61A8434-7BB3-4045-9CF6-4052557742E4}" type="presOf" srcId="{90EA3586-7C53-412D-9E2F-208FF9BAC60B}" destId="{EC8AFB61-D8B8-B444-AF0D-8F1FCFFF0088}" srcOrd="0" destOrd="0" presId="urn:microsoft.com/office/officeart/2008/layout/LinedList"/>
    <dgm:cxn modelId="{6FAE7036-FEFE-4EA6-A7C0-5E7D586D5325}" srcId="{EF4B015E-39EB-4423-96CA-0695DBC9BEF1}" destId="{68E88E73-4B55-4D53-8616-04B9A2CCF2D6}" srcOrd="15" destOrd="0" parTransId="{8939CE65-0B52-40CE-9C7B-F6C01F904D95}" sibTransId="{B4CC13FC-7B7D-4E96-83E4-554800467CB6}"/>
    <dgm:cxn modelId="{DAB7FF3B-760A-4312-9860-56295A4BD232}" srcId="{EF4B015E-39EB-4423-96CA-0695DBC9BEF1}" destId="{EC63AEBA-CE87-4C03-8133-F26F86485237}" srcOrd="10" destOrd="0" parTransId="{5CB4CD99-6AA2-4777-9277-E5B2EB64759F}" sibTransId="{62975A80-A0F4-4790-B009-C8BF3EABB3F3}"/>
    <dgm:cxn modelId="{4028E240-0418-A54B-9FE9-AEB35A8B0B67}" type="presOf" srcId="{948C281C-C39F-4FC9-B39E-E8A123FD7E83}" destId="{296FE5C8-D907-724F-85BB-72427DD5B0AB}" srcOrd="0" destOrd="0" presId="urn:microsoft.com/office/officeart/2008/layout/LinedList"/>
    <dgm:cxn modelId="{F8F29B43-E4C4-4649-9C13-A634B1B8A0BC}" type="presOf" srcId="{61EFED0A-F022-4927-A02D-84C8BF300EAF}" destId="{886A94DC-2EC9-424B-99B1-CE9F68097804}" srcOrd="0" destOrd="0" presId="urn:microsoft.com/office/officeart/2008/layout/LinedList"/>
    <dgm:cxn modelId="{BED47F48-1929-4379-B97D-D65749F11EFD}" srcId="{EF4B015E-39EB-4423-96CA-0695DBC9BEF1}" destId="{3C60E174-BFA2-46ED-B52E-666DED0449D7}" srcOrd="9" destOrd="0" parTransId="{27B32F9F-F7CE-4CF4-B7DC-3A5242DBE945}" sibTransId="{94B7338E-58AC-4C7A-A819-D0BEC7BDE7C1}"/>
    <dgm:cxn modelId="{F4ED675C-6E25-D445-9894-E4BA620A20CE}" type="presOf" srcId="{EF4B015E-39EB-4423-96CA-0695DBC9BEF1}" destId="{C6498517-491D-EC43-A010-48C1D343B3C2}" srcOrd="0" destOrd="0" presId="urn:microsoft.com/office/officeart/2008/layout/LinedList"/>
    <dgm:cxn modelId="{753C7D5D-C563-4596-986E-8B2C0CAAB1F5}" srcId="{EF4B015E-39EB-4423-96CA-0695DBC9BEF1}" destId="{E218589D-1139-404E-B152-029EE245D655}" srcOrd="4" destOrd="0" parTransId="{15B3D683-3568-40BB-B0BA-B2C3BC5A5402}" sibTransId="{4004234B-DE6E-4521-9475-F6CDBD32F3E2}"/>
    <dgm:cxn modelId="{3DAC116B-D25A-924C-A6BC-385CAF2187A6}" type="presOf" srcId="{68E88E73-4B55-4D53-8616-04B9A2CCF2D6}" destId="{8351ED3C-DC08-1747-96E5-7C1E5C7FDF1A}" srcOrd="0" destOrd="0" presId="urn:microsoft.com/office/officeart/2008/layout/LinedList"/>
    <dgm:cxn modelId="{E59CBB6C-BAA8-4DC0-81D5-A064932A3E9B}" srcId="{EF4B015E-39EB-4423-96CA-0695DBC9BEF1}" destId="{EC84776F-2A83-49C2-BE93-B7344D90583D}" srcOrd="14" destOrd="0" parTransId="{74526EAD-8BE7-409B-875B-0F505DADAA2F}" sibTransId="{9EB91FAC-95F7-451D-877F-105D7562F8F1}"/>
    <dgm:cxn modelId="{E8054C88-1073-4242-A321-5A711B517518}" type="presOf" srcId="{AEA1CAAA-5373-4589-814E-D3B991F4BD0D}" destId="{3425ADEA-D120-C046-A8B9-C431CA9B2C0B}" srcOrd="0" destOrd="0" presId="urn:microsoft.com/office/officeart/2008/layout/LinedList"/>
    <dgm:cxn modelId="{3ED22889-3EB3-A545-9685-BC5815022F9A}" type="presOf" srcId="{D8051A47-18DE-4F29-9EBA-20FB28D830D4}" destId="{B89E2F5F-164E-A942-8506-675B762C79C0}" srcOrd="0" destOrd="0" presId="urn:microsoft.com/office/officeart/2008/layout/LinedList"/>
    <dgm:cxn modelId="{46C37791-7030-864F-AB14-1B89D7AFAC81}" type="presOf" srcId="{E218589D-1139-404E-B152-029EE245D655}" destId="{1F1A2AD1-5B4A-5949-BFB6-858BE9761784}" srcOrd="0" destOrd="0" presId="urn:microsoft.com/office/officeart/2008/layout/LinedList"/>
    <dgm:cxn modelId="{ACBEF9A6-2658-4D3E-81ED-66E390649C5A}" srcId="{EF4B015E-39EB-4423-96CA-0695DBC9BEF1}" destId="{674A1E82-C731-4FF3-A906-A77B8B3518D0}" srcOrd="2" destOrd="0" parTransId="{EA51D958-2A41-47CD-8144-7C3FFF46DF3D}" sibTransId="{30DD1720-3208-4B2A-A7AB-49939C7DCBAC}"/>
    <dgm:cxn modelId="{11954BAE-E1D4-B540-AA9C-3B8DECDC877F}" type="presOf" srcId="{EC63AEBA-CE87-4C03-8133-F26F86485237}" destId="{2E2FA492-C3AA-9D43-BE51-A8344D643502}" srcOrd="0" destOrd="0" presId="urn:microsoft.com/office/officeart/2008/layout/LinedList"/>
    <dgm:cxn modelId="{1560FAC2-2A32-B442-A2B7-A2BF3AC10B0D}" type="presOf" srcId="{674A1E82-C731-4FF3-A906-A77B8B3518D0}" destId="{46A7C773-1A7B-6947-93E3-A9B6D9566A5D}" srcOrd="0" destOrd="0" presId="urn:microsoft.com/office/officeart/2008/layout/LinedList"/>
    <dgm:cxn modelId="{D232E5C9-EF39-43A5-AC19-51D8E8EE8246}" srcId="{EF4B015E-39EB-4423-96CA-0695DBC9BEF1}" destId="{3B1E071D-D7D7-4FA2-A59F-80424DA58F21}" srcOrd="8" destOrd="0" parTransId="{2CDF64FF-6C9C-4A30-90DB-3616A542724E}" sibTransId="{D78AE022-93F7-421A-BCD1-24EF3FCAC340}"/>
    <dgm:cxn modelId="{384A41CE-56B7-FE42-BB8D-2E3B488CA0E1}" type="presOf" srcId="{DC1385B2-33D9-4A78-A6EA-A1B61440593A}" destId="{1501E032-EB06-AE43-A3E8-0FEABC4117C3}" srcOrd="0" destOrd="0" presId="urn:microsoft.com/office/officeart/2008/layout/LinedList"/>
    <dgm:cxn modelId="{9578F3D5-6EAF-41AA-BDBC-CC8E8A52DFA5}" srcId="{EF4B015E-39EB-4423-96CA-0695DBC9BEF1}" destId="{61EFED0A-F022-4927-A02D-84C8BF300EAF}" srcOrd="11" destOrd="0" parTransId="{09927FB3-B323-430E-A2B8-C885BF0D3BCB}" sibTransId="{E7F56D71-85E8-41D9-9305-65AB71EF242A}"/>
    <dgm:cxn modelId="{9DF095DF-12CF-41A3-97C8-755DC7C7C21E}" srcId="{EF4B015E-39EB-4423-96CA-0695DBC9BEF1}" destId="{B4C36D7F-52C2-4FAF-840F-43D3EC58A74C}" srcOrd="13" destOrd="0" parTransId="{9E88EE7F-D3A2-4AE1-A815-7D071FE3B386}" sibTransId="{B4C30883-1C03-471D-B8CE-5489DA5A2FAD}"/>
    <dgm:cxn modelId="{3DAFC7E1-D422-4FD8-8797-63DCF9D67B86}" srcId="{EF4B015E-39EB-4423-96CA-0695DBC9BEF1}" destId="{AA425E28-DF24-4345-96F6-1361FCC43306}" srcOrd="12" destOrd="0" parTransId="{76DC5EA2-14FE-419A-A6DB-176ED45B4FE9}" sibTransId="{6093DDEE-1632-4321-94AA-985AE7752D38}"/>
    <dgm:cxn modelId="{B56F23E2-0B21-45C1-80CD-6DD9D4EA5E47}" srcId="{EF4B015E-39EB-4423-96CA-0695DBC9BEF1}" destId="{D8051A47-18DE-4F29-9EBA-20FB28D830D4}" srcOrd="1" destOrd="0" parTransId="{4CB117A7-D9BD-4DF7-8642-D0818DFAB5F0}" sibTransId="{7864763F-4CDB-4F98-929E-C09FF8B4FCD8}"/>
    <dgm:cxn modelId="{1864BEE4-DCD2-4C50-A49F-62D18F6B6AC4}" srcId="{EF4B015E-39EB-4423-96CA-0695DBC9BEF1}" destId="{5F23B817-66C0-4A44-92D2-C4A89F3982F1}" srcOrd="5" destOrd="0" parTransId="{76E3E0FD-5989-4552-A568-416708D3DF06}" sibTransId="{CD5F0EDB-3471-4191-A1B4-AFC7AFA40B58}"/>
    <dgm:cxn modelId="{A33433E8-EC72-954B-A185-9224AB57D63E}" type="presOf" srcId="{EC84776F-2A83-49C2-BE93-B7344D90583D}" destId="{70D78907-A10E-0D4B-B706-E25EE5171C7B}" srcOrd="0" destOrd="0" presId="urn:microsoft.com/office/officeart/2008/layout/LinedList"/>
    <dgm:cxn modelId="{BF6EC1EA-D792-7149-BBAB-CB29689994BE}" type="presOf" srcId="{5F23B817-66C0-4A44-92D2-C4A89F3982F1}" destId="{CE85B076-A1FE-CE4D-ADE9-78BF390CD801}" srcOrd="0" destOrd="0" presId="urn:microsoft.com/office/officeart/2008/layout/LinedList"/>
    <dgm:cxn modelId="{E0FCEA9D-97EB-3647-90BD-9248FA580D26}" type="presParOf" srcId="{C6498517-491D-EC43-A010-48C1D343B3C2}" destId="{230692B3-512A-424D-BEBB-D67C4E113646}" srcOrd="0" destOrd="0" presId="urn:microsoft.com/office/officeart/2008/layout/LinedList"/>
    <dgm:cxn modelId="{A2BAF0A1-55D8-FD46-94C4-C193A1AAA72D}" type="presParOf" srcId="{C6498517-491D-EC43-A010-48C1D343B3C2}" destId="{5893C9C9-02D2-2D4C-93AD-9A809B1773E1}" srcOrd="1" destOrd="0" presId="urn:microsoft.com/office/officeart/2008/layout/LinedList"/>
    <dgm:cxn modelId="{B9E6F081-FC46-254F-911A-FBE66AF8C823}" type="presParOf" srcId="{5893C9C9-02D2-2D4C-93AD-9A809B1773E1}" destId="{1501E032-EB06-AE43-A3E8-0FEABC4117C3}" srcOrd="0" destOrd="0" presId="urn:microsoft.com/office/officeart/2008/layout/LinedList"/>
    <dgm:cxn modelId="{EC14EE51-0976-6D4D-B4D0-8974D68A0687}" type="presParOf" srcId="{5893C9C9-02D2-2D4C-93AD-9A809B1773E1}" destId="{88E725C0-9BA3-604F-82D0-26CF551C3898}" srcOrd="1" destOrd="0" presId="urn:microsoft.com/office/officeart/2008/layout/LinedList"/>
    <dgm:cxn modelId="{408512C3-11EC-FE45-9B59-CEF8E443640E}" type="presParOf" srcId="{C6498517-491D-EC43-A010-48C1D343B3C2}" destId="{AD638F70-99CD-DD44-9255-92C28D3A272A}" srcOrd="2" destOrd="0" presId="urn:microsoft.com/office/officeart/2008/layout/LinedList"/>
    <dgm:cxn modelId="{7F8C399D-C9DC-304C-BEB0-09ED6AF92D3F}" type="presParOf" srcId="{C6498517-491D-EC43-A010-48C1D343B3C2}" destId="{B0650058-6C64-FE4D-BAD6-653A79C03F6A}" srcOrd="3" destOrd="0" presId="urn:microsoft.com/office/officeart/2008/layout/LinedList"/>
    <dgm:cxn modelId="{8BECC9EF-7FBB-2A4A-8854-DF7E6C0B4E30}" type="presParOf" srcId="{B0650058-6C64-FE4D-BAD6-653A79C03F6A}" destId="{B89E2F5F-164E-A942-8506-675B762C79C0}" srcOrd="0" destOrd="0" presId="urn:microsoft.com/office/officeart/2008/layout/LinedList"/>
    <dgm:cxn modelId="{DD163036-A1F2-9B41-B939-7A28E08D1570}" type="presParOf" srcId="{B0650058-6C64-FE4D-BAD6-653A79C03F6A}" destId="{A725AB21-7D4B-6D47-993D-36864210706B}" srcOrd="1" destOrd="0" presId="urn:microsoft.com/office/officeart/2008/layout/LinedList"/>
    <dgm:cxn modelId="{C3D3EFED-B742-6045-A431-EFE3F16E4C6F}" type="presParOf" srcId="{C6498517-491D-EC43-A010-48C1D343B3C2}" destId="{7DD7E9B1-161B-8748-B5C9-DBBEA6DF6439}" srcOrd="4" destOrd="0" presId="urn:microsoft.com/office/officeart/2008/layout/LinedList"/>
    <dgm:cxn modelId="{410C4F8D-0F48-EB49-9780-E4EFDF8D2E57}" type="presParOf" srcId="{C6498517-491D-EC43-A010-48C1D343B3C2}" destId="{B5B6821F-41BD-554E-94C3-9E40F601610D}" srcOrd="5" destOrd="0" presId="urn:microsoft.com/office/officeart/2008/layout/LinedList"/>
    <dgm:cxn modelId="{03829B4F-BFEC-3242-8345-003C39C41304}" type="presParOf" srcId="{B5B6821F-41BD-554E-94C3-9E40F601610D}" destId="{46A7C773-1A7B-6947-93E3-A9B6D9566A5D}" srcOrd="0" destOrd="0" presId="urn:microsoft.com/office/officeart/2008/layout/LinedList"/>
    <dgm:cxn modelId="{AA69DC35-AF01-B142-8C26-124BD0C12258}" type="presParOf" srcId="{B5B6821F-41BD-554E-94C3-9E40F601610D}" destId="{1B9F0307-0F1F-5146-8EA6-30FD0A0EAD57}" srcOrd="1" destOrd="0" presId="urn:microsoft.com/office/officeart/2008/layout/LinedList"/>
    <dgm:cxn modelId="{BC5BC08A-74F2-4E4F-A442-72332CBCAEDC}" type="presParOf" srcId="{C6498517-491D-EC43-A010-48C1D343B3C2}" destId="{481EB617-5DAA-BD43-A0BF-1D3DF52E404F}" srcOrd="6" destOrd="0" presId="urn:microsoft.com/office/officeart/2008/layout/LinedList"/>
    <dgm:cxn modelId="{E766FA73-6D28-824D-824C-BC667F94041B}" type="presParOf" srcId="{C6498517-491D-EC43-A010-48C1D343B3C2}" destId="{99F89192-A42D-3E4E-92AA-A4CAF330D638}" srcOrd="7" destOrd="0" presId="urn:microsoft.com/office/officeart/2008/layout/LinedList"/>
    <dgm:cxn modelId="{FEA60475-CF3D-FE4E-BDF8-2ED15B51A7C0}" type="presParOf" srcId="{99F89192-A42D-3E4E-92AA-A4CAF330D638}" destId="{EC8AFB61-D8B8-B444-AF0D-8F1FCFFF0088}" srcOrd="0" destOrd="0" presId="urn:microsoft.com/office/officeart/2008/layout/LinedList"/>
    <dgm:cxn modelId="{6A3D8336-D479-4A47-A4E0-D10CC43DDDC0}" type="presParOf" srcId="{99F89192-A42D-3E4E-92AA-A4CAF330D638}" destId="{0A16F5E7-CDDA-6E4B-94AC-757DA62DDE06}" srcOrd="1" destOrd="0" presId="urn:microsoft.com/office/officeart/2008/layout/LinedList"/>
    <dgm:cxn modelId="{5ED9CAAD-1262-7F46-89B8-791F0F86A502}" type="presParOf" srcId="{C6498517-491D-EC43-A010-48C1D343B3C2}" destId="{DF915966-65BC-0546-A55B-F7C64D2DF6E3}" srcOrd="8" destOrd="0" presId="urn:microsoft.com/office/officeart/2008/layout/LinedList"/>
    <dgm:cxn modelId="{8AB40B2E-F489-2746-9807-3BACE4570411}" type="presParOf" srcId="{C6498517-491D-EC43-A010-48C1D343B3C2}" destId="{A05912D3-2AAB-EE4F-AA65-4E56200F8A61}" srcOrd="9" destOrd="0" presId="urn:microsoft.com/office/officeart/2008/layout/LinedList"/>
    <dgm:cxn modelId="{05829D11-FDA1-FE40-9C5A-8381157A6310}" type="presParOf" srcId="{A05912D3-2AAB-EE4F-AA65-4E56200F8A61}" destId="{1F1A2AD1-5B4A-5949-BFB6-858BE9761784}" srcOrd="0" destOrd="0" presId="urn:microsoft.com/office/officeart/2008/layout/LinedList"/>
    <dgm:cxn modelId="{B52CA640-8882-EB49-A564-56BBACD43B12}" type="presParOf" srcId="{A05912D3-2AAB-EE4F-AA65-4E56200F8A61}" destId="{1C48CA21-6B1F-BB4F-9CB1-93421603EB39}" srcOrd="1" destOrd="0" presId="urn:microsoft.com/office/officeart/2008/layout/LinedList"/>
    <dgm:cxn modelId="{F120B71D-848F-6440-9C9D-8DE01B1ED99A}" type="presParOf" srcId="{C6498517-491D-EC43-A010-48C1D343B3C2}" destId="{D01D82F9-1B48-F042-AB50-2BBA57C99E87}" srcOrd="10" destOrd="0" presId="urn:microsoft.com/office/officeart/2008/layout/LinedList"/>
    <dgm:cxn modelId="{6F63C450-5B13-2C4E-8EA6-65A805C2AF95}" type="presParOf" srcId="{C6498517-491D-EC43-A010-48C1D343B3C2}" destId="{862DC9CC-6B80-484F-B50C-E7E0C864A644}" srcOrd="11" destOrd="0" presId="urn:microsoft.com/office/officeart/2008/layout/LinedList"/>
    <dgm:cxn modelId="{D7B17F9A-6AB6-1445-822A-E3090B3A1F11}" type="presParOf" srcId="{862DC9CC-6B80-484F-B50C-E7E0C864A644}" destId="{CE85B076-A1FE-CE4D-ADE9-78BF390CD801}" srcOrd="0" destOrd="0" presId="urn:microsoft.com/office/officeart/2008/layout/LinedList"/>
    <dgm:cxn modelId="{8C815C5C-CF49-894C-B806-25E6C01C1222}" type="presParOf" srcId="{862DC9CC-6B80-484F-B50C-E7E0C864A644}" destId="{625935CE-1CA9-8047-90D0-C3BC72D08C9B}" srcOrd="1" destOrd="0" presId="urn:microsoft.com/office/officeart/2008/layout/LinedList"/>
    <dgm:cxn modelId="{649172D9-87EB-BA41-9CF2-56ED1D1A303F}" type="presParOf" srcId="{C6498517-491D-EC43-A010-48C1D343B3C2}" destId="{B53FF99C-612E-6544-BFD9-F8F7CB0F264D}" srcOrd="12" destOrd="0" presId="urn:microsoft.com/office/officeart/2008/layout/LinedList"/>
    <dgm:cxn modelId="{3740B055-E8CA-C34D-A5EC-9D7BFBEFBDE8}" type="presParOf" srcId="{C6498517-491D-EC43-A010-48C1D343B3C2}" destId="{B4FC7155-5D72-A146-BC64-9A26D9DCDDC8}" srcOrd="13" destOrd="0" presId="urn:microsoft.com/office/officeart/2008/layout/LinedList"/>
    <dgm:cxn modelId="{407C5612-3147-CA4C-8AD6-C9B88514B8F0}" type="presParOf" srcId="{B4FC7155-5D72-A146-BC64-9A26D9DCDDC8}" destId="{296FE5C8-D907-724F-85BB-72427DD5B0AB}" srcOrd="0" destOrd="0" presId="urn:microsoft.com/office/officeart/2008/layout/LinedList"/>
    <dgm:cxn modelId="{5DE7B273-3033-2D45-A044-D9E1ADE83979}" type="presParOf" srcId="{B4FC7155-5D72-A146-BC64-9A26D9DCDDC8}" destId="{0F01EC3E-BD76-F249-A2F5-AFA828D251F6}" srcOrd="1" destOrd="0" presId="urn:microsoft.com/office/officeart/2008/layout/LinedList"/>
    <dgm:cxn modelId="{9DF97731-24B7-2F42-B3BC-69DCD98F02F0}" type="presParOf" srcId="{C6498517-491D-EC43-A010-48C1D343B3C2}" destId="{C82E707A-1B30-A34F-BA6B-848A3CA1E64F}" srcOrd="14" destOrd="0" presId="urn:microsoft.com/office/officeart/2008/layout/LinedList"/>
    <dgm:cxn modelId="{D0B2929A-A7A4-5345-9A66-93C1594EEF22}" type="presParOf" srcId="{C6498517-491D-EC43-A010-48C1D343B3C2}" destId="{57FC29A7-3DA1-1D41-B635-79BDD0F2F380}" srcOrd="15" destOrd="0" presId="urn:microsoft.com/office/officeart/2008/layout/LinedList"/>
    <dgm:cxn modelId="{16DA8D39-D394-DC4E-8989-89F4BE96733F}" type="presParOf" srcId="{57FC29A7-3DA1-1D41-B635-79BDD0F2F380}" destId="{3425ADEA-D120-C046-A8B9-C431CA9B2C0B}" srcOrd="0" destOrd="0" presId="urn:microsoft.com/office/officeart/2008/layout/LinedList"/>
    <dgm:cxn modelId="{00FF0F22-35DD-324F-A6C6-2E010E886154}" type="presParOf" srcId="{57FC29A7-3DA1-1D41-B635-79BDD0F2F380}" destId="{CAC033F2-95D8-8349-B382-4E45C405F30E}" srcOrd="1" destOrd="0" presId="urn:microsoft.com/office/officeart/2008/layout/LinedList"/>
    <dgm:cxn modelId="{A5BCCBAD-552D-0C49-B298-FB3C593F2C50}" type="presParOf" srcId="{C6498517-491D-EC43-A010-48C1D343B3C2}" destId="{8DC545D9-B78B-9044-98E0-865316653E7F}" srcOrd="16" destOrd="0" presId="urn:microsoft.com/office/officeart/2008/layout/LinedList"/>
    <dgm:cxn modelId="{2FDBE952-DF81-7C4A-AC94-CA673B5AD801}" type="presParOf" srcId="{C6498517-491D-EC43-A010-48C1D343B3C2}" destId="{127BAE5F-E10A-5E4F-B6FF-ECB3AC251B29}" srcOrd="17" destOrd="0" presId="urn:microsoft.com/office/officeart/2008/layout/LinedList"/>
    <dgm:cxn modelId="{79E3C0DE-7F17-0A42-B2F0-1F85286AB6FA}" type="presParOf" srcId="{127BAE5F-E10A-5E4F-B6FF-ECB3AC251B29}" destId="{E672288E-ED07-154D-A14F-30F8D4EDD3DC}" srcOrd="0" destOrd="0" presId="urn:microsoft.com/office/officeart/2008/layout/LinedList"/>
    <dgm:cxn modelId="{EE1129E9-71D4-C149-9686-AFA584760B82}" type="presParOf" srcId="{127BAE5F-E10A-5E4F-B6FF-ECB3AC251B29}" destId="{D51B393B-47ED-1E42-82E0-9969DAFCC844}" srcOrd="1" destOrd="0" presId="urn:microsoft.com/office/officeart/2008/layout/LinedList"/>
    <dgm:cxn modelId="{7DBEA9FF-18F5-A748-BE37-61558F6D8B78}" type="presParOf" srcId="{C6498517-491D-EC43-A010-48C1D343B3C2}" destId="{3E9E8503-5510-2646-97AD-A69159D71DD8}" srcOrd="18" destOrd="0" presId="urn:microsoft.com/office/officeart/2008/layout/LinedList"/>
    <dgm:cxn modelId="{B7A07C76-9F8B-034F-BEC9-5A027F94D668}" type="presParOf" srcId="{C6498517-491D-EC43-A010-48C1D343B3C2}" destId="{20615446-7C2F-744D-9138-54F8C392CBD0}" srcOrd="19" destOrd="0" presId="urn:microsoft.com/office/officeart/2008/layout/LinedList"/>
    <dgm:cxn modelId="{5C0EEB4E-5F94-044E-8FDF-931F7A754732}" type="presParOf" srcId="{20615446-7C2F-744D-9138-54F8C392CBD0}" destId="{B69FE791-CCAB-C541-97B4-F75B58A4FDA6}" srcOrd="0" destOrd="0" presId="urn:microsoft.com/office/officeart/2008/layout/LinedList"/>
    <dgm:cxn modelId="{A507BEA0-3604-CF49-BB47-D6C56E6F8FF9}" type="presParOf" srcId="{20615446-7C2F-744D-9138-54F8C392CBD0}" destId="{0BB60157-8060-0149-8D89-C67F82EB1454}" srcOrd="1" destOrd="0" presId="urn:microsoft.com/office/officeart/2008/layout/LinedList"/>
    <dgm:cxn modelId="{323C65F7-1067-1F41-BE0C-3C0856708DEF}" type="presParOf" srcId="{C6498517-491D-EC43-A010-48C1D343B3C2}" destId="{3480A30F-D36B-6E4F-BF5D-B2DB94E9C60D}" srcOrd="20" destOrd="0" presId="urn:microsoft.com/office/officeart/2008/layout/LinedList"/>
    <dgm:cxn modelId="{AF4DE932-F512-A943-ACA4-075021F75C74}" type="presParOf" srcId="{C6498517-491D-EC43-A010-48C1D343B3C2}" destId="{B86BF0F2-A47D-EC42-A45F-AC9F0AF98380}" srcOrd="21" destOrd="0" presId="urn:microsoft.com/office/officeart/2008/layout/LinedList"/>
    <dgm:cxn modelId="{80F10C66-ECF8-224E-BE6B-DD51089E7B97}" type="presParOf" srcId="{B86BF0F2-A47D-EC42-A45F-AC9F0AF98380}" destId="{2E2FA492-C3AA-9D43-BE51-A8344D643502}" srcOrd="0" destOrd="0" presId="urn:microsoft.com/office/officeart/2008/layout/LinedList"/>
    <dgm:cxn modelId="{4A723BF7-DED4-B64A-A25D-B13F3D6910E3}" type="presParOf" srcId="{B86BF0F2-A47D-EC42-A45F-AC9F0AF98380}" destId="{702C5097-C4A5-6043-87C5-5805AA31B7B4}" srcOrd="1" destOrd="0" presId="urn:microsoft.com/office/officeart/2008/layout/LinedList"/>
    <dgm:cxn modelId="{71116646-7C8B-3549-84E2-CCA37FFCA747}" type="presParOf" srcId="{C6498517-491D-EC43-A010-48C1D343B3C2}" destId="{6F355221-CA64-3E49-A7A9-974F1CBA7C9B}" srcOrd="22" destOrd="0" presId="urn:microsoft.com/office/officeart/2008/layout/LinedList"/>
    <dgm:cxn modelId="{ECB72021-03F6-7849-A3E2-583CA597656B}" type="presParOf" srcId="{C6498517-491D-EC43-A010-48C1D343B3C2}" destId="{3739EA47-4928-8042-8878-4E48B07B8017}" srcOrd="23" destOrd="0" presId="urn:microsoft.com/office/officeart/2008/layout/LinedList"/>
    <dgm:cxn modelId="{5A09B0B3-9A1B-3642-974D-43A6304B31C9}" type="presParOf" srcId="{3739EA47-4928-8042-8878-4E48B07B8017}" destId="{886A94DC-2EC9-424B-99B1-CE9F68097804}" srcOrd="0" destOrd="0" presId="urn:microsoft.com/office/officeart/2008/layout/LinedList"/>
    <dgm:cxn modelId="{91032E33-1A31-734B-8B05-5753E057CAC2}" type="presParOf" srcId="{3739EA47-4928-8042-8878-4E48B07B8017}" destId="{AC3649A7-7E5D-E343-9C40-AAE0AA7F92E2}" srcOrd="1" destOrd="0" presId="urn:microsoft.com/office/officeart/2008/layout/LinedList"/>
    <dgm:cxn modelId="{230A9594-8876-774F-9D52-972F48D70A89}" type="presParOf" srcId="{C6498517-491D-EC43-A010-48C1D343B3C2}" destId="{FD67922A-0BBC-3749-8819-6F8EA1FD54CD}" srcOrd="24" destOrd="0" presId="urn:microsoft.com/office/officeart/2008/layout/LinedList"/>
    <dgm:cxn modelId="{AE3385BC-D3E9-9B49-80ED-191CEC466CD8}" type="presParOf" srcId="{C6498517-491D-EC43-A010-48C1D343B3C2}" destId="{5741A9D8-439F-F240-AACD-C58C9FEEE899}" srcOrd="25" destOrd="0" presId="urn:microsoft.com/office/officeart/2008/layout/LinedList"/>
    <dgm:cxn modelId="{C45CA69C-C572-D14F-874D-45F532285929}" type="presParOf" srcId="{5741A9D8-439F-F240-AACD-C58C9FEEE899}" destId="{673699BB-2DAC-8C4A-BDB7-431AB8A03E3E}" srcOrd="0" destOrd="0" presId="urn:microsoft.com/office/officeart/2008/layout/LinedList"/>
    <dgm:cxn modelId="{67DD90DD-54BE-3742-AC4F-2E7BAD73B363}" type="presParOf" srcId="{5741A9D8-439F-F240-AACD-C58C9FEEE899}" destId="{E9D84408-9E8B-4248-979E-931BFDF1F63F}" srcOrd="1" destOrd="0" presId="urn:microsoft.com/office/officeart/2008/layout/LinedList"/>
    <dgm:cxn modelId="{01E8A286-4BC0-BA4C-A810-CBA5CFC91346}" type="presParOf" srcId="{C6498517-491D-EC43-A010-48C1D343B3C2}" destId="{AADEAC2E-8CB1-1B4A-B868-ACD162F75A46}" srcOrd="26" destOrd="0" presId="urn:microsoft.com/office/officeart/2008/layout/LinedList"/>
    <dgm:cxn modelId="{9DDD35E8-2E09-C141-8917-A54952A4E282}" type="presParOf" srcId="{C6498517-491D-EC43-A010-48C1D343B3C2}" destId="{4FBAC662-CB7B-F14E-BA46-F7B4479ACE7B}" srcOrd="27" destOrd="0" presId="urn:microsoft.com/office/officeart/2008/layout/LinedList"/>
    <dgm:cxn modelId="{A3D1075B-C44C-244F-8BD0-47B48E87C2D4}" type="presParOf" srcId="{4FBAC662-CB7B-F14E-BA46-F7B4479ACE7B}" destId="{6AC8326B-E48B-D547-8936-392FA5FD7736}" srcOrd="0" destOrd="0" presId="urn:microsoft.com/office/officeart/2008/layout/LinedList"/>
    <dgm:cxn modelId="{545EC6C5-B971-0942-9011-AF5301C29489}" type="presParOf" srcId="{4FBAC662-CB7B-F14E-BA46-F7B4479ACE7B}" destId="{F17A8F93-02EF-7C46-9043-4BFBA73F97FA}" srcOrd="1" destOrd="0" presId="urn:microsoft.com/office/officeart/2008/layout/LinedList"/>
    <dgm:cxn modelId="{25D88D45-D1F2-F048-8436-C4DF9C18C599}" type="presParOf" srcId="{C6498517-491D-EC43-A010-48C1D343B3C2}" destId="{6E7A0128-FC76-2848-A51C-3FECD83A6B67}" srcOrd="28" destOrd="0" presId="urn:microsoft.com/office/officeart/2008/layout/LinedList"/>
    <dgm:cxn modelId="{3DE13601-F006-FB40-AD03-6C21C8DDA1B1}" type="presParOf" srcId="{C6498517-491D-EC43-A010-48C1D343B3C2}" destId="{8003C190-9C45-084F-9A89-32BE2B38EF02}" srcOrd="29" destOrd="0" presId="urn:microsoft.com/office/officeart/2008/layout/LinedList"/>
    <dgm:cxn modelId="{AB39E9E3-BA5E-3E40-AD2A-6EA88FA3572A}" type="presParOf" srcId="{8003C190-9C45-084F-9A89-32BE2B38EF02}" destId="{70D78907-A10E-0D4B-B706-E25EE5171C7B}" srcOrd="0" destOrd="0" presId="urn:microsoft.com/office/officeart/2008/layout/LinedList"/>
    <dgm:cxn modelId="{2B927ED2-9D32-8C40-9098-954200C9BC3F}" type="presParOf" srcId="{8003C190-9C45-084F-9A89-32BE2B38EF02}" destId="{E97D1475-21FC-9144-8707-67BD06F4E187}" srcOrd="1" destOrd="0" presId="urn:microsoft.com/office/officeart/2008/layout/LinedList"/>
    <dgm:cxn modelId="{3D8E7EDA-6885-2140-AD56-7E0FEA304D77}" type="presParOf" srcId="{C6498517-491D-EC43-A010-48C1D343B3C2}" destId="{FF31EE75-8B38-3E40-9C7B-505948029C6C}" srcOrd="30" destOrd="0" presId="urn:microsoft.com/office/officeart/2008/layout/LinedList"/>
    <dgm:cxn modelId="{DF4FF12B-C9D6-FD47-A0CD-22E808FA6A44}" type="presParOf" srcId="{C6498517-491D-EC43-A010-48C1D343B3C2}" destId="{B58E7C65-F372-E944-A987-B91FC3D92D89}" srcOrd="31" destOrd="0" presId="urn:microsoft.com/office/officeart/2008/layout/LinedList"/>
    <dgm:cxn modelId="{90E07108-34B7-F74E-B70C-A3FB8721F12F}" type="presParOf" srcId="{B58E7C65-F372-E944-A987-B91FC3D92D89}" destId="{8351ED3C-DC08-1747-96E5-7C1E5C7FDF1A}" srcOrd="0" destOrd="0" presId="urn:microsoft.com/office/officeart/2008/layout/LinedList"/>
    <dgm:cxn modelId="{EEAA0BCD-596A-574C-B321-FF26CEBB761A}" type="presParOf" srcId="{B58E7C65-F372-E944-A987-B91FC3D92D89}" destId="{5464B561-3F97-7E42-A161-0841AE2044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A2EA77-097E-49C4-92A9-FBE4B24AFC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577DD4-E05D-495C-8957-EC1930316DB2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u="none" strike="noStrike" cap="none" baseline="0" noProof="0" dirty="0">
              <a:latin typeface="Times New Roman"/>
              <a:cs typeface="Times New Roman"/>
            </a:rPr>
            <a:t>SCRUM MASTER: Leutrim Dema</a:t>
          </a:r>
        </a:p>
      </dgm:t>
    </dgm:pt>
    <dgm:pt modelId="{EE587FC0-1AD1-4DCC-A3C5-B8D38C5CE43A}" type="parTrans" cxnId="{95DBFB8A-0204-4508-B3C7-CE49F7F7F3F8}">
      <dgm:prSet/>
      <dgm:spPr/>
      <dgm:t>
        <a:bodyPr/>
        <a:lstStyle/>
        <a:p>
          <a:endParaRPr lang="en-US"/>
        </a:p>
      </dgm:t>
    </dgm:pt>
    <dgm:pt modelId="{303CE5A3-D60C-49B4-B74A-277A3F45528D}" type="sibTrans" cxnId="{95DBFB8A-0204-4508-B3C7-CE49F7F7F3F8}">
      <dgm:prSet/>
      <dgm:spPr/>
      <dgm:t>
        <a:bodyPr/>
        <a:lstStyle/>
        <a:p>
          <a:endParaRPr lang="en-US"/>
        </a:p>
      </dgm:t>
    </dgm:pt>
    <dgm:pt modelId="{907C0272-81B1-4E2C-A7A5-30A3B92B2784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Times New Roman"/>
              <a:cs typeface="Times New Roman"/>
            </a:rPr>
            <a:t>BUSINESS PLANNER: Gabriela Aldrete  </a:t>
          </a:r>
          <a:r>
            <a:rPr lang="en-US" dirty="0"/>
            <a:t> </a:t>
          </a:r>
          <a:endParaRPr lang="en-US" sz="2300" dirty="0">
            <a:latin typeface="Times New Roman"/>
            <a:cs typeface="Times New Roman"/>
          </a:endParaRPr>
        </a:p>
      </dgm:t>
    </dgm:pt>
    <dgm:pt modelId="{D6F17CA4-0B24-406F-B957-35EB9CBD7D19}" type="parTrans" cxnId="{49D35713-3E15-4347-822A-A8AC4ACB78A0}">
      <dgm:prSet/>
      <dgm:spPr/>
      <dgm:t>
        <a:bodyPr/>
        <a:lstStyle/>
        <a:p>
          <a:endParaRPr lang="en-US"/>
        </a:p>
      </dgm:t>
    </dgm:pt>
    <dgm:pt modelId="{90844413-2F33-43B1-82BB-7DC34BDB9447}" type="sibTrans" cxnId="{49D35713-3E15-4347-822A-A8AC4ACB78A0}">
      <dgm:prSet/>
      <dgm:spPr/>
      <dgm:t>
        <a:bodyPr/>
        <a:lstStyle/>
        <a:p>
          <a:endParaRPr lang="en-US"/>
        </a:p>
      </dgm:t>
    </dgm:pt>
    <dgm:pt modelId="{A747AA30-9D7F-4CA7-8DC1-D2663C03F20F}" type="pres">
      <dgm:prSet presAssocID="{44A2EA77-097E-49C4-92A9-FBE4B24AFCE5}" presName="root" presStyleCnt="0">
        <dgm:presLayoutVars>
          <dgm:dir/>
          <dgm:resizeHandles val="exact"/>
        </dgm:presLayoutVars>
      </dgm:prSet>
      <dgm:spPr/>
    </dgm:pt>
    <dgm:pt modelId="{CF7487BE-D5AB-4B51-ADEE-9B9746AF5DB5}" type="pres">
      <dgm:prSet presAssocID="{3F577DD4-E05D-495C-8957-EC1930316DB2}" presName="compNode" presStyleCnt="0"/>
      <dgm:spPr/>
    </dgm:pt>
    <dgm:pt modelId="{D7ECFB35-C918-476B-82CC-833DA146C880}" type="pres">
      <dgm:prSet presAssocID="{3F577DD4-E05D-495C-8957-EC1930316DB2}" presName="bgRect" presStyleLbl="bgShp" presStyleIdx="0" presStyleCnt="2"/>
      <dgm:spPr/>
    </dgm:pt>
    <dgm:pt modelId="{F98212DD-3680-4947-ADC9-134F3B1C7CAA}" type="pres">
      <dgm:prSet presAssocID="{3F577DD4-E05D-495C-8957-EC1930316D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6322AC0-A748-471E-B374-879A46C0E7E9}" type="pres">
      <dgm:prSet presAssocID="{3F577DD4-E05D-495C-8957-EC1930316DB2}" presName="spaceRect" presStyleCnt="0"/>
      <dgm:spPr/>
    </dgm:pt>
    <dgm:pt modelId="{5AC9C0BB-EF13-4B51-9C8F-9F876B52F9AD}" type="pres">
      <dgm:prSet presAssocID="{3F577DD4-E05D-495C-8957-EC1930316DB2}" presName="parTx" presStyleLbl="revTx" presStyleIdx="0" presStyleCnt="2">
        <dgm:presLayoutVars>
          <dgm:chMax val="0"/>
          <dgm:chPref val="0"/>
        </dgm:presLayoutVars>
      </dgm:prSet>
      <dgm:spPr/>
    </dgm:pt>
    <dgm:pt modelId="{8828D24C-5677-425D-BA49-8276AF6A201C}" type="pres">
      <dgm:prSet presAssocID="{303CE5A3-D60C-49B4-B74A-277A3F45528D}" presName="sibTrans" presStyleCnt="0"/>
      <dgm:spPr/>
    </dgm:pt>
    <dgm:pt modelId="{AB24D031-55A1-47CA-97ED-2B9D1BE65780}" type="pres">
      <dgm:prSet presAssocID="{907C0272-81B1-4E2C-A7A5-30A3B92B2784}" presName="compNode" presStyleCnt="0"/>
      <dgm:spPr/>
    </dgm:pt>
    <dgm:pt modelId="{F7D51833-334A-4378-93E4-EA455AD78929}" type="pres">
      <dgm:prSet presAssocID="{907C0272-81B1-4E2C-A7A5-30A3B92B2784}" presName="bgRect" presStyleLbl="bgShp" presStyleIdx="1" presStyleCnt="2"/>
      <dgm:spPr/>
    </dgm:pt>
    <dgm:pt modelId="{A9E8A3AD-B7AA-4B9E-8B78-0E60355950AA}" type="pres">
      <dgm:prSet presAssocID="{907C0272-81B1-4E2C-A7A5-30A3B92B27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CDBC7B9-93DE-4AFB-923D-49B7A3029632}" type="pres">
      <dgm:prSet presAssocID="{907C0272-81B1-4E2C-A7A5-30A3B92B2784}" presName="spaceRect" presStyleCnt="0"/>
      <dgm:spPr/>
    </dgm:pt>
    <dgm:pt modelId="{180406A9-5295-4188-9D22-1E046C592044}" type="pres">
      <dgm:prSet presAssocID="{907C0272-81B1-4E2C-A7A5-30A3B92B278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9D35713-3E15-4347-822A-A8AC4ACB78A0}" srcId="{44A2EA77-097E-49C4-92A9-FBE4B24AFCE5}" destId="{907C0272-81B1-4E2C-A7A5-30A3B92B2784}" srcOrd="1" destOrd="0" parTransId="{D6F17CA4-0B24-406F-B957-35EB9CBD7D19}" sibTransId="{90844413-2F33-43B1-82BB-7DC34BDB9447}"/>
    <dgm:cxn modelId="{95DBFB8A-0204-4508-B3C7-CE49F7F7F3F8}" srcId="{44A2EA77-097E-49C4-92A9-FBE4B24AFCE5}" destId="{3F577DD4-E05D-495C-8957-EC1930316DB2}" srcOrd="0" destOrd="0" parTransId="{EE587FC0-1AD1-4DCC-A3C5-B8D38C5CE43A}" sibTransId="{303CE5A3-D60C-49B4-B74A-277A3F45528D}"/>
    <dgm:cxn modelId="{EBF20EAC-0ACC-4C2B-B658-37B74C10AB7B}" type="presOf" srcId="{907C0272-81B1-4E2C-A7A5-30A3B92B2784}" destId="{180406A9-5295-4188-9D22-1E046C592044}" srcOrd="0" destOrd="0" presId="urn:microsoft.com/office/officeart/2018/2/layout/IconVerticalSolidList"/>
    <dgm:cxn modelId="{A30FB7E9-A818-44D1-9B8B-AF3F9C4139A1}" type="presOf" srcId="{44A2EA77-097E-49C4-92A9-FBE4B24AFCE5}" destId="{A747AA30-9D7F-4CA7-8DC1-D2663C03F20F}" srcOrd="0" destOrd="0" presId="urn:microsoft.com/office/officeart/2018/2/layout/IconVerticalSolidList"/>
    <dgm:cxn modelId="{3EA792FE-8299-4C84-9BD8-F7C9F56DE21B}" type="presOf" srcId="{3F577DD4-E05D-495C-8957-EC1930316DB2}" destId="{5AC9C0BB-EF13-4B51-9C8F-9F876B52F9AD}" srcOrd="0" destOrd="0" presId="urn:microsoft.com/office/officeart/2018/2/layout/IconVerticalSolidList"/>
    <dgm:cxn modelId="{7C6EDBD1-F696-4AC1-8275-7D00649709A2}" type="presParOf" srcId="{A747AA30-9D7F-4CA7-8DC1-D2663C03F20F}" destId="{CF7487BE-D5AB-4B51-ADEE-9B9746AF5DB5}" srcOrd="0" destOrd="0" presId="urn:microsoft.com/office/officeart/2018/2/layout/IconVerticalSolidList"/>
    <dgm:cxn modelId="{024A84AE-016B-447D-833D-FF80467C14AE}" type="presParOf" srcId="{CF7487BE-D5AB-4B51-ADEE-9B9746AF5DB5}" destId="{D7ECFB35-C918-476B-82CC-833DA146C880}" srcOrd="0" destOrd="0" presId="urn:microsoft.com/office/officeart/2018/2/layout/IconVerticalSolidList"/>
    <dgm:cxn modelId="{CAE53314-8563-4320-B557-B0E40CC1A44B}" type="presParOf" srcId="{CF7487BE-D5AB-4B51-ADEE-9B9746AF5DB5}" destId="{F98212DD-3680-4947-ADC9-134F3B1C7CAA}" srcOrd="1" destOrd="0" presId="urn:microsoft.com/office/officeart/2018/2/layout/IconVerticalSolidList"/>
    <dgm:cxn modelId="{6CC2BC53-1330-4635-8835-3D03B138869B}" type="presParOf" srcId="{CF7487BE-D5AB-4B51-ADEE-9B9746AF5DB5}" destId="{16322AC0-A748-471E-B374-879A46C0E7E9}" srcOrd="2" destOrd="0" presId="urn:microsoft.com/office/officeart/2018/2/layout/IconVerticalSolidList"/>
    <dgm:cxn modelId="{58E49DD3-FB0F-493B-975C-26AE12A24103}" type="presParOf" srcId="{CF7487BE-D5AB-4B51-ADEE-9B9746AF5DB5}" destId="{5AC9C0BB-EF13-4B51-9C8F-9F876B52F9AD}" srcOrd="3" destOrd="0" presId="urn:microsoft.com/office/officeart/2018/2/layout/IconVerticalSolidList"/>
    <dgm:cxn modelId="{6FA8A179-9356-43DB-8B33-79BBACFF1647}" type="presParOf" srcId="{A747AA30-9D7F-4CA7-8DC1-D2663C03F20F}" destId="{8828D24C-5677-425D-BA49-8276AF6A201C}" srcOrd="1" destOrd="0" presId="urn:microsoft.com/office/officeart/2018/2/layout/IconVerticalSolidList"/>
    <dgm:cxn modelId="{295626E0-011B-4171-B49A-64AC0AB28B16}" type="presParOf" srcId="{A747AA30-9D7F-4CA7-8DC1-D2663C03F20F}" destId="{AB24D031-55A1-47CA-97ED-2B9D1BE65780}" srcOrd="2" destOrd="0" presId="urn:microsoft.com/office/officeart/2018/2/layout/IconVerticalSolidList"/>
    <dgm:cxn modelId="{C7DE53B4-03E0-42FD-A985-E345F729B6FA}" type="presParOf" srcId="{AB24D031-55A1-47CA-97ED-2B9D1BE65780}" destId="{F7D51833-334A-4378-93E4-EA455AD78929}" srcOrd="0" destOrd="0" presId="urn:microsoft.com/office/officeart/2018/2/layout/IconVerticalSolidList"/>
    <dgm:cxn modelId="{29EF8F73-B252-4FEF-92FC-09EDF6267724}" type="presParOf" srcId="{AB24D031-55A1-47CA-97ED-2B9D1BE65780}" destId="{A9E8A3AD-B7AA-4B9E-8B78-0E60355950AA}" srcOrd="1" destOrd="0" presId="urn:microsoft.com/office/officeart/2018/2/layout/IconVerticalSolidList"/>
    <dgm:cxn modelId="{F59A987F-5A88-4D21-AFB4-88150CFAFFA2}" type="presParOf" srcId="{AB24D031-55A1-47CA-97ED-2B9D1BE65780}" destId="{3CDBC7B9-93DE-4AFB-923D-49B7A3029632}" srcOrd="2" destOrd="0" presId="urn:microsoft.com/office/officeart/2018/2/layout/IconVerticalSolidList"/>
    <dgm:cxn modelId="{B019A828-DF32-4338-B7C8-2C144FF29C89}" type="presParOf" srcId="{AB24D031-55A1-47CA-97ED-2B9D1BE65780}" destId="{180406A9-5295-4188-9D22-1E046C5920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4B015E-39EB-4423-96CA-0695DBC9BEF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85B2-33D9-4A78-A6EA-A1B61440593A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Problem Statement - 4hrs</a:t>
          </a:r>
          <a:endParaRPr lang="en-US"/>
        </a:p>
      </dgm:t>
    </dgm:pt>
    <dgm:pt modelId="{8622F8FF-E5ED-48FC-BE5C-C334C0F372AA}" type="parTrans" cxnId="{66E8B319-1665-4AE5-A354-F0EAE5F5C23A}">
      <dgm:prSet/>
      <dgm:spPr/>
      <dgm:t>
        <a:bodyPr/>
        <a:lstStyle/>
        <a:p>
          <a:endParaRPr lang="en-US"/>
        </a:p>
      </dgm:t>
    </dgm:pt>
    <dgm:pt modelId="{2288CB91-78F7-4DDB-8E52-863D0308576F}" type="sibTrans" cxnId="{66E8B319-1665-4AE5-A354-F0EAE5F5C23A}">
      <dgm:prSet/>
      <dgm:spPr/>
      <dgm:t>
        <a:bodyPr/>
        <a:lstStyle/>
        <a:p>
          <a:endParaRPr lang="en-US"/>
        </a:p>
      </dgm:t>
    </dgm:pt>
    <dgm:pt modelId="{D8051A47-18DE-4F29-9EBA-20FB28D830D4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Methodology - 4hrs</a:t>
          </a:r>
        </a:p>
      </dgm:t>
    </dgm:pt>
    <dgm:pt modelId="{4CB117A7-D9BD-4DF7-8642-D0818DFAB5F0}" type="parTrans" cxnId="{B56F23E2-0B21-45C1-80CD-6DD9D4EA5E47}">
      <dgm:prSet/>
      <dgm:spPr/>
      <dgm:t>
        <a:bodyPr/>
        <a:lstStyle/>
        <a:p>
          <a:endParaRPr lang="en-US"/>
        </a:p>
      </dgm:t>
    </dgm:pt>
    <dgm:pt modelId="{7864763F-4CDB-4F98-929E-C09FF8B4FCD8}" type="sibTrans" cxnId="{B56F23E2-0B21-45C1-80CD-6DD9D4EA5E47}">
      <dgm:prSet/>
      <dgm:spPr/>
      <dgm:t>
        <a:bodyPr/>
        <a:lstStyle/>
        <a:p>
          <a:endParaRPr lang="en-US"/>
        </a:p>
      </dgm:t>
    </dgm:pt>
    <dgm:pt modelId="{674A1E82-C731-4FF3-A906-A77B8B3518D0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Value Proposition - 4hrs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51D958-2A41-47CD-8144-7C3FFF46DF3D}" type="parTrans" cxnId="{ACBEF9A6-2658-4D3E-81ED-66E390649C5A}">
      <dgm:prSet/>
      <dgm:spPr/>
      <dgm:t>
        <a:bodyPr/>
        <a:lstStyle/>
        <a:p>
          <a:endParaRPr lang="en-US"/>
        </a:p>
      </dgm:t>
    </dgm:pt>
    <dgm:pt modelId="{30DD1720-3208-4B2A-A7AB-49939C7DCBAC}" type="sibTrans" cxnId="{ACBEF9A6-2658-4D3E-81ED-66E390649C5A}">
      <dgm:prSet/>
      <dgm:spPr/>
      <dgm:t>
        <a:bodyPr/>
        <a:lstStyle/>
        <a:p>
          <a:endParaRPr lang="en-US"/>
        </a:p>
      </dgm:t>
    </dgm:pt>
    <dgm:pt modelId="{90EA3586-7C53-412D-9E2F-208FF9BAC60B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Development Milestones - 6hrs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37A7C5-B0A8-4961-818F-45A6963F657A}" type="parTrans" cxnId="{B4DC4B1B-8ED2-4804-AEE1-DC950A969627}">
      <dgm:prSet/>
      <dgm:spPr/>
      <dgm:t>
        <a:bodyPr/>
        <a:lstStyle/>
        <a:p>
          <a:endParaRPr lang="en-US"/>
        </a:p>
      </dgm:t>
    </dgm:pt>
    <dgm:pt modelId="{61A52FE6-BA18-4B1C-92B7-D14E29097770}" type="sibTrans" cxnId="{B4DC4B1B-8ED2-4804-AEE1-DC950A969627}">
      <dgm:prSet/>
      <dgm:spPr/>
      <dgm:t>
        <a:bodyPr/>
        <a:lstStyle/>
        <a:p>
          <a:endParaRPr lang="en-US"/>
        </a:p>
      </dgm:t>
    </dgm:pt>
    <dgm:pt modelId="{E218589D-1139-404E-B152-029EE245D655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Background - 6hrs</a:t>
          </a:r>
        </a:p>
      </dgm:t>
    </dgm:pt>
    <dgm:pt modelId="{15B3D683-3568-40BB-B0BA-B2C3BC5A5402}" type="parTrans" cxnId="{753C7D5D-C563-4596-986E-8B2C0CAAB1F5}">
      <dgm:prSet/>
      <dgm:spPr/>
      <dgm:t>
        <a:bodyPr/>
        <a:lstStyle/>
        <a:p>
          <a:endParaRPr lang="en-US"/>
        </a:p>
      </dgm:t>
    </dgm:pt>
    <dgm:pt modelId="{4004234B-DE6E-4521-9475-F6CDBD32F3E2}" type="sibTrans" cxnId="{753C7D5D-C563-4596-986E-8B2C0CAAB1F5}">
      <dgm:prSet/>
      <dgm:spPr/>
      <dgm:t>
        <a:bodyPr/>
        <a:lstStyle/>
        <a:p>
          <a:endParaRPr lang="en-US"/>
        </a:p>
      </dgm:t>
    </dgm:pt>
    <dgm:pt modelId="{5F23B817-66C0-4A44-92D2-C4A89F3982F1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Related Work - 6hrs</a:t>
          </a:r>
        </a:p>
      </dgm:t>
    </dgm:pt>
    <dgm:pt modelId="{76E3E0FD-5989-4552-A568-416708D3DF06}" type="parTrans" cxnId="{1864BEE4-DCD2-4C50-A49F-62D18F6B6AC4}">
      <dgm:prSet/>
      <dgm:spPr/>
      <dgm:t>
        <a:bodyPr/>
        <a:lstStyle/>
        <a:p>
          <a:endParaRPr lang="en-US"/>
        </a:p>
      </dgm:t>
    </dgm:pt>
    <dgm:pt modelId="{CD5F0EDB-3471-4191-A1B4-AFC7AFA40B58}" type="sibTrans" cxnId="{1864BEE4-DCD2-4C50-A49F-62D18F6B6AC4}">
      <dgm:prSet/>
      <dgm:spPr/>
      <dgm:t>
        <a:bodyPr/>
        <a:lstStyle/>
        <a:p>
          <a:endParaRPr lang="en-US"/>
        </a:p>
      </dgm:t>
    </dgm:pt>
    <dgm:pt modelId="{948C281C-C39F-4FC9-B39E-E8A123FD7E83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System Overview - 6hrs</a:t>
          </a:r>
        </a:p>
      </dgm:t>
    </dgm:pt>
    <dgm:pt modelId="{00710822-119D-4D6F-8B57-3CF3C841FC0E}" type="parTrans" cxnId="{44427A0F-31BD-4799-98D9-BDB4E21B9FE9}">
      <dgm:prSet/>
      <dgm:spPr/>
      <dgm:t>
        <a:bodyPr/>
        <a:lstStyle/>
        <a:p>
          <a:endParaRPr lang="en-US"/>
        </a:p>
      </dgm:t>
    </dgm:pt>
    <dgm:pt modelId="{A36FA0BA-266C-44F6-B02C-8352F9B373F2}" type="sibTrans" cxnId="{44427A0F-31BD-4799-98D9-BDB4E21B9FE9}">
      <dgm:prSet/>
      <dgm:spPr/>
      <dgm:t>
        <a:bodyPr/>
        <a:lstStyle/>
        <a:p>
          <a:endParaRPr lang="en-US"/>
        </a:p>
      </dgm:t>
    </dgm:pt>
    <dgm:pt modelId="{3B1E071D-D7D7-4FA2-A59F-80424DA58F21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Cost Proposal - 8hrs</a:t>
          </a:r>
        </a:p>
      </dgm:t>
    </dgm:pt>
    <dgm:pt modelId="{2CDF64FF-6C9C-4A30-90DB-3616A542724E}" type="parTrans" cxnId="{D232E5C9-EF39-43A5-AC19-51D8E8EE8246}">
      <dgm:prSet/>
      <dgm:spPr/>
      <dgm:t>
        <a:bodyPr/>
        <a:lstStyle/>
        <a:p>
          <a:endParaRPr lang="en-US"/>
        </a:p>
      </dgm:t>
    </dgm:pt>
    <dgm:pt modelId="{D78AE022-93F7-421A-BCD1-24EF3FCAC340}" type="sibTrans" cxnId="{D232E5C9-EF39-43A5-AC19-51D8E8EE8246}">
      <dgm:prSet/>
      <dgm:spPr/>
      <dgm:t>
        <a:bodyPr/>
        <a:lstStyle/>
        <a:p>
          <a:endParaRPr lang="en-US"/>
        </a:p>
      </dgm:t>
    </dgm:pt>
    <dgm:pt modelId="{3C60E174-BFA2-46ED-B52E-666DED0449D7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Facilities &amp; Equipment -  8hrs</a:t>
          </a:r>
        </a:p>
      </dgm:t>
    </dgm:pt>
    <dgm:pt modelId="{27B32F9F-F7CE-4CF4-B7DC-3A5242DBE945}" type="parTrans" cxnId="{BED47F48-1929-4379-B97D-D65749F11EFD}">
      <dgm:prSet/>
      <dgm:spPr/>
      <dgm:t>
        <a:bodyPr/>
        <a:lstStyle/>
        <a:p>
          <a:endParaRPr lang="en-US"/>
        </a:p>
      </dgm:t>
    </dgm:pt>
    <dgm:pt modelId="{94B7338E-58AC-4C7A-A819-D0BEC7BDE7C1}" type="sibTrans" cxnId="{BED47F48-1929-4379-B97D-D65749F11EFD}">
      <dgm:prSet/>
      <dgm:spPr/>
      <dgm:t>
        <a:bodyPr/>
        <a:lstStyle/>
        <a:p>
          <a:endParaRPr lang="en-US"/>
        </a:p>
      </dgm:t>
    </dgm:pt>
    <dgm:pt modelId="{EC63AEBA-CE87-4C03-8133-F26F86485237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Assumptions - 6hrs</a:t>
          </a:r>
        </a:p>
      </dgm:t>
    </dgm:pt>
    <dgm:pt modelId="{5CB4CD99-6AA2-4777-9277-E5B2EB64759F}" type="parTrans" cxnId="{DAB7FF3B-760A-4312-9860-56295A4BD232}">
      <dgm:prSet/>
      <dgm:spPr/>
      <dgm:t>
        <a:bodyPr/>
        <a:lstStyle/>
        <a:p>
          <a:endParaRPr lang="en-US"/>
        </a:p>
      </dgm:t>
    </dgm:pt>
    <dgm:pt modelId="{62975A80-A0F4-4790-B009-C8BF3EABB3F3}" type="sibTrans" cxnId="{DAB7FF3B-760A-4312-9860-56295A4BD232}">
      <dgm:prSet/>
      <dgm:spPr/>
      <dgm:t>
        <a:bodyPr/>
        <a:lstStyle/>
        <a:p>
          <a:endParaRPr lang="en-US"/>
        </a:p>
      </dgm:t>
    </dgm:pt>
    <dgm:pt modelId="{61EFED0A-F022-4927-A02D-84C8BF300EAF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Constraints - 7hrs</a:t>
          </a:r>
        </a:p>
      </dgm:t>
    </dgm:pt>
    <dgm:pt modelId="{09927FB3-B323-430E-A2B8-C885BF0D3BCB}" type="parTrans" cxnId="{9578F3D5-6EAF-41AA-BDBC-CC8E8A52DFA5}">
      <dgm:prSet/>
      <dgm:spPr/>
      <dgm:t>
        <a:bodyPr/>
        <a:lstStyle/>
        <a:p>
          <a:endParaRPr lang="en-US"/>
        </a:p>
      </dgm:t>
    </dgm:pt>
    <dgm:pt modelId="{E7F56D71-85E8-41D9-9305-65AB71EF242A}" type="sibTrans" cxnId="{9578F3D5-6EAF-41AA-BDBC-CC8E8A52DFA5}">
      <dgm:prSet/>
      <dgm:spPr/>
      <dgm:t>
        <a:bodyPr/>
        <a:lstStyle/>
        <a:p>
          <a:endParaRPr lang="en-US"/>
        </a:p>
      </dgm:t>
    </dgm:pt>
    <dgm:pt modelId="{AA425E28-DF24-4345-96F6-1361FCC43306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Risks - 6hrs</a:t>
          </a:r>
        </a:p>
      </dgm:t>
    </dgm:pt>
    <dgm:pt modelId="{76DC5EA2-14FE-419A-A6DB-176ED45B4FE9}" type="parTrans" cxnId="{3DAFC7E1-D422-4FD8-8797-63DCF9D67B86}">
      <dgm:prSet/>
      <dgm:spPr/>
      <dgm:t>
        <a:bodyPr/>
        <a:lstStyle/>
        <a:p>
          <a:endParaRPr lang="en-US"/>
        </a:p>
      </dgm:t>
    </dgm:pt>
    <dgm:pt modelId="{6093DDEE-1632-4321-94AA-985AE7752D38}" type="sibTrans" cxnId="{3DAFC7E1-D422-4FD8-8797-63DCF9D67B86}">
      <dgm:prSet/>
      <dgm:spPr/>
      <dgm:t>
        <a:bodyPr/>
        <a:lstStyle/>
        <a:p>
          <a:endParaRPr lang="en-US"/>
        </a:p>
      </dgm:t>
    </dgm:pt>
    <dgm:pt modelId="{B4C36D7F-52C2-4FAF-840F-43D3EC58A74C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Major Documentation Deliverables - 4hrs</a:t>
          </a:r>
        </a:p>
      </dgm:t>
    </dgm:pt>
    <dgm:pt modelId="{9E88EE7F-D3A2-4AE1-A815-7D071FE3B386}" type="parTrans" cxnId="{9DF095DF-12CF-41A3-97C8-755DC7C7C21E}">
      <dgm:prSet/>
      <dgm:spPr/>
      <dgm:t>
        <a:bodyPr/>
        <a:lstStyle/>
        <a:p>
          <a:endParaRPr lang="en-US"/>
        </a:p>
      </dgm:t>
    </dgm:pt>
    <dgm:pt modelId="{B4C30883-1C03-471D-B8CE-5489DA5A2FAD}" type="sibTrans" cxnId="{9DF095DF-12CF-41A3-97C8-755DC7C7C21E}">
      <dgm:prSet/>
      <dgm:spPr/>
      <dgm:t>
        <a:bodyPr/>
        <a:lstStyle/>
        <a:p>
          <a:endParaRPr lang="en-US"/>
        </a:p>
      </dgm:t>
    </dgm:pt>
    <dgm:pt modelId="{EC84776F-2A83-49C2-BE93-B7344D90583D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Recurring Sprint Items - 8hrs</a:t>
          </a:r>
        </a:p>
      </dgm:t>
    </dgm:pt>
    <dgm:pt modelId="{74526EAD-8BE7-409B-875B-0F505DADAA2F}" type="parTrans" cxnId="{E59CBB6C-BAA8-4DC0-81D5-A064932A3E9B}">
      <dgm:prSet/>
      <dgm:spPr/>
      <dgm:t>
        <a:bodyPr/>
        <a:lstStyle/>
        <a:p>
          <a:endParaRPr lang="en-US"/>
        </a:p>
      </dgm:t>
    </dgm:pt>
    <dgm:pt modelId="{9EB91FAC-95F7-451D-877F-105D7562F8F1}" type="sibTrans" cxnId="{E59CBB6C-BAA8-4DC0-81D5-A064932A3E9B}">
      <dgm:prSet/>
      <dgm:spPr/>
      <dgm:t>
        <a:bodyPr/>
        <a:lstStyle/>
        <a:p>
          <a:endParaRPr lang="en-US"/>
        </a:p>
      </dgm:t>
    </dgm:pt>
    <dgm:pt modelId="{68E88E73-4B55-4D53-8616-04B9A2CCF2D6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Closeout Materials - 10hrs</a:t>
          </a:r>
        </a:p>
      </dgm:t>
    </dgm:pt>
    <dgm:pt modelId="{8939CE65-0B52-40CE-9C7B-F6C01F904D95}" type="parTrans" cxnId="{6FAE7036-FEFE-4EA6-A7C0-5E7D586D5325}">
      <dgm:prSet/>
      <dgm:spPr/>
      <dgm:t>
        <a:bodyPr/>
        <a:lstStyle/>
        <a:p>
          <a:endParaRPr lang="en-US"/>
        </a:p>
      </dgm:t>
    </dgm:pt>
    <dgm:pt modelId="{B4CC13FC-7B7D-4E96-83E4-554800467CB6}" type="sibTrans" cxnId="{6FAE7036-FEFE-4EA6-A7C0-5E7D586D5325}">
      <dgm:prSet/>
      <dgm:spPr/>
      <dgm:t>
        <a:bodyPr/>
        <a:lstStyle/>
        <a:p>
          <a:endParaRPr lang="en-US"/>
        </a:p>
      </dgm:t>
    </dgm:pt>
    <dgm:pt modelId="{8CB12C56-C98B-4E17-B0CB-64D8292D24E2}" type="pres">
      <dgm:prSet presAssocID="{EF4B015E-39EB-4423-96CA-0695DBC9BEF1}" presName="diagram" presStyleCnt="0">
        <dgm:presLayoutVars>
          <dgm:dir/>
          <dgm:resizeHandles val="exact"/>
        </dgm:presLayoutVars>
      </dgm:prSet>
      <dgm:spPr/>
    </dgm:pt>
    <dgm:pt modelId="{52E132AC-AC36-4357-ADB8-B75A599CE24F}" type="pres">
      <dgm:prSet presAssocID="{DC1385B2-33D9-4A78-A6EA-A1B61440593A}" presName="node" presStyleLbl="node1" presStyleIdx="0" presStyleCnt="15">
        <dgm:presLayoutVars>
          <dgm:bulletEnabled val="1"/>
        </dgm:presLayoutVars>
      </dgm:prSet>
      <dgm:spPr/>
    </dgm:pt>
    <dgm:pt modelId="{5D7173C3-1DF6-4E90-AC98-737AC0FE2A52}" type="pres">
      <dgm:prSet presAssocID="{2288CB91-78F7-4DDB-8E52-863D0308576F}" presName="sibTrans" presStyleCnt="0"/>
      <dgm:spPr/>
    </dgm:pt>
    <dgm:pt modelId="{12E58E1C-7399-4E92-9159-45F710BD3698}" type="pres">
      <dgm:prSet presAssocID="{D8051A47-18DE-4F29-9EBA-20FB28D830D4}" presName="node" presStyleLbl="node1" presStyleIdx="1" presStyleCnt="15">
        <dgm:presLayoutVars>
          <dgm:bulletEnabled val="1"/>
        </dgm:presLayoutVars>
      </dgm:prSet>
      <dgm:spPr/>
    </dgm:pt>
    <dgm:pt modelId="{F8661D8E-7D32-47BE-A31F-025091987685}" type="pres">
      <dgm:prSet presAssocID="{7864763F-4CDB-4F98-929E-C09FF8B4FCD8}" presName="sibTrans" presStyleCnt="0"/>
      <dgm:spPr/>
    </dgm:pt>
    <dgm:pt modelId="{100E994E-0CFE-4EDC-811D-A798454EA566}" type="pres">
      <dgm:prSet presAssocID="{674A1E82-C731-4FF3-A906-A77B8B3518D0}" presName="node" presStyleLbl="node1" presStyleIdx="2" presStyleCnt="15">
        <dgm:presLayoutVars>
          <dgm:bulletEnabled val="1"/>
        </dgm:presLayoutVars>
      </dgm:prSet>
      <dgm:spPr/>
    </dgm:pt>
    <dgm:pt modelId="{327D0AD5-4719-41FF-BF92-788769145E2D}" type="pres">
      <dgm:prSet presAssocID="{30DD1720-3208-4B2A-A7AB-49939C7DCBAC}" presName="sibTrans" presStyleCnt="0"/>
      <dgm:spPr/>
    </dgm:pt>
    <dgm:pt modelId="{27821160-D40D-4583-B9FA-F4865C76031A}" type="pres">
      <dgm:prSet presAssocID="{90EA3586-7C53-412D-9E2F-208FF9BAC60B}" presName="node" presStyleLbl="node1" presStyleIdx="3" presStyleCnt="15">
        <dgm:presLayoutVars>
          <dgm:bulletEnabled val="1"/>
        </dgm:presLayoutVars>
      </dgm:prSet>
      <dgm:spPr/>
    </dgm:pt>
    <dgm:pt modelId="{7A75E24E-BA7D-4A84-B01B-DF18851B1885}" type="pres">
      <dgm:prSet presAssocID="{61A52FE6-BA18-4B1C-92B7-D14E29097770}" presName="sibTrans" presStyleCnt="0"/>
      <dgm:spPr/>
    </dgm:pt>
    <dgm:pt modelId="{89EE11E0-943F-4588-8E51-E6AB4D3C5927}" type="pres">
      <dgm:prSet presAssocID="{E218589D-1139-404E-B152-029EE245D655}" presName="node" presStyleLbl="node1" presStyleIdx="4" presStyleCnt="15">
        <dgm:presLayoutVars>
          <dgm:bulletEnabled val="1"/>
        </dgm:presLayoutVars>
      </dgm:prSet>
      <dgm:spPr/>
    </dgm:pt>
    <dgm:pt modelId="{2E1BD4EC-32F4-4F4E-B4B6-16B7253FEE4F}" type="pres">
      <dgm:prSet presAssocID="{4004234B-DE6E-4521-9475-F6CDBD32F3E2}" presName="sibTrans" presStyleCnt="0"/>
      <dgm:spPr/>
    </dgm:pt>
    <dgm:pt modelId="{F094D1F6-DAED-4B51-A344-66098CE0DA70}" type="pres">
      <dgm:prSet presAssocID="{5F23B817-66C0-4A44-92D2-C4A89F3982F1}" presName="node" presStyleLbl="node1" presStyleIdx="5" presStyleCnt="15">
        <dgm:presLayoutVars>
          <dgm:bulletEnabled val="1"/>
        </dgm:presLayoutVars>
      </dgm:prSet>
      <dgm:spPr/>
    </dgm:pt>
    <dgm:pt modelId="{9C3625E3-C634-424E-9641-7855F5062739}" type="pres">
      <dgm:prSet presAssocID="{CD5F0EDB-3471-4191-A1B4-AFC7AFA40B58}" presName="sibTrans" presStyleCnt="0"/>
      <dgm:spPr/>
    </dgm:pt>
    <dgm:pt modelId="{BB818B49-31FF-453C-9BB5-D345B2F11410}" type="pres">
      <dgm:prSet presAssocID="{948C281C-C39F-4FC9-B39E-E8A123FD7E83}" presName="node" presStyleLbl="node1" presStyleIdx="6" presStyleCnt="15">
        <dgm:presLayoutVars>
          <dgm:bulletEnabled val="1"/>
        </dgm:presLayoutVars>
      </dgm:prSet>
      <dgm:spPr/>
    </dgm:pt>
    <dgm:pt modelId="{8440938A-73C9-4D99-9362-FC1057A48C37}" type="pres">
      <dgm:prSet presAssocID="{A36FA0BA-266C-44F6-B02C-8352F9B373F2}" presName="sibTrans" presStyleCnt="0"/>
      <dgm:spPr/>
    </dgm:pt>
    <dgm:pt modelId="{843124FB-9484-476A-B36E-311CC41C29F8}" type="pres">
      <dgm:prSet presAssocID="{3B1E071D-D7D7-4FA2-A59F-80424DA58F21}" presName="node" presStyleLbl="node1" presStyleIdx="7" presStyleCnt="15">
        <dgm:presLayoutVars>
          <dgm:bulletEnabled val="1"/>
        </dgm:presLayoutVars>
      </dgm:prSet>
      <dgm:spPr/>
    </dgm:pt>
    <dgm:pt modelId="{40DB8DC6-E9D2-4218-A0CE-FB9B34915104}" type="pres">
      <dgm:prSet presAssocID="{D78AE022-93F7-421A-BCD1-24EF3FCAC340}" presName="sibTrans" presStyleCnt="0"/>
      <dgm:spPr/>
    </dgm:pt>
    <dgm:pt modelId="{362E2616-19E8-4611-94C9-DCF686BC1F75}" type="pres">
      <dgm:prSet presAssocID="{3C60E174-BFA2-46ED-B52E-666DED0449D7}" presName="node" presStyleLbl="node1" presStyleIdx="8" presStyleCnt="15">
        <dgm:presLayoutVars>
          <dgm:bulletEnabled val="1"/>
        </dgm:presLayoutVars>
      </dgm:prSet>
      <dgm:spPr/>
    </dgm:pt>
    <dgm:pt modelId="{25E6DC39-F7D7-4048-BD7B-C23810E244CC}" type="pres">
      <dgm:prSet presAssocID="{94B7338E-58AC-4C7A-A819-D0BEC7BDE7C1}" presName="sibTrans" presStyleCnt="0"/>
      <dgm:spPr/>
    </dgm:pt>
    <dgm:pt modelId="{9F1A86C3-7337-475E-AE9B-64BB8DC157C6}" type="pres">
      <dgm:prSet presAssocID="{EC63AEBA-CE87-4C03-8133-F26F86485237}" presName="node" presStyleLbl="node1" presStyleIdx="9" presStyleCnt="15">
        <dgm:presLayoutVars>
          <dgm:bulletEnabled val="1"/>
        </dgm:presLayoutVars>
      </dgm:prSet>
      <dgm:spPr/>
    </dgm:pt>
    <dgm:pt modelId="{7D841545-34DF-45B1-BD5D-3946638EB503}" type="pres">
      <dgm:prSet presAssocID="{62975A80-A0F4-4790-B009-C8BF3EABB3F3}" presName="sibTrans" presStyleCnt="0"/>
      <dgm:spPr/>
    </dgm:pt>
    <dgm:pt modelId="{2748CC03-8E29-41B9-AFF3-ED9924F4505A}" type="pres">
      <dgm:prSet presAssocID="{61EFED0A-F022-4927-A02D-84C8BF300EAF}" presName="node" presStyleLbl="node1" presStyleIdx="10" presStyleCnt="15">
        <dgm:presLayoutVars>
          <dgm:bulletEnabled val="1"/>
        </dgm:presLayoutVars>
      </dgm:prSet>
      <dgm:spPr/>
    </dgm:pt>
    <dgm:pt modelId="{40253150-DC32-4AC2-B578-8B6BA1CFDFBC}" type="pres">
      <dgm:prSet presAssocID="{E7F56D71-85E8-41D9-9305-65AB71EF242A}" presName="sibTrans" presStyleCnt="0"/>
      <dgm:spPr/>
    </dgm:pt>
    <dgm:pt modelId="{5C5A3932-4493-4C9F-9026-1652520745B6}" type="pres">
      <dgm:prSet presAssocID="{AA425E28-DF24-4345-96F6-1361FCC43306}" presName="node" presStyleLbl="node1" presStyleIdx="11" presStyleCnt="15">
        <dgm:presLayoutVars>
          <dgm:bulletEnabled val="1"/>
        </dgm:presLayoutVars>
      </dgm:prSet>
      <dgm:spPr/>
    </dgm:pt>
    <dgm:pt modelId="{BE260A6E-2E2D-4F6E-B3AC-1F07BB78CD97}" type="pres">
      <dgm:prSet presAssocID="{6093DDEE-1632-4321-94AA-985AE7752D38}" presName="sibTrans" presStyleCnt="0"/>
      <dgm:spPr/>
    </dgm:pt>
    <dgm:pt modelId="{84A28A49-3225-47BE-B95F-24FF1BC35E31}" type="pres">
      <dgm:prSet presAssocID="{B4C36D7F-52C2-4FAF-840F-43D3EC58A74C}" presName="node" presStyleLbl="node1" presStyleIdx="12" presStyleCnt="15">
        <dgm:presLayoutVars>
          <dgm:bulletEnabled val="1"/>
        </dgm:presLayoutVars>
      </dgm:prSet>
      <dgm:spPr/>
    </dgm:pt>
    <dgm:pt modelId="{BDAC8BD8-6210-4D95-843B-95AA9A413CB3}" type="pres">
      <dgm:prSet presAssocID="{B4C30883-1C03-471D-B8CE-5489DA5A2FAD}" presName="sibTrans" presStyleCnt="0"/>
      <dgm:spPr/>
    </dgm:pt>
    <dgm:pt modelId="{52F98494-0C20-4820-BEE2-4FA858AF2BBB}" type="pres">
      <dgm:prSet presAssocID="{EC84776F-2A83-49C2-BE93-B7344D90583D}" presName="node" presStyleLbl="node1" presStyleIdx="13" presStyleCnt="15">
        <dgm:presLayoutVars>
          <dgm:bulletEnabled val="1"/>
        </dgm:presLayoutVars>
      </dgm:prSet>
      <dgm:spPr/>
    </dgm:pt>
    <dgm:pt modelId="{572E3042-7A3F-4E7C-8B09-73CD7509898C}" type="pres">
      <dgm:prSet presAssocID="{9EB91FAC-95F7-451D-877F-105D7562F8F1}" presName="sibTrans" presStyleCnt="0"/>
      <dgm:spPr/>
    </dgm:pt>
    <dgm:pt modelId="{17774355-F19C-4920-A48C-F5D2F008F832}" type="pres">
      <dgm:prSet presAssocID="{68E88E73-4B55-4D53-8616-04B9A2CCF2D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C7B47705-6631-47C7-AC04-659B4CF2C0E4}" type="presOf" srcId="{AA425E28-DF24-4345-96F6-1361FCC43306}" destId="{5C5A3932-4493-4C9F-9026-1652520745B6}" srcOrd="0" destOrd="0" presId="urn:microsoft.com/office/officeart/2005/8/layout/default"/>
    <dgm:cxn modelId="{44427A0F-31BD-4799-98D9-BDB4E21B9FE9}" srcId="{EF4B015E-39EB-4423-96CA-0695DBC9BEF1}" destId="{948C281C-C39F-4FC9-B39E-E8A123FD7E83}" srcOrd="6" destOrd="0" parTransId="{00710822-119D-4D6F-8B57-3CF3C841FC0E}" sibTransId="{A36FA0BA-266C-44F6-B02C-8352F9B373F2}"/>
    <dgm:cxn modelId="{64410514-ECEF-4297-A509-7A90B7706F35}" type="presOf" srcId="{E218589D-1139-404E-B152-029EE245D655}" destId="{89EE11E0-943F-4588-8E51-E6AB4D3C5927}" srcOrd="0" destOrd="0" presId="urn:microsoft.com/office/officeart/2005/8/layout/default"/>
    <dgm:cxn modelId="{66E8B319-1665-4AE5-A354-F0EAE5F5C23A}" srcId="{EF4B015E-39EB-4423-96CA-0695DBC9BEF1}" destId="{DC1385B2-33D9-4A78-A6EA-A1B61440593A}" srcOrd="0" destOrd="0" parTransId="{8622F8FF-E5ED-48FC-BE5C-C334C0F372AA}" sibTransId="{2288CB91-78F7-4DDB-8E52-863D0308576F}"/>
    <dgm:cxn modelId="{B4DC4B1B-8ED2-4804-AEE1-DC950A969627}" srcId="{EF4B015E-39EB-4423-96CA-0695DBC9BEF1}" destId="{90EA3586-7C53-412D-9E2F-208FF9BAC60B}" srcOrd="3" destOrd="0" parTransId="{DD37A7C5-B0A8-4961-818F-45A6963F657A}" sibTransId="{61A52FE6-BA18-4B1C-92B7-D14E29097770}"/>
    <dgm:cxn modelId="{C7EC7125-3BCB-44E7-BD5B-650C415CCF0A}" type="presOf" srcId="{674A1E82-C731-4FF3-A906-A77B8B3518D0}" destId="{100E994E-0CFE-4EDC-811D-A798454EA566}" srcOrd="0" destOrd="0" presId="urn:microsoft.com/office/officeart/2005/8/layout/default"/>
    <dgm:cxn modelId="{EB0D6E30-26BF-4D4F-8C05-F430371C9510}" type="presOf" srcId="{68E88E73-4B55-4D53-8616-04B9A2CCF2D6}" destId="{17774355-F19C-4920-A48C-F5D2F008F832}" srcOrd="0" destOrd="0" presId="urn:microsoft.com/office/officeart/2005/8/layout/default"/>
    <dgm:cxn modelId="{6FAE7036-FEFE-4EA6-A7C0-5E7D586D5325}" srcId="{EF4B015E-39EB-4423-96CA-0695DBC9BEF1}" destId="{68E88E73-4B55-4D53-8616-04B9A2CCF2D6}" srcOrd="14" destOrd="0" parTransId="{8939CE65-0B52-40CE-9C7B-F6C01F904D95}" sibTransId="{B4CC13FC-7B7D-4E96-83E4-554800467CB6}"/>
    <dgm:cxn modelId="{DAB7FF3B-760A-4312-9860-56295A4BD232}" srcId="{EF4B015E-39EB-4423-96CA-0695DBC9BEF1}" destId="{EC63AEBA-CE87-4C03-8133-F26F86485237}" srcOrd="9" destOrd="0" parTransId="{5CB4CD99-6AA2-4777-9277-E5B2EB64759F}" sibTransId="{62975A80-A0F4-4790-B009-C8BF3EABB3F3}"/>
    <dgm:cxn modelId="{39B51944-7D03-46B8-B9A6-A73BBFC7C679}" type="presOf" srcId="{D8051A47-18DE-4F29-9EBA-20FB28D830D4}" destId="{12E58E1C-7399-4E92-9159-45F710BD3698}" srcOrd="0" destOrd="0" presId="urn:microsoft.com/office/officeart/2005/8/layout/default"/>
    <dgm:cxn modelId="{BED47F48-1929-4379-B97D-D65749F11EFD}" srcId="{EF4B015E-39EB-4423-96CA-0695DBC9BEF1}" destId="{3C60E174-BFA2-46ED-B52E-666DED0449D7}" srcOrd="8" destOrd="0" parTransId="{27B32F9F-F7CE-4CF4-B7DC-3A5242DBE945}" sibTransId="{94B7338E-58AC-4C7A-A819-D0BEC7BDE7C1}"/>
    <dgm:cxn modelId="{753C7D5D-C563-4596-986E-8B2C0CAAB1F5}" srcId="{EF4B015E-39EB-4423-96CA-0695DBC9BEF1}" destId="{E218589D-1139-404E-B152-029EE245D655}" srcOrd="4" destOrd="0" parTransId="{15B3D683-3568-40BB-B0BA-B2C3BC5A5402}" sibTransId="{4004234B-DE6E-4521-9475-F6CDBD32F3E2}"/>
    <dgm:cxn modelId="{BF5C7360-1ACF-4DE5-8C03-8D16BDB7FEE8}" type="presOf" srcId="{EF4B015E-39EB-4423-96CA-0695DBC9BEF1}" destId="{8CB12C56-C98B-4E17-B0CB-64D8292D24E2}" srcOrd="0" destOrd="0" presId="urn:microsoft.com/office/officeart/2005/8/layout/default"/>
    <dgm:cxn modelId="{E59CBB6C-BAA8-4DC0-81D5-A064932A3E9B}" srcId="{EF4B015E-39EB-4423-96CA-0695DBC9BEF1}" destId="{EC84776F-2A83-49C2-BE93-B7344D90583D}" srcOrd="13" destOrd="0" parTransId="{74526EAD-8BE7-409B-875B-0F505DADAA2F}" sibTransId="{9EB91FAC-95F7-451D-877F-105D7562F8F1}"/>
    <dgm:cxn modelId="{691F5A81-34A0-4CFD-82C3-E78978F5E2FB}" type="presOf" srcId="{61EFED0A-F022-4927-A02D-84C8BF300EAF}" destId="{2748CC03-8E29-41B9-AFF3-ED9924F4505A}" srcOrd="0" destOrd="0" presId="urn:microsoft.com/office/officeart/2005/8/layout/default"/>
    <dgm:cxn modelId="{7AC25B89-48E9-41E4-ADF7-A312DCC5A185}" type="presOf" srcId="{3B1E071D-D7D7-4FA2-A59F-80424DA58F21}" destId="{843124FB-9484-476A-B36E-311CC41C29F8}" srcOrd="0" destOrd="0" presId="urn:microsoft.com/office/officeart/2005/8/layout/default"/>
    <dgm:cxn modelId="{0491088D-1368-4C44-AF94-F889FFE2CC61}" type="presOf" srcId="{948C281C-C39F-4FC9-B39E-E8A123FD7E83}" destId="{BB818B49-31FF-453C-9BB5-D345B2F11410}" srcOrd="0" destOrd="0" presId="urn:microsoft.com/office/officeart/2005/8/layout/default"/>
    <dgm:cxn modelId="{E9361DA3-9575-4A74-9B25-DB206351F4C1}" type="presOf" srcId="{EC63AEBA-CE87-4C03-8133-F26F86485237}" destId="{9F1A86C3-7337-475E-AE9B-64BB8DC157C6}" srcOrd="0" destOrd="0" presId="urn:microsoft.com/office/officeart/2005/8/layout/default"/>
    <dgm:cxn modelId="{ACBEF9A6-2658-4D3E-81ED-66E390649C5A}" srcId="{EF4B015E-39EB-4423-96CA-0695DBC9BEF1}" destId="{674A1E82-C731-4FF3-A906-A77B8B3518D0}" srcOrd="2" destOrd="0" parTransId="{EA51D958-2A41-47CD-8144-7C3FFF46DF3D}" sibTransId="{30DD1720-3208-4B2A-A7AB-49939C7DCBAC}"/>
    <dgm:cxn modelId="{346408AA-2D18-4A0B-BD52-2EE84302AB41}" type="presOf" srcId="{B4C36D7F-52C2-4FAF-840F-43D3EC58A74C}" destId="{84A28A49-3225-47BE-B95F-24FF1BC35E31}" srcOrd="0" destOrd="0" presId="urn:microsoft.com/office/officeart/2005/8/layout/default"/>
    <dgm:cxn modelId="{7E7972C1-7642-4E60-B64A-759DFC457C55}" type="presOf" srcId="{5F23B817-66C0-4A44-92D2-C4A89F3982F1}" destId="{F094D1F6-DAED-4B51-A344-66098CE0DA70}" srcOrd="0" destOrd="0" presId="urn:microsoft.com/office/officeart/2005/8/layout/default"/>
    <dgm:cxn modelId="{D232E5C9-EF39-43A5-AC19-51D8E8EE8246}" srcId="{EF4B015E-39EB-4423-96CA-0695DBC9BEF1}" destId="{3B1E071D-D7D7-4FA2-A59F-80424DA58F21}" srcOrd="7" destOrd="0" parTransId="{2CDF64FF-6C9C-4A30-90DB-3616A542724E}" sibTransId="{D78AE022-93F7-421A-BCD1-24EF3FCAC340}"/>
    <dgm:cxn modelId="{9578F3D5-6EAF-41AA-BDBC-CC8E8A52DFA5}" srcId="{EF4B015E-39EB-4423-96CA-0695DBC9BEF1}" destId="{61EFED0A-F022-4927-A02D-84C8BF300EAF}" srcOrd="10" destOrd="0" parTransId="{09927FB3-B323-430E-A2B8-C885BF0D3BCB}" sibTransId="{E7F56D71-85E8-41D9-9305-65AB71EF242A}"/>
    <dgm:cxn modelId="{6B858DD9-74B2-4454-956B-36A933FB4E66}" type="presOf" srcId="{3C60E174-BFA2-46ED-B52E-666DED0449D7}" destId="{362E2616-19E8-4611-94C9-DCF686BC1F75}" srcOrd="0" destOrd="0" presId="urn:microsoft.com/office/officeart/2005/8/layout/default"/>
    <dgm:cxn modelId="{9DF095DF-12CF-41A3-97C8-755DC7C7C21E}" srcId="{EF4B015E-39EB-4423-96CA-0695DBC9BEF1}" destId="{B4C36D7F-52C2-4FAF-840F-43D3EC58A74C}" srcOrd="12" destOrd="0" parTransId="{9E88EE7F-D3A2-4AE1-A815-7D071FE3B386}" sibTransId="{B4C30883-1C03-471D-B8CE-5489DA5A2FAD}"/>
    <dgm:cxn modelId="{3DAFC7E1-D422-4FD8-8797-63DCF9D67B86}" srcId="{EF4B015E-39EB-4423-96CA-0695DBC9BEF1}" destId="{AA425E28-DF24-4345-96F6-1361FCC43306}" srcOrd="11" destOrd="0" parTransId="{76DC5EA2-14FE-419A-A6DB-176ED45B4FE9}" sibTransId="{6093DDEE-1632-4321-94AA-985AE7752D38}"/>
    <dgm:cxn modelId="{B56F23E2-0B21-45C1-80CD-6DD9D4EA5E47}" srcId="{EF4B015E-39EB-4423-96CA-0695DBC9BEF1}" destId="{D8051A47-18DE-4F29-9EBA-20FB28D830D4}" srcOrd="1" destOrd="0" parTransId="{4CB117A7-D9BD-4DF7-8642-D0818DFAB5F0}" sibTransId="{7864763F-4CDB-4F98-929E-C09FF8B4FCD8}"/>
    <dgm:cxn modelId="{1864BEE4-DCD2-4C50-A49F-62D18F6B6AC4}" srcId="{EF4B015E-39EB-4423-96CA-0695DBC9BEF1}" destId="{5F23B817-66C0-4A44-92D2-C4A89F3982F1}" srcOrd="5" destOrd="0" parTransId="{76E3E0FD-5989-4552-A568-416708D3DF06}" sibTransId="{CD5F0EDB-3471-4191-A1B4-AFC7AFA40B58}"/>
    <dgm:cxn modelId="{B6B240F6-0C51-4775-8F2B-E16FCB78F4E8}" type="presOf" srcId="{EC84776F-2A83-49C2-BE93-B7344D90583D}" destId="{52F98494-0C20-4820-BEE2-4FA858AF2BBB}" srcOrd="0" destOrd="0" presId="urn:microsoft.com/office/officeart/2005/8/layout/default"/>
    <dgm:cxn modelId="{A1C513FA-404E-4942-9DA7-70EA0DAA37B9}" type="presOf" srcId="{90EA3586-7C53-412D-9E2F-208FF9BAC60B}" destId="{27821160-D40D-4583-B9FA-F4865C76031A}" srcOrd="0" destOrd="0" presId="urn:microsoft.com/office/officeart/2005/8/layout/default"/>
    <dgm:cxn modelId="{D63921FD-3C9B-4EB1-99A0-121F71AF3D6C}" type="presOf" srcId="{DC1385B2-33D9-4A78-A6EA-A1B61440593A}" destId="{52E132AC-AC36-4357-ADB8-B75A599CE24F}" srcOrd="0" destOrd="0" presId="urn:microsoft.com/office/officeart/2005/8/layout/default"/>
    <dgm:cxn modelId="{7BCB2D1C-CC4F-4B16-A655-92AA824559A1}" type="presParOf" srcId="{8CB12C56-C98B-4E17-B0CB-64D8292D24E2}" destId="{52E132AC-AC36-4357-ADB8-B75A599CE24F}" srcOrd="0" destOrd="0" presId="urn:microsoft.com/office/officeart/2005/8/layout/default"/>
    <dgm:cxn modelId="{FD7776A7-F931-41CB-B7F5-4248814D6776}" type="presParOf" srcId="{8CB12C56-C98B-4E17-B0CB-64D8292D24E2}" destId="{5D7173C3-1DF6-4E90-AC98-737AC0FE2A52}" srcOrd="1" destOrd="0" presId="urn:microsoft.com/office/officeart/2005/8/layout/default"/>
    <dgm:cxn modelId="{0C0A6C5E-8F5A-44F4-9601-D770CF6D0ECA}" type="presParOf" srcId="{8CB12C56-C98B-4E17-B0CB-64D8292D24E2}" destId="{12E58E1C-7399-4E92-9159-45F710BD3698}" srcOrd="2" destOrd="0" presId="urn:microsoft.com/office/officeart/2005/8/layout/default"/>
    <dgm:cxn modelId="{5D4AF749-1826-499E-9589-798780C06FEB}" type="presParOf" srcId="{8CB12C56-C98B-4E17-B0CB-64D8292D24E2}" destId="{F8661D8E-7D32-47BE-A31F-025091987685}" srcOrd="3" destOrd="0" presId="urn:microsoft.com/office/officeart/2005/8/layout/default"/>
    <dgm:cxn modelId="{EE5FD536-F98C-4316-9CED-7D606A58463D}" type="presParOf" srcId="{8CB12C56-C98B-4E17-B0CB-64D8292D24E2}" destId="{100E994E-0CFE-4EDC-811D-A798454EA566}" srcOrd="4" destOrd="0" presId="urn:microsoft.com/office/officeart/2005/8/layout/default"/>
    <dgm:cxn modelId="{41C09EA0-B408-4435-B285-2CD2B1CABDDD}" type="presParOf" srcId="{8CB12C56-C98B-4E17-B0CB-64D8292D24E2}" destId="{327D0AD5-4719-41FF-BF92-788769145E2D}" srcOrd="5" destOrd="0" presId="urn:microsoft.com/office/officeart/2005/8/layout/default"/>
    <dgm:cxn modelId="{7BA93937-77E7-4CE6-9C32-48E93959B596}" type="presParOf" srcId="{8CB12C56-C98B-4E17-B0CB-64D8292D24E2}" destId="{27821160-D40D-4583-B9FA-F4865C76031A}" srcOrd="6" destOrd="0" presId="urn:microsoft.com/office/officeart/2005/8/layout/default"/>
    <dgm:cxn modelId="{87AEF7D7-DE56-4EC1-A0E0-F47C8A4683E2}" type="presParOf" srcId="{8CB12C56-C98B-4E17-B0CB-64D8292D24E2}" destId="{7A75E24E-BA7D-4A84-B01B-DF18851B1885}" srcOrd="7" destOrd="0" presId="urn:microsoft.com/office/officeart/2005/8/layout/default"/>
    <dgm:cxn modelId="{DEDFB324-F18A-4D40-A6DE-900C73F72584}" type="presParOf" srcId="{8CB12C56-C98B-4E17-B0CB-64D8292D24E2}" destId="{89EE11E0-943F-4588-8E51-E6AB4D3C5927}" srcOrd="8" destOrd="0" presId="urn:microsoft.com/office/officeart/2005/8/layout/default"/>
    <dgm:cxn modelId="{8B248631-4F2A-44E2-8877-55900B463BBC}" type="presParOf" srcId="{8CB12C56-C98B-4E17-B0CB-64D8292D24E2}" destId="{2E1BD4EC-32F4-4F4E-B4B6-16B7253FEE4F}" srcOrd="9" destOrd="0" presId="urn:microsoft.com/office/officeart/2005/8/layout/default"/>
    <dgm:cxn modelId="{4AECECD2-B525-4DF7-BFA4-682373AF1A04}" type="presParOf" srcId="{8CB12C56-C98B-4E17-B0CB-64D8292D24E2}" destId="{F094D1F6-DAED-4B51-A344-66098CE0DA70}" srcOrd="10" destOrd="0" presId="urn:microsoft.com/office/officeart/2005/8/layout/default"/>
    <dgm:cxn modelId="{95832AEB-75D2-472F-97F0-B2FB62643438}" type="presParOf" srcId="{8CB12C56-C98B-4E17-B0CB-64D8292D24E2}" destId="{9C3625E3-C634-424E-9641-7855F5062739}" srcOrd="11" destOrd="0" presId="urn:microsoft.com/office/officeart/2005/8/layout/default"/>
    <dgm:cxn modelId="{F6C6EFA7-1A85-4A13-8F0E-7E14EFF72ECD}" type="presParOf" srcId="{8CB12C56-C98B-4E17-B0CB-64D8292D24E2}" destId="{BB818B49-31FF-453C-9BB5-D345B2F11410}" srcOrd="12" destOrd="0" presId="urn:microsoft.com/office/officeart/2005/8/layout/default"/>
    <dgm:cxn modelId="{8D51BC10-5332-4024-997A-9D7FD0005E6C}" type="presParOf" srcId="{8CB12C56-C98B-4E17-B0CB-64D8292D24E2}" destId="{8440938A-73C9-4D99-9362-FC1057A48C37}" srcOrd="13" destOrd="0" presId="urn:microsoft.com/office/officeart/2005/8/layout/default"/>
    <dgm:cxn modelId="{48085A53-8A60-4DB0-AEBD-49E8DCF2D85F}" type="presParOf" srcId="{8CB12C56-C98B-4E17-B0CB-64D8292D24E2}" destId="{843124FB-9484-476A-B36E-311CC41C29F8}" srcOrd="14" destOrd="0" presId="urn:microsoft.com/office/officeart/2005/8/layout/default"/>
    <dgm:cxn modelId="{B4BF89B9-2762-4615-A76A-2E8D038262EE}" type="presParOf" srcId="{8CB12C56-C98B-4E17-B0CB-64D8292D24E2}" destId="{40DB8DC6-E9D2-4218-A0CE-FB9B34915104}" srcOrd="15" destOrd="0" presId="urn:microsoft.com/office/officeart/2005/8/layout/default"/>
    <dgm:cxn modelId="{AE250259-4443-498E-814E-AF607B1A2CFD}" type="presParOf" srcId="{8CB12C56-C98B-4E17-B0CB-64D8292D24E2}" destId="{362E2616-19E8-4611-94C9-DCF686BC1F75}" srcOrd="16" destOrd="0" presId="urn:microsoft.com/office/officeart/2005/8/layout/default"/>
    <dgm:cxn modelId="{851B1629-FA79-41F8-9941-F2414235C147}" type="presParOf" srcId="{8CB12C56-C98B-4E17-B0CB-64D8292D24E2}" destId="{25E6DC39-F7D7-4048-BD7B-C23810E244CC}" srcOrd="17" destOrd="0" presId="urn:microsoft.com/office/officeart/2005/8/layout/default"/>
    <dgm:cxn modelId="{B6B712E4-AAAE-4AC0-B234-FC63543011CE}" type="presParOf" srcId="{8CB12C56-C98B-4E17-B0CB-64D8292D24E2}" destId="{9F1A86C3-7337-475E-AE9B-64BB8DC157C6}" srcOrd="18" destOrd="0" presId="urn:microsoft.com/office/officeart/2005/8/layout/default"/>
    <dgm:cxn modelId="{39443BAD-902A-4C31-97B3-485EEA12E4DD}" type="presParOf" srcId="{8CB12C56-C98B-4E17-B0CB-64D8292D24E2}" destId="{7D841545-34DF-45B1-BD5D-3946638EB503}" srcOrd="19" destOrd="0" presId="urn:microsoft.com/office/officeart/2005/8/layout/default"/>
    <dgm:cxn modelId="{640EF3BA-DCA2-4145-BBFC-93B297D5691F}" type="presParOf" srcId="{8CB12C56-C98B-4E17-B0CB-64D8292D24E2}" destId="{2748CC03-8E29-41B9-AFF3-ED9924F4505A}" srcOrd="20" destOrd="0" presId="urn:microsoft.com/office/officeart/2005/8/layout/default"/>
    <dgm:cxn modelId="{206988CF-9E3F-49AE-A58A-344CD8DB6E82}" type="presParOf" srcId="{8CB12C56-C98B-4E17-B0CB-64D8292D24E2}" destId="{40253150-DC32-4AC2-B578-8B6BA1CFDFBC}" srcOrd="21" destOrd="0" presId="urn:microsoft.com/office/officeart/2005/8/layout/default"/>
    <dgm:cxn modelId="{3B87D839-88F9-4CA0-8F68-440B7C2D42E9}" type="presParOf" srcId="{8CB12C56-C98B-4E17-B0CB-64D8292D24E2}" destId="{5C5A3932-4493-4C9F-9026-1652520745B6}" srcOrd="22" destOrd="0" presId="urn:microsoft.com/office/officeart/2005/8/layout/default"/>
    <dgm:cxn modelId="{D9303BA3-1497-4CF6-8EDF-0C387ADFCA0E}" type="presParOf" srcId="{8CB12C56-C98B-4E17-B0CB-64D8292D24E2}" destId="{BE260A6E-2E2D-4F6E-B3AC-1F07BB78CD97}" srcOrd="23" destOrd="0" presId="urn:microsoft.com/office/officeart/2005/8/layout/default"/>
    <dgm:cxn modelId="{CD467128-8BAC-406C-A0E0-D1898BD9C302}" type="presParOf" srcId="{8CB12C56-C98B-4E17-B0CB-64D8292D24E2}" destId="{84A28A49-3225-47BE-B95F-24FF1BC35E31}" srcOrd="24" destOrd="0" presId="urn:microsoft.com/office/officeart/2005/8/layout/default"/>
    <dgm:cxn modelId="{C802E798-25B9-40E4-975C-DA34F17F0A21}" type="presParOf" srcId="{8CB12C56-C98B-4E17-B0CB-64D8292D24E2}" destId="{BDAC8BD8-6210-4D95-843B-95AA9A413CB3}" srcOrd="25" destOrd="0" presId="urn:microsoft.com/office/officeart/2005/8/layout/default"/>
    <dgm:cxn modelId="{EEA2732C-D2E4-4796-9D72-FEA0111DAFDC}" type="presParOf" srcId="{8CB12C56-C98B-4E17-B0CB-64D8292D24E2}" destId="{52F98494-0C20-4820-BEE2-4FA858AF2BBB}" srcOrd="26" destOrd="0" presId="urn:microsoft.com/office/officeart/2005/8/layout/default"/>
    <dgm:cxn modelId="{22EB0ED5-CB31-4792-B658-08721120689C}" type="presParOf" srcId="{8CB12C56-C98B-4E17-B0CB-64D8292D24E2}" destId="{572E3042-7A3F-4E7C-8B09-73CD7509898C}" srcOrd="27" destOrd="0" presId="urn:microsoft.com/office/officeart/2005/8/layout/default"/>
    <dgm:cxn modelId="{B7744561-6F2D-487A-B6FA-17524613E717}" type="presParOf" srcId="{8CB12C56-C98B-4E17-B0CB-64D8292D24E2}" destId="{17774355-F19C-4920-A48C-F5D2F008F832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33D7-4533-4870-8304-01021495CFF4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6CD15-03FB-4368-9F86-10FE61AF8656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54669-4303-4438-B777-8E17CE7A26EA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Complete the PROJECT CHATER for a Parking Lot Striping Rover.</a:t>
          </a:r>
        </a:p>
      </dsp:txBody>
      <dsp:txXfrm>
        <a:off x="1843589" y="682"/>
        <a:ext cx="4728660" cy="1596181"/>
      </dsp:txXfrm>
    </dsp:sp>
    <dsp:sp modelId="{3E82D7D8-8F23-405B-AC8F-B4235D2DEDAB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84A13-2B2F-478F-92EC-1310369021F5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42C39-9F53-420C-9023-6604A34698B7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Investigate other similar products in</a:t>
          </a:r>
          <a:r>
            <a:rPr lang="en-US" sz="2500" kern="1200">
              <a:latin typeface="Rockwell Condensed" panose="02060603050405020104"/>
            </a:rPr>
            <a:t> </a:t>
          </a:r>
          <a:r>
            <a:rPr lang="en-US" sz="2500" kern="1200"/>
            <a:t>the market.</a:t>
          </a:r>
        </a:p>
      </dsp:txBody>
      <dsp:txXfrm>
        <a:off x="1843589" y="1995909"/>
        <a:ext cx="4728660" cy="1596181"/>
      </dsp:txXfrm>
    </dsp:sp>
    <dsp:sp modelId="{61428C45-0725-484B-852C-FB1FB32B4204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6A8CF-001E-414C-8B56-AF3C0CD31F68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0D64F-51B0-41B2-BA7F-DE98B48C9D06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Research alternatives for our future product.</a:t>
          </a:r>
        </a:p>
      </dsp:txBody>
      <dsp:txXfrm>
        <a:off x="1843589" y="3991136"/>
        <a:ext cx="4728660" cy="1596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9F4D8-756F-1A49-94EF-434143A1B2DE}">
      <dsp:nvSpPr>
        <dsp:cNvPr id="0" name=""/>
        <dsp:cNvSpPr/>
      </dsp:nvSpPr>
      <dsp:spPr>
        <a:xfrm>
          <a:off x="105163" y="2104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163" y="2104"/>
        <a:ext cx="1645344" cy="987206"/>
      </dsp:txXfrm>
    </dsp:sp>
    <dsp:sp modelId="{97E914DA-31A6-5B44-88C2-FAFF18B30052}">
      <dsp:nvSpPr>
        <dsp:cNvPr id="0" name=""/>
        <dsp:cNvSpPr/>
      </dsp:nvSpPr>
      <dsp:spPr>
        <a:xfrm>
          <a:off x="1915042" y="2104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5042" y="2104"/>
        <a:ext cx="1645344" cy="987206"/>
      </dsp:txXfrm>
    </dsp:sp>
    <dsp:sp modelId="{BB65F1A0-7753-4445-8FAF-15FDB565DF50}">
      <dsp:nvSpPr>
        <dsp:cNvPr id="0" name=""/>
        <dsp:cNvSpPr/>
      </dsp:nvSpPr>
      <dsp:spPr>
        <a:xfrm>
          <a:off x="3724921" y="2104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Value Proposition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4921" y="2104"/>
        <a:ext cx="1645344" cy="987206"/>
      </dsp:txXfrm>
    </dsp:sp>
    <dsp:sp modelId="{C984308B-4620-5B44-AF68-66117D05D237}">
      <dsp:nvSpPr>
        <dsp:cNvPr id="0" name=""/>
        <dsp:cNvSpPr/>
      </dsp:nvSpPr>
      <dsp:spPr>
        <a:xfrm>
          <a:off x="5534800" y="2104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Milestones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4800" y="2104"/>
        <a:ext cx="1645344" cy="987206"/>
      </dsp:txXfrm>
    </dsp:sp>
    <dsp:sp modelId="{7BBA6B0F-ED89-AC46-8C26-2A32D0FEC76E}">
      <dsp:nvSpPr>
        <dsp:cNvPr id="0" name=""/>
        <dsp:cNvSpPr/>
      </dsp:nvSpPr>
      <dsp:spPr>
        <a:xfrm>
          <a:off x="7344679" y="2104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sp:txBody>
      <dsp:txXfrm>
        <a:off x="7344679" y="2104"/>
        <a:ext cx="1645344" cy="987206"/>
      </dsp:txXfrm>
    </dsp:sp>
    <dsp:sp modelId="{61A80036-A4D0-3346-8083-AC91080A5212}">
      <dsp:nvSpPr>
        <dsp:cNvPr id="0" name=""/>
        <dsp:cNvSpPr/>
      </dsp:nvSpPr>
      <dsp:spPr>
        <a:xfrm>
          <a:off x="9154557" y="2104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Related Work</a:t>
          </a:r>
        </a:p>
      </dsp:txBody>
      <dsp:txXfrm>
        <a:off x="9154557" y="2104"/>
        <a:ext cx="1645344" cy="987206"/>
      </dsp:txXfrm>
    </dsp:sp>
    <dsp:sp modelId="{C745FD8E-9600-654C-9D86-91C6D09A155D}">
      <dsp:nvSpPr>
        <dsp:cNvPr id="0" name=""/>
        <dsp:cNvSpPr/>
      </dsp:nvSpPr>
      <dsp:spPr>
        <a:xfrm>
          <a:off x="105163" y="1153845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Overview</a:t>
          </a:r>
        </a:p>
      </dsp:txBody>
      <dsp:txXfrm>
        <a:off x="105163" y="1153845"/>
        <a:ext cx="1645344" cy="987206"/>
      </dsp:txXfrm>
    </dsp:sp>
    <dsp:sp modelId="{63D6DDE2-75D2-3645-8D34-AC2AC1BCF920}">
      <dsp:nvSpPr>
        <dsp:cNvPr id="0" name=""/>
        <dsp:cNvSpPr/>
      </dsp:nvSpPr>
      <dsp:spPr>
        <a:xfrm>
          <a:off x="1915042" y="1153845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Roles and Responsibilities</a:t>
          </a:r>
        </a:p>
      </dsp:txBody>
      <dsp:txXfrm>
        <a:off x="1915042" y="1153845"/>
        <a:ext cx="1645344" cy="987206"/>
      </dsp:txXfrm>
    </dsp:sp>
    <dsp:sp modelId="{91650FC5-A2ED-C248-9905-20F52CD79131}">
      <dsp:nvSpPr>
        <dsp:cNvPr id="0" name=""/>
        <dsp:cNvSpPr/>
      </dsp:nvSpPr>
      <dsp:spPr>
        <a:xfrm>
          <a:off x="3724921" y="1153845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Cost Proposal</a:t>
          </a:r>
        </a:p>
      </dsp:txBody>
      <dsp:txXfrm>
        <a:off x="3724921" y="1153845"/>
        <a:ext cx="1645344" cy="987206"/>
      </dsp:txXfrm>
    </dsp:sp>
    <dsp:sp modelId="{5F25623B-4C99-1F46-944D-1E11ABAC77E4}">
      <dsp:nvSpPr>
        <dsp:cNvPr id="0" name=""/>
        <dsp:cNvSpPr/>
      </dsp:nvSpPr>
      <dsp:spPr>
        <a:xfrm>
          <a:off x="5534800" y="1153845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Facilities &amp; Equipment</a:t>
          </a:r>
        </a:p>
      </dsp:txBody>
      <dsp:txXfrm>
        <a:off x="5534800" y="1153845"/>
        <a:ext cx="1645344" cy="987206"/>
      </dsp:txXfrm>
    </dsp:sp>
    <dsp:sp modelId="{B255177D-9F51-6045-95B4-F9C83A0DFA2A}">
      <dsp:nvSpPr>
        <dsp:cNvPr id="0" name=""/>
        <dsp:cNvSpPr/>
      </dsp:nvSpPr>
      <dsp:spPr>
        <a:xfrm>
          <a:off x="7344679" y="1153845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Assumptions</a:t>
          </a:r>
        </a:p>
      </dsp:txBody>
      <dsp:txXfrm>
        <a:off x="7344679" y="1153845"/>
        <a:ext cx="1645344" cy="987206"/>
      </dsp:txXfrm>
    </dsp:sp>
    <dsp:sp modelId="{0D007471-2EAD-C246-B256-07951B6A08C5}">
      <dsp:nvSpPr>
        <dsp:cNvPr id="0" name=""/>
        <dsp:cNvSpPr/>
      </dsp:nvSpPr>
      <dsp:spPr>
        <a:xfrm>
          <a:off x="9154557" y="1153845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Constraints</a:t>
          </a:r>
        </a:p>
      </dsp:txBody>
      <dsp:txXfrm>
        <a:off x="9154557" y="1153845"/>
        <a:ext cx="1645344" cy="987206"/>
      </dsp:txXfrm>
    </dsp:sp>
    <dsp:sp modelId="{7AA2CD41-44E4-984B-BC2F-AD1334710B49}">
      <dsp:nvSpPr>
        <dsp:cNvPr id="0" name=""/>
        <dsp:cNvSpPr/>
      </dsp:nvSpPr>
      <dsp:spPr>
        <a:xfrm>
          <a:off x="1010103" y="2305586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Risks</a:t>
          </a:r>
        </a:p>
      </dsp:txBody>
      <dsp:txXfrm>
        <a:off x="1010103" y="2305586"/>
        <a:ext cx="1645344" cy="987206"/>
      </dsp:txXfrm>
    </dsp:sp>
    <dsp:sp modelId="{518A6BF3-81DE-4842-9C8F-4BFA9186941A}">
      <dsp:nvSpPr>
        <dsp:cNvPr id="0" name=""/>
        <dsp:cNvSpPr/>
      </dsp:nvSpPr>
      <dsp:spPr>
        <a:xfrm>
          <a:off x="2819981" y="2305586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Documentation and Reporting</a:t>
          </a:r>
        </a:p>
      </dsp:txBody>
      <dsp:txXfrm>
        <a:off x="2819981" y="2305586"/>
        <a:ext cx="1645344" cy="987206"/>
      </dsp:txXfrm>
    </dsp:sp>
    <dsp:sp modelId="{B895DF57-A5A7-D34A-87C0-CB5C26C836B0}">
      <dsp:nvSpPr>
        <dsp:cNvPr id="0" name=""/>
        <dsp:cNvSpPr/>
      </dsp:nvSpPr>
      <dsp:spPr>
        <a:xfrm>
          <a:off x="4629860" y="2305586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14.1 Major Documentation Deliverables</a:t>
          </a:r>
        </a:p>
      </dsp:txBody>
      <dsp:txXfrm>
        <a:off x="4629860" y="2305586"/>
        <a:ext cx="1645344" cy="987206"/>
      </dsp:txXfrm>
    </dsp:sp>
    <dsp:sp modelId="{2310F7CE-0200-E94B-BEFF-137FAAC14EC4}">
      <dsp:nvSpPr>
        <dsp:cNvPr id="0" name=""/>
        <dsp:cNvSpPr/>
      </dsp:nvSpPr>
      <dsp:spPr>
        <a:xfrm>
          <a:off x="6439739" y="2305586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14.2 Recurring Sprint Items</a:t>
          </a:r>
        </a:p>
      </dsp:txBody>
      <dsp:txXfrm>
        <a:off x="6439739" y="2305586"/>
        <a:ext cx="1645344" cy="987206"/>
      </dsp:txXfrm>
    </dsp:sp>
    <dsp:sp modelId="{F8F6E288-4C1C-6F4B-A969-12E615F38FAD}">
      <dsp:nvSpPr>
        <dsp:cNvPr id="0" name=""/>
        <dsp:cNvSpPr/>
      </dsp:nvSpPr>
      <dsp:spPr>
        <a:xfrm>
          <a:off x="8249618" y="2305586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14.3 Closeout Materials</a:t>
          </a:r>
        </a:p>
      </dsp:txBody>
      <dsp:txXfrm>
        <a:off x="8249618" y="2305586"/>
        <a:ext cx="1645344" cy="987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692B3-512A-424D-BEBB-D67C4E113646}">
      <dsp:nvSpPr>
        <dsp:cNvPr id="0" name=""/>
        <dsp:cNvSpPr/>
      </dsp:nvSpPr>
      <dsp:spPr>
        <a:xfrm>
          <a:off x="0" y="0"/>
          <a:ext cx="5141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1E032-EB06-AE43-A3E8-0FEABC4117C3}">
      <dsp:nvSpPr>
        <dsp:cNvPr id="0" name=""/>
        <dsp:cNvSpPr/>
      </dsp:nvSpPr>
      <dsp:spPr>
        <a:xfrm>
          <a:off x="0" y="0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/>
              <a:cs typeface="Times New Roman"/>
            </a:rPr>
            <a:t>Problem Statement - Gabriela Aldrete and </a:t>
          </a:r>
          <a:r>
            <a:rPr lang="en-US" sz="1300" b="1" kern="1200" dirty="0" err="1">
              <a:latin typeface="Times New Roman"/>
              <a:cs typeface="Times New Roman"/>
            </a:rPr>
            <a:t>Bigyan</a:t>
          </a:r>
          <a:r>
            <a:rPr lang="en-US" sz="1300" b="1" kern="1200">
              <a:latin typeface="Times New Roman"/>
              <a:cs typeface="Times New Roman"/>
            </a:rPr>
            <a:t> Adhikari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0" y="0"/>
        <a:ext cx="5141912" cy="337939"/>
      </dsp:txXfrm>
    </dsp:sp>
    <dsp:sp modelId="{AD638F70-99CD-DD44-9255-92C28D3A272A}">
      <dsp:nvSpPr>
        <dsp:cNvPr id="0" name=""/>
        <dsp:cNvSpPr/>
      </dsp:nvSpPr>
      <dsp:spPr>
        <a:xfrm>
          <a:off x="0" y="337939"/>
          <a:ext cx="5141912" cy="0"/>
        </a:xfrm>
        <a:prstGeom prst="line">
          <a:avLst/>
        </a:prstGeom>
        <a:solidFill>
          <a:schemeClr val="accent2">
            <a:hueOff val="127186"/>
            <a:satOff val="-2902"/>
            <a:lumOff val="1072"/>
            <a:alphaOff val="0"/>
          </a:schemeClr>
        </a:solidFill>
        <a:ln w="12700" cap="flat" cmpd="sng" algn="ctr">
          <a:solidFill>
            <a:schemeClr val="accent2">
              <a:hueOff val="127186"/>
              <a:satOff val="-2902"/>
              <a:lumOff val="10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E2F5F-164E-A942-8506-675B762C79C0}">
      <dsp:nvSpPr>
        <dsp:cNvPr id="0" name=""/>
        <dsp:cNvSpPr/>
      </dsp:nvSpPr>
      <dsp:spPr>
        <a:xfrm>
          <a:off x="0" y="337939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/>
              <a:cs typeface="Times New Roman"/>
            </a:rPr>
            <a:t>Methodology – </a:t>
          </a:r>
          <a:r>
            <a:rPr lang="en-US" sz="1300" b="1" kern="1200" dirty="0" err="1">
              <a:latin typeface="Times New Roman"/>
              <a:cs typeface="Times New Roman"/>
            </a:rPr>
            <a:t>Leutrim</a:t>
          </a:r>
          <a:r>
            <a:rPr lang="en-US" sz="1300" b="1" kern="1200" dirty="0">
              <a:latin typeface="Times New Roman"/>
              <a:cs typeface="Times New Roman"/>
            </a:rPr>
            <a:t> Dema and Duc Than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0" y="337939"/>
        <a:ext cx="5141912" cy="337939"/>
      </dsp:txXfrm>
    </dsp:sp>
    <dsp:sp modelId="{7DD7E9B1-161B-8748-B5C9-DBBEA6DF6439}">
      <dsp:nvSpPr>
        <dsp:cNvPr id="0" name=""/>
        <dsp:cNvSpPr/>
      </dsp:nvSpPr>
      <dsp:spPr>
        <a:xfrm>
          <a:off x="0" y="675878"/>
          <a:ext cx="5141912" cy="0"/>
        </a:xfrm>
        <a:prstGeom prst="line">
          <a:avLst/>
        </a:prstGeom>
        <a:solidFill>
          <a:schemeClr val="accent2">
            <a:hueOff val="254372"/>
            <a:satOff val="-5804"/>
            <a:lumOff val="2144"/>
            <a:alphaOff val="0"/>
          </a:schemeClr>
        </a:solidFill>
        <a:ln w="12700" cap="flat" cmpd="sng" algn="ctr">
          <a:solidFill>
            <a:schemeClr val="accent2">
              <a:hueOff val="254372"/>
              <a:satOff val="-5804"/>
              <a:lumOff val="2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C773-1A7B-6947-93E3-A9B6D9566A5D}">
      <dsp:nvSpPr>
        <dsp:cNvPr id="0" name=""/>
        <dsp:cNvSpPr/>
      </dsp:nvSpPr>
      <dsp:spPr>
        <a:xfrm>
          <a:off x="0" y="675878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/>
              <a:cs typeface="Times New Roman"/>
            </a:rPr>
            <a:t>Value Proposition - Gabriela Aldrete and Thy Tran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75878"/>
        <a:ext cx="5141912" cy="337939"/>
      </dsp:txXfrm>
    </dsp:sp>
    <dsp:sp modelId="{481EB617-5DAA-BD43-A0BF-1D3DF52E404F}">
      <dsp:nvSpPr>
        <dsp:cNvPr id="0" name=""/>
        <dsp:cNvSpPr/>
      </dsp:nvSpPr>
      <dsp:spPr>
        <a:xfrm>
          <a:off x="0" y="1013817"/>
          <a:ext cx="5141912" cy="0"/>
        </a:xfrm>
        <a:prstGeom prst="line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accent2">
              <a:hueOff val="381558"/>
              <a:satOff val="-8706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AFB61-D8B8-B444-AF0D-8F1FCFFF0088}">
      <dsp:nvSpPr>
        <dsp:cNvPr id="0" name=""/>
        <dsp:cNvSpPr/>
      </dsp:nvSpPr>
      <dsp:spPr>
        <a:xfrm>
          <a:off x="0" y="1013817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Milestones - 4 members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13817"/>
        <a:ext cx="5141912" cy="337939"/>
      </dsp:txXfrm>
    </dsp:sp>
    <dsp:sp modelId="{DF915966-65BC-0546-A55B-F7C64D2DF6E3}">
      <dsp:nvSpPr>
        <dsp:cNvPr id="0" name=""/>
        <dsp:cNvSpPr/>
      </dsp:nvSpPr>
      <dsp:spPr>
        <a:xfrm>
          <a:off x="0" y="1351756"/>
          <a:ext cx="5141912" cy="0"/>
        </a:xfrm>
        <a:prstGeom prst="line">
          <a:avLst/>
        </a:prstGeom>
        <a:solidFill>
          <a:schemeClr val="accent2">
            <a:hueOff val="508744"/>
            <a:satOff val="-11607"/>
            <a:lumOff val="4288"/>
            <a:alphaOff val="0"/>
          </a:schemeClr>
        </a:solidFill>
        <a:ln w="12700" cap="flat" cmpd="sng" algn="ctr">
          <a:solidFill>
            <a:schemeClr val="accent2">
              <a:hueOff val="508744"/>
              <a:satOff val="-11607"/>
              <a:lumOff val="4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A2AD1-5B4A-5949-BFB6-858BE9761784}">
      <dsp:nvSpPr>
        <dsp:cNvPr id="0" name=""/>
        <dsp:cNvSpPr/>
      </dsp:nvSpPr>
      <dsp:spPr>
        <a:xfrm>
          <a:off x="0" y="1351756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Background -  Thy Tran and Duck Than</a:t>
          </a:r>
        </a:p>
      </dsp:txBody>
      <dsp:txXfrm>
        <a:off x="0" y="1351756"/>
        <a:ext cx="5141912" cy="337939"/>
      </dsp:txXfrm>
    </dsp:sp>
    <dsp:sp modelId="{D01D82F9-1B48-F042-AB50-2BBA57C99E87}">
      <dsp:nvSpPr>
        <dsp:cNvPr id="0" name=""/>
        <dsp:cNvSpPr/>
      </dsp:nvSpPr>
      <dsp:spPr>
        <a:xfrm>
          <a:off x="0" y="1689695"/>
          <a:ext cx="5141912" cy="0"/>
        </a:xfrm>
        <a:prstGeom prst="line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B076-A1FE-CE4D-ADE9-78BF390CD801}">
      <dsp:nvSpPr>
        <dsp:cNvPr id="0" name=""/>
        <dsp:cNvSpPr/>
      </dsp:nvSpPr>
      <dsp:spPr>
        <a:xfrm>
          <a:off x="0" y="1689695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Related Work -Thy Tran</a:t>
          </a:r>
        </a:p>
      </dsp:txBody>
      <dsp:txXfrm>
        <a:off x="0" y="1689695"/>
        <a:ext cx="5141912" cy="337939"/>
      </dsp:txXfrm>
    </dsp:sp>
    <dsp:sp modelId="{B53FF99C-612E-6544-BFD9-F8F7CB0F264D}">
      <dsp:nvSpPr>
        <dsp:cNvPr id="0" name=""/>
        <dsp:cNvSpPr/>
      </dsp:nvSpPr>
      <dsp:spPr>
        <a:xfrm>
          <a:off x="0" y="2027634"/>
          <a:ext cx="5141912" cy="0"/>
        </a:xfrm>
        <a:prstGeom prst="line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accent2">
              <a:hueOff val="763116"/>
              <a:satOff val="-17411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FE5C8-D907-724F-85BB-72427DD5B0AB}">
      <dsp:nvSpPr>
        <dsp:cNvPr id="0" name=""/>
        <dsp:cNvSpPr/>
      </dsp:nvSpPr>
      <dsp:spPr>
        <a:xfrm>
          <a:off x="0" y="2027634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System Overview -Thy Tran and Leutrim Dema</a:t>
          </a:r>
        </a:p>
      </dsp:txBody>
      <dsp:txXfrm>
        <a:off x="0" y="2027634"/>
        <a:ext cx="5141912" cy="337939"/>
      </dsp:txXfrm>
    </dsp:sp>
    <dsp:sp modelId="{C82E707A-1B30-A34F-BA6B-848A3CA1E64F}">
      <dsp:nvSpPr>
        <dsp:cNvPr id="0" name=""/>
        <dsp:cNvSpPr/>
      </dsp:nvSpPr>
      <dsp:spPr>
        <a:xfrm>
          <a:off x="0" y="2365573"/>
          <a:ext cx="5141912" cy="0"/>
        </a:xfrm>
        <a:prstGeom prst="line">
          <a:avLst/>
        </a:prstGeom>
        <a:solidFill>
          <a:schemeClr val="accent2">
            <a:hueOff val="890302"/>
            <a:satOff val="-20313"/>
            <a:lumOff val="7504"/>
            <a:alphaOff val="0"/>
          </a:schemeClr>
        </a:solidFill>
        <a:ln w="12700" cap="flat" cmpd="sng" algn="ctr">
          <a:solidFill>
            <a:schemeClr val="accent2">
              <a:hueOff val="890302"/>
              <a:satOff val="-20313"/>
              <a:lumOff val="7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5ADEA-D120-C046-A8B9-C431CA9B2C0B}">
      <dsp:nvSpPr>
        <dsp:cNvPr id="0" name=""/>
        <dsp:cNvSpPr/>
      </dsp:nvSpPr>
      <dsp:spPr>
        <a:xfrm>
          <a:off x="0" y="2365573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Roles and Responsibilities  - 4 members</a:t>
          </a:r>
        </a:p>
      </dsp:txBody>
      <dsp:txXfrm>
        <a:off x="0" y="2365573"/>
        <a:ext cx="5141912" cy="337939"/>
      </dsp:txXfrm>
    </dsp:sp>
    <dsp:sp modelId="{8DC545D9-B78B-9044-98E0-865316653E7F}">
      <dsp:nvSpPr>
        <dsp:cNvPr id="0" name=""/>
        <dsp:cNvSpPr/>
      </dsp:nvSpPr>
      <dsp:spPr>
        <a:xfrm>
          <a:off x="0" y="2703512"/>
          <a:ext cx="5141912" cy="0"/>
        </a:xfrm>
        <a:prstGeom prst="line">
          <a:avLst/>
        </a:prstGeom>
        <a:solidFill>
          <a:schemeClr val="accent2">
            <a:hueOff val="1017488"/>
            <a:satOff val="-23215"/>
            <a:lumOff val="8575"/>
            <a:alphaOff val="0"/>
          </a:schemeClr>
        </a:solidFill>
        <a:ln w="12700" cap="flat" cmpd="sng" algn="ctr">
          <a:solidFill>
            <a:schemeClr val="accent2">
              <a:hueOff val="1017488"/>
              <a:satOff val="-23215"/>
              <a:lumOff val="8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2288E-ED07-154D-A14F-30F8D4EDD3DC}">
      <dsp:nvSpPr>
        <dsp:cNvPr id="0" name=""/>
        <dsp:cNvSpPr/>
      </dsp:nvSpPr>
      <dsp:spPr>
        <a:xfrm>
          <a:off x="0" y="2703512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Cost Proposal – Gabriela Aldrete</a:t>
          </a:r>
        </a:p>
      </dsp:txBody>
      <dsp:txXfrm>
        <a:off x="0" y="2703512"/>
        <a:ext cx="5141912" cy="337939"/>
      </dsp:txXfrm>
    </dsp:sp>
    <dsp:sp modelId="{3E9E8503-5510-2646-97AD-A69159D71DD8}">
      <dsp:nvSpPr>
        <dsp:cNvPr id="0" name=""/>
        <dsp:cNvSpPr/>
      </dsp:nvSpPr>
      <dsp:spPr>
        <a:xfrm>
          <a:off x="0" y="3041451"/>
          <a:ext cx="5141912" cy="0"/>
        </a:xfrm>
        <a:prstGeom prst="line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accent2">
              <a:hueOff val="1144674"/>
              <a:satOff val="-26117"/>
              <a:lumOff val="9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FE791-CCAB-C541-97B4-F75B58A4FDA6}">
      <dsp:nvSpPr>
        <dsp:cNvPr id="0" name=""/>
        <dsp:cNvSpPr/>
      </dsp:nvSpPr>
      <dsp:spPr>
        <a:xfrm>
          <a:off x="0" y="3041451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Facilities &amp; Equipment - </a:t>
          </a:r>
          <a:r>
            <a:rPr lang="en-US" sz="1300" kern="1200" dirty="0" err="1">
              <a:latin typeface="Times New Roman"/>
              <a:cs typeface="Times New Roman"/>
            </a:rPr>
            <a:t>Leutrim</a:t>
          </a:r>
          <a:r>
            <a:rPr lang="en-US" sz="1300" kern="1200" dirty="0">
              <a:latin typeface="Times New Roman"/>
              <a:cs typeface="Times New Roman"/>
            </a:rPr>
            <a:t> Dema</a:t>
          </a:r>
        </a:p>
      </dsp:txBody>
      <dsp:txXfrm>
        <a:off x="0" y="3041451"/>
        <a:ext cx="5141912" cy="337939"/>
      </dsp:txXfrm>
    </dsp:sp>
    <dsp:sp modelId="{3480A30F-D36B-6E4F-BF5D-B2DB94E9C60D}">
      <dsp:nvSpPr>
        <dsp:cNvPr id="0" name=""/>
        <dsp:cNvSpPr/>
      </dsp:nvSpPr>
      <dsp:spPr>
        <a:xfrm>
          <a:off x="0" y="3379390"/>
          <a:ext cx="5141912" cy="0"/>
        </a:xfrm>
        <a:prstGeom prst="lin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FA492-C3AA-9D43-BE51-A8344D643502}">
      <dsp:nvSpPr>
        <dsp:cNvPr id="0" name=""/>
        <dsp:cNvSpPr/>
      </dsp:nvSpPr>
      <dsp:spPr>
        <a:xfrm>
          <a:off x="0" y="3379390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Assumptions - Duc Than</a:t>
          </a:r>
        </a:p>
      </dsp:txBody>
      <dsp:txXfrm>
        <a:off x="0" y="3379390"/>
        <a:ext cx="5141912" cy="337939"/>
      </dsp:txXfrm>
    </dsp:sp>
    <dsp:sp modelId="{6F355221-CA64-3E49-A7A9-974F1CBA7C9B}">
      <dsp:nvSpPr>
        <dsp:cNvPr id="0" name=""/>
        <dsp:cNvSpPr/>
      </dsp:nvSpPr>
      <dsp:spPr>
        <a:xfrm>
          <a:off x="0" y="3717329"/>
          <a:ext cx="5141912" cy="0"/>
        </a:xfrm>
        <a:prstGeom prst="line">
          <a:avLst/>
        </a:prstGeom>
        <a:solidFill>
          <a:schemeClr val="accent2">
            <a:hueOff val="1399045"/>
            <a:satOff val="-31921"/>
            <a:lumOff val="11791"/>
            <a:alphaOff val="0"/>
          </a:schemeClr>
        </a:solidFill>
        <a:ln w="12700" cap="flat" cmpd="sng" algn="ctr">
          <a:solidFill>
            <a:schemeClr val="accent2">
              <a:hueOff val="1399045"/>
              <a:satOff val="-31921"/>
              <a:lumOff val="11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A94DC-2EC9-424B-99B1-CE9F68097804}">
      <dsp:nvSpPr>
        <dsp:cNvPr id="0" name=""/>
        <dsp:cNvSpPr/>
      </dsp:nvSpPr>
      <dsp:spPr>
        <a:xfrm>
          <a:off x="0" y="3717329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Constraints - </a:t>
          </a:r>
          <a:r>
            <a:rPr lang="en-US" sz="1300" kern="1200" dirty="0" err="1">
              <a:latin typeface="Times New Roman"/>
              <a:cs typeface="Times New Roman"/>
            </a:rPr>
            <a:t>Bigyan</a:t>
          </a:r>
          <a:r>
            <a:rPr lang="en-US" sz="1300" kern="1200" dirty="0">
              <a:latin typeface="Times New Roman"/>
              <a:cs typeface="Times New Roman"/>
            </a:rPr>
            <a:t> Adhikari</a:t>
          </a:r>
        </a:p>
      </dsp:txBody>
      <dsp:txXfrm>
        <a:off x="0" y="3717329"/>
        <a:ext cx="5141912" cy="337939"/>
      </dsp:txXfrm>
    </dsp:sp>
    <dsp:sp modelId="{FD67922A-0BBC-3749-8819-6F8EA1FD54CD}">
      <dsp:nvSpPr>
        <dsp:cNvPr id="0" name=""/>
        <dsp:cNvSpPr/>
      </dsp:nvSpPr>
      <dsp:spPr>
        <a:xfrm>
          <a:off x="0" y="4055268"/>
          <a:ext cx="5141912" cy="0"/>
        </a:xfrm>
        <a:prstGeom prst="line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accent2">
              <a:hueOff val="1526231"/>
              <a:satOff val="-34822"/>
              <a:lumOff val="12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699BB-2DAC-8C4A-BDB7-431AB8A03E3E}">
      <dsp:nvSpPr>
        <dsp:cNvPr id="0" name=""/>
        <dsp:cNvSpPr/>
      </dsp:nvSpPr>
      <dsp:spPr>
        <a:xfrm>
          <a:off x="0" y="4055268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Risks - Duc Tran and Gabriela Aldrete</a:t>
          </a:r>
        </a:p>
      </dsp:txBody>
      <dsp:txXfrm>
        <a:off x="0" y="4055268"/>
        <a:ext cx="5141912" cy="337939"/>
      </dsp:txXfrm>
    </dsp:sp>
    <dsp:sp modelId="{AADEAC2E-8CB1-1B4A-B868-ACD162F75A46}">
      <dsp:nvSpPr>
        <dsp:cNvPr id="0" name=""/>
        <dsp:cNvSpPr/>
      </dsp:nvSpPr>
      <dsp:spPr>
        <a:xfrm>
          <a:off x="0" y="4393207"/>
          <a:ext cx="5141912" cy="0"/>
        </a:xfrm>
        <a:prstGeom prst="line">
          <a:avLst/>
        </a:prstGeom>
        <a:solidFill>
          <a:schemeClr val="accent2">
            <a:hueOff val="1653417"/>
            <a:satOff val="-37724"/>
            <a:lumOff val="13935"/>
            <a:alphaOff val="0"/>
          </a:schemeClr>
        </a:solidFill>
        <a:ln w="12700" cap="flat" cmpd="sng" algn="ctr">
          <a:solidFill>
            <a:schemeClr val="accent2">
              <a:hueOff val="1653417"/>
              <a:satOff val="-37724"/>
              <a:lumOff val="139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8326B-E48B-D547-8936-392FA5FD7736}">
      <dsp:nvSpPr>
        <dsp:cNvPr id="0" name=""/>
        <dsp:cNvSpPr/>
      </dsp:nvSpPr>
      <dsp:spPr>
        <a:xfrm>
          <a:off x="0" y="4393207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14.1 Major Documentation Deliverables - </a:t>
          </a:r>
          <a:r>
            <a:rPr lang="en-US" sz="1300" kern="1200" dirty="0" err="1">
              <a:latin typeface="Times New Roman"/>
              <a:cs typeface="Times New Roman"/>
            </a:rPr>
            <a:t>Bigyan</a:t>
          </a:r>
          <a:r>
            <a:rPr lang="en-US" sz="1300" kern="1200" dirty="0">
              <a:latin typeface="Times New Roman"/>
              <a:cs typeface="Times New Roman"/>
            </a:rPr>
            <a:t> Adhikari and Thy Tran</a:t>
          </a:r>
        </a:p>
      </dsp:txBody>
      <dsp:txXfrm>
        <a:off x="0" y="4393207"/>
        <a:ext cx="5141912" cy="337939"/>
      </dsp:txXfrm>
    </dsp:sp>
    <dsp:sp modelId="{6E7A0128-FC76-2848-A51C-3FECD83A6B67}">
      <dsp:nvSpPr>
        <dsp:cNvPr id="0" name=""/>
        <dsp:cNvSpPr/>
      </dsp:nvSpPr>
      <dsp:spPr>
        <a:xfrm>
          <a:off x="0" y="4731146"/>
          <a:ext cx="5141912" cy="0"/>
        </a:xfrm>
        <a:prstGeom prst="line">
          <a:avLst/>
        </a:prstGeom>
        <a:solidFill>
          <a:schemeClr val="accent2">
            <a:hueOff val="1780603"/>
            <a:satOff val="-40626"/>
            <a:lumOff val="15007"/>
            <a:alphaOff val="0"/>
          </a:schemeClr>
        </a:solidFill>
        <a:ln w="12700" cap="flat" cmpd="sng" algn="ctr">
          <a:solidFill>
            <a:schemeClr val="accent2">
              <a:hueOff val="1780603"/>
              <a:satOff val="-40626"/>
              <a:lumOff val="15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78907-A10E-0D4B-B706-E25EE5171C7B}">
      <dsp:nvSpPr>
        <dsp:cNvPr id="0" name=""/>
        <dsp:cNvSpPr/>
      </dsp:nvSpPr>
      <dsp:spPr>
        <a:xfrm>
          <a:off x="0" y="4731146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14.2 Recurring Sprint Items - </a:t>
          </a:r>
          <a:r>
            <a:rPr lang="en-US" sz="1300" kern="1200" dirty="0" err="1">
              <a:latin typeface="Times New Roman"/>
              <a:cs typeface="Times New Roman"/>
            </a:rPr>
            <a:t>Leutrim</a:t>
          </a:r>
          <a:r>
            <a:rPr lang="en-US" sz="1300" kern="1200" dirty="0">
              <a:latin typeface="Times New Roman"/>
              <a:cs typeface="Times New Roman"/>
            </a:rPr>
            <a:t> Dema and Duc Than</a:t>
          </a:r>
        </a:p>
      </dsp:txBody>
      <dsp:txXfrm>
        <a:off x="0" y="4731146"/>
        <a:ext cx="5141912" cy="337939"/>
      </dsp:txXfrm>
    </dsp:sp>
    <dsp:sp modelId="{FF31EE75-8B38-3E40-9C7B-505948029C6C}">
      <dsp:nvSpPr>
        <dsp:cNvPr id="0" name=""/>
        <dsp:cNvSpPr/>
      </dsp:nvSpPr>
      <dsp:spPr>
        <a:xfrm>
          <a:off x="0" y="5069085"/>
          <a:ext cx="5141912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1ED3C-DC08-1747-96E5-7C1E5C7FDF1A}">
      <dsp:nvSpPr>
        <dsp:cNvPr id="0" name=""/>
        <dsp:cNvSpPr/>
      </dsp:nvSpPr>
      <dsp:spPr>
        <a:xfrm>
          <a:off x="0" y="5069085"/>
          <a:ext cx="5141912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14.3 Closeout Materials – Gabriela Aldrete and Leutrim Dema</a:t>
          </a:r>
        </a:p>
      </dsp:txBody>
      <dsp:txXfrm>
        <a:off x="0" y="5069085"/>
        <a:ext cx="5141912" cy="337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CFB35-C918-476B-82CC-833DA146C880}">
      <dsp:nvSpPr>
        <dsp:cNvPr id="0" name=""/>
        <dsp:cNvSpPr/>
      </dsp:nvSpPr>
      <dsp:spPr>
        <a:xfrm>
          <a:off x="0" y="908953"/>
          <a:ext cx="7372715" cy="1678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212DD-3680-4947-ADC9-134F3B1C7CAA}">
      <dsp:nvSpPr>
        <dsp:cNvPr id="0" name=""/>
        <dsp:cNvSpPr/>
      </dsp:nvSpPr>
      <dsp:spPr>
        <a:xfrm>
          <a:off x="507615" y="1286519"/>
          <a:ext cx="922937" cy="922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9C0BB-EF13-4B51-9C8F-9F876B52F9AD}">
      <dsp:nvSpPr>
        <dsp:cNvPr id="0" name=""/>
        <dsp:cNvSpPr/>
      </dsp:nvSpPr>
      <dsp:spPr>
        <a:xfrm>
          <a:off x="1938169" y="908953"/>
          <a:ext cx="5434545" cy="167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96" tIns="177596" rIns="177596" bIns="17759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cap="none" baseline="0" noProof="0" dirty="0">
              <a:latin typeface="Times New Roman"/>
              <a:cs typeface="Times New Roman"/>
            </a:rPr>
            <a:t>SCRUM MASTER: Leutrim Dema</a:t>
          </a:r>
        </a:p>
      </dsp:txBody>
      <dsp:txXfrm>
        <a:off x="1938169" y="908953"/>
        <a:ext cx="5434545" cy="1678068"/>
      </dsp:txXfrm>
    </dsp:sp>
    <dsp:sp modelId="{F7D51833-334A-4378-93E4-EA455AD78929}">
      <dsp:nvSpPr>
        <dsp:cNvPr id="0" name=""/>
        <dsp:cNvSpPr/>
      </dsp:nvSpPr>
      <dsp:spPr>
        <a:xfrm>
          <a:off x="0" y="3006539"/>
          <a:ext cx="7372715" cy="1678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8A3AD-B7AA-4B9E-8B78-0E60355950AA}">
      <dsp:nvSpPr>
        <dsp:cNvPr id="0" name=""/>
        <dsp:cNvSpPr/>
      </dsp:nvSpPr>
      <dsp:spPr>
        <a:xfrm>
          <a:off x="507615" y="3384105"/>
          <a:ext cx="922937" cy="922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406A9-5295-4188-9D22-1E046C592044}">
      <dsp:nvSpPr>
        <dsp:cNvPr id="0" name=""/>
        <dsp:cNvSpPr/>
      </dsp:nvSpPr>
      <dsp:spPr>
        <a:xfrm>
          <a:off x="1938169" y="3006539"/>
          <a:ext cx="5434545" cy="167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96" tIns="177596" rIns="177596" bIns="17759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BUSINESS PLANNER: Gabriela Aldrete  </a:t>
          </a:r>
          <a:r>
            <a:rPr lang="en-US" kern="1200" dirty="0"/>
            <a:t> </a:t>
          </a:r>
          <a:endParaRPr lang="en-US" sz="2300" kern="1200" dirty="0">
            <a:latin typeface="Times New Roman"/>
            <a:cs typeface="Times New Roman"/>
          </a:endParaRPr>
        </a:p>
      </dsp:txBody>
      <dsp:txXfrm>
        <a:off x="1938169" y="3006539"/>
        <a:ext cx="5434545" cy="1678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132AC-AC36-4357-ADB8-B75A599CE24F}">
      <dsp:nvSpPr>
        <dsp:cNvPr id="0" name=""/>
        <dsp:cNvSpPr/>
      </dsp:nvSpPr>
      <dsp:spPr>
        <a:xfrm>
          <a:off x="105163" y="2104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Problem Statement - 4hrs</a:t>
          </a:r>
          <a:endParaRPr lang="en-US" sz="1600" kern="1200"/>
        </a:p>
      </dsp:txBody>
      <dsp:txXfrm>
        <a:off x="105163" y="2104"/>
        <a:ext cx="1645344" cy="987206"/>
      </dsp:txXfrm>
    </dsp:sp>
    <dsp:sp modelId="{12E58E1C-7399-4E92-9159-45F710BD3698}">
      <dsp:nvSpPr>
        <dsp:cNvPr id="0" name=""/>
        <dsp:cNvSpPr/>
      </dsp:nvSpPr>
      <dsp:spPr>
        <a:xfrm>
          <a:off x="1915042" y="2104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/>
              <a:cs typeface="Times New Roman"/>
            </a:rPr>
            <a:t>Methodology - 4hrs</a:t>
          </a:r>
        </a:p>
      </dsp:txBody>
      <dsp:txXfrm>
        <a:off x="1915042" y="2104"/>
        <a:ext cx="1645344" cy="987206"/>
      </dsp:txXfrm>
    </dsp:sp>
    <dsp:sp modelId="{100E994E-0CFE-4EDC-811D-A798454EA566}">
      <dsp:nvSpPr>
        <dsp:cNvPr id="0" name=""/>
        <dsp:cNvSpPr/>
      </dsp:nvSpPr>
      <dsp:spPr>
        <a:xfrm>
          <a:off x="3724921" y="2104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/>
              <a:cs typeface="Times New Roman"/>
            </a:rPr>
            <a:t>Value Proposition - 4hrs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4921" y="2104"/>
        <a:ext cx="1645344" cy="987206"/>
      </dsp:txXfrm>
    </dsp:sp>
    <dsp:sp modelId="{27821160-D40D-4583-B9FA-F4865C76031A}">
      <dsp:nvSpPr>
        <dsp:cNvPr id="0" name=""/>
        <dsp:cNvSpPr/>
      </dsp:nvSpPr>
      <dsp:spPr>
        <a:xfrm>
          <a:off x="5534800" y="2104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/>
              <a:cs typeface="Times New Roman"/>
            </a:rPr>
            <a:t>Development Milestones - 6hrs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4800" y="2104"/>
        <a:ext cx="1645344" cy="987206"/>
      </dsp:txXfrm>
    </dsp:sp>
    <dsp:sp modelId="{89EE11E0-943F-4588-8E51-E6AB4D3C5927}">
      <dsp:nvSpPr>
        <dsp:cNvPr id="0" name=""/>
        <dsp:cNvSpPr/>
      </dsp:nvSpPr>
      <dsp:spPr>
        <a:xfrm>
          <a:off x="7344679" y="2104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Background - 6hrs</a:t>
          </a:r>
        </a:p>
      </dsp:txBody>
      <dsp:txXfrm>
        <a:off x="7344679" y="2104"/>
        <a:ext cx="1645344" cy="987206"/>
      </dsp:txXfrm>
    </dsp:sp>
    <dsp:sp modelId="{F094D1F6-DAED-4B51-A344-66098CE0DA70}">
      <dsp:nvSpPr>
        <dsp:cNvPr id="0" name=""/>
        <dsp:cNvSpPr/>
      </dsp:nvSpPr>
      <dsp:spPr>
        <a:xfrm>
          <a:off x="9154557" y="2104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Related Work - 6hrs</a:t>
          </a:r>
        </a:p>
      </dsp:txBody>
      <dsp:txXfrm>
        <a:off x="9154557" y="2104"/>
        <a:ext cx="1645344" cy="987206"/>
      </dsp:txXfrm>
    </dsp:sp>
    <dsp:sp modelId="{BB818B49-31FF-453C-9BB5-D345B2F11410}">
      <dsp:nvSpPr>
        <dsp:cNvPr id="0" name=""/>
        <dsp:cNvSpPr/>
      </dsp:nvSpPr>
      <dsp:spPr>
        <a:xfrm>
          <a:off x="105163" y="1153845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System Overview - 6hrs</a:t>
          </a:r>
        </a:p>
      </dsp:txBody>
      <dsp:txXfrm>
        <a:off x="105163" y="1153845"/>
        <a:ext cx="1645344" cy="987206"/>
      </dsp:txXfrm>
    </dsp:sp>
    <dsp:sp modelId="{843124FB-9484-476A-B36E-311CC41C29F8}">
      <dsp:nvSpPr>
        <dsp:cNvPr id="0" name=""/>
        <dsp:cNvSpPr/>
      </dsp:nvSpPr>
      <dsp:spPr>
        <a:xfrm>
          <a:off x="1915042" y="1153845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Cost Proposal - 8hrs</a:t>
          </a:r>
        </a:p>
      </dsp:txBody>
      <dsp:txXfrm>
        <a:off x="1915042" y="1153845"/>
        <a:ext cx="1645344" cy="987206"/>
      </dsp:txXfrm>
    </dsp:sp>
    <dsp:sp modelId="{362E2616-19E8-4611-94C9-DCF686BC1F75}">
      <dsp:nvSpPr>
        <dsp:cNvPr id="0" name=""/>
        <dsp:cNvSpPr/>
      </dsp:nvSpPr>
      <dsp:spPr>
        <a:xfrm>
          <a:off x="3724921" y="1153845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Facilities &amp; Equipment -  8hrs</a:t>
          </a:r>
        </a:p>
      </dsp:txBody>
      <dsp:txXfrm>
        <a:off x="3724921" y="1153845"/>
        <a:ext cx="1645344" cy="987206"/>
      </dsp:txXfrm>
    </dsp:sp>
    <dsp:sp modelId="{9F1A86C3-7337-475E-AE9B-64BB8DC157C6}">
      <dsp:nvSpPr>
        <dsp:cNvPr id="0" name=""/>
        <dsp:cNvSpPr/>
      </dsp:nvSpPr>
      <dsp:spPr>
        <a:xfrm>
          <a:off x="5534800" y="1153845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Assumptions - 6hrs</a:t>
          </a:r>
        </a:p>
      </dsp:txBody>
      <dsp:txXfrm>
        <a:off x="5534800" y="1153845"/>
        <a:ext cx="1645344" cy="987206"/>
      </dsp:txXfrm>
    </dsp:sp>
    <dsp:sp modelId="{2748CC03-8E29-41B9-AFF3-ED9924F4505A}">
      <dsp:nvSpPr>
        <dsp:cNvPr id="0" name=""/>
        <dsp:cNvSpPr/>
      </dsp:nvSpPr>
      <dsp:spPr>
        <a:xfrm>
          <a:off x="7344679" y="1153845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Constraints - 7hrs</a:t>
          </a:r>
        </a:p>
      </dsp:txBody>
      <dsp:txXfrm>
        <a:off x="7344679" y="1153845"/>
        <a:ext cx="1645344" cy="987206"/>
      </dsp:txXfrm>
    </dsp:sp>
    <dsp:sp modelId="{5C5A3932-4493-4C9F-9026-1652520745B6}">
      <dsp:nvSpPr>
        <dsp:cNvPr id="0" name=""/>
        <dsp:cNvSpPr/>
      </dsp:nvSpPr>
      <dsp:spPr>
        <a:xfrm>
          <a:off x="9154557" y="1153845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Risks - 6hrs</a:t>
          </a:r>
        </a:p>
      </dsp:txBody>
      <dsp:txXfrm>
        <a:off x="9154557" y="1153845"/>
        <a:ext cx="1645344" cy="987206"/>
      </dsp:txXfrm>
    </dsp:sp>
    <dsp:sp modelId="{84A28A49-3225-47BE-B95F-24FF1BC35E31}">
      <dsp:nvSpPr>
        <dsp:cNvPr id="0" name=""/>
        <dsp:cNvSpPr/>
      </dsp:nvSpPr>
      <dsp:spPr>
        <a:xfrm>
          <a:off x="2819981" y="2305586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Major Documentation Deliverables - 4hrs</a:t>
          </a:r>
        </a:p>
      </dsp:txBody>
      <dsp:txXfrm>
        <a:off x="2819981" y="2305586"/>
        <a:ext cx="1645344" cy="987206"/>
      </dsp:txXfrm>
    </dsp:sp>
    <dsp:sp modelId="{52F98494-0C20-4820-BEE2-4FA858AF2BBB}">
      <dsp:nvSpPr>
        <dsp:cNvPr id="0" name=""/>
        <dsp:cNvSpPr/>
      </dsp:nvSpPr>
      <dsp:spPr>
        <a:xfrm>
          <a:off x="4629860" y="2305586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Recurring Sprint Items - 8hrs</a:t>
          </a:r>
        </a:p>
      </dsp:txBody>
      <dsp:txXfrm>
        <a:off x="4629860" y="2305586"/>
        <a:ext cx="1645344" cy="987206"/>
      </dsp:txXfrm>
    </dsp:sp>
    <dsp:sp modelId="{17774355-F19C-4920-A48C-F5D2F008F832}">
      <dsp:nvSpPr>
        <dsp:cNvPr id="0" name=""/>
        <dsp:cNvSpPr/>
      </dsp:nvSpPr>
      <dsp:spPr>
        <a:xfrm>
          <a:off x="6439739" y="2305586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Closeout Materials - 10hrs</a:t>
          </a:r>
        </a:p>
      </dsp:txBody>
      <dsp:txXfrm>
        <a:off x="6439739" y="2305586"/>
        <a:ext cx="1645344" cy="987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2904F-940C-CD4B-8226-2062EE956E4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2E79-8A42-0B44-A980-74A89A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42E79-8A42-0B44-A980-74A89A36AC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42E79-8A42-0B44-A980-74A89A36A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0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1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41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2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1.wdp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2.png"/><Relationship Id="rId10" Type="http://schemas.microsoft.com/office/2007/relationships/diagramDrawing" Target="../diagrams/drawing4.xml"/><Relationship Id="rId4" Type="http://schemas.microsoft.com/office/2007/relationships/hdphoto" Target="../media/hdphoto2.wdp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2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microsoft.com/office/2007/relationships/hdphoto" Target="../media/hdphoto1.wdp"/><Relationship Id="rId10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5ED333-C578-1146-B40A-B08C347B9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074" y="1477197"/>
            <a:ext cx="4324273" cy="30890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CSE 4316 -SENIOR DESIGN 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Thy Tran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Gabriela Aldrete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Leutrim Dema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Duc Tien Than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Bigyan Adhikari</a:t>
            </a:r>
          </a:p>
          <a:p>
            <a:pPr indent="-182880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buFont typeface="Wingdings" pitchFamily="2" charset="2"/>
              <a:buChar char="§"/>
            </a:pPr>
            <a:endParaRPr lang="en-US" sz="2000" dirty="0"/>
          </a:p>
          <a:p>
            <a:pPr indent="-182880"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57" name="Picture 56" descr="A picture containing grass, outdoor, sitting, small&#10;&#10;Description automatically generated">
            <a:extLst>
              <a:ext uri="{FF2B5EF4-FFF2-40B4-BE49-F238E27FC236}">
                <a16:creationId xmlns:a16="http://schemas.microsoft.com/office/drawing/2014/main" id="{C774DB68-6122-D147-BDBD-0AB2F2CD8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7" r="12532" b="-2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9721F-5714-414F-87CF-4F2694AF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Sprint Goal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6C00FA-BE2B-410B-A15A-BA4349180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88300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25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4722-5E9A-434A-BE39-B7E88E63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36ABEE-4A21-4B8F-9422-5950FB5CA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233737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909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4722-5E9A-434A-BE39-B7E88E63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b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36ABEE-4A21-4B8F-9422-5950FB5CA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78775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1658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130D8-8E68-B248-905E-B0CEB807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Team roles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266B0E9-BC98-41D3-BA7E-B87AE3FEB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17943"/>
              </p:ext>
            </p:extLst>
          </p:nvPr>
        </p:nvGraphicFramePr>
        <p:xfrm>
          <a:off x="287042" y="638068"/>
          <a:ext cx="7372715" cy="559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8678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4722-5E9A-434A-BE39-B7E88E63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atin typeface="Times New Roman"/>
                <a:cs typeface="Times New Roman"/>
              </a:rPr>
              <a:t>Time Estimate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36ABEE-4A21-4B8F-9422-5950FB5CA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665466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78648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269</Words>
  <Application>Microsoft Macintosh PowerPoint</Application>
  <PresentationFormat>Widescreen</PresentationFormat>
  <Paragraphs>67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PowerPoint Presentation</vt:lpstr>
      <vt:lpstr>Sprint Goal</vt:lpstr>
      <vt:lpstr>Sprint Backlog</vt:lpstr>
      <vt:lpstr>Individual duties</vt:lpstr>
      <vt:lpstr>Team roles</vt:lpstr>
      <vt:lpstr>Time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Aldrete, Gabriela</dc:creator>
  <cp:lastModifiedBy>Aldrete, Gabriela</cp:lastModifiedBy>
  <cp:revision>334</cp:revision>
  <dcterms:created xsi:type="dcterms:W3CDTF">2020-09-17T18:55:42Z</dcterms:created>
  <dcterms:modified xsi:type="dcterms:W3CDTF">2020-09-17T21:53:20Z</dcterms:modified>
</cp:coreProperties>
</file>