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10" descr=""/>
          <p:cNvPicPr/>
          <p:nvPr/>
        </p:nvPicPr>
        <p:blipFill>
          <a:blip r:embed="rId2"/>
          <a:stretch/>
        </p:blipFill>
        <p:spPr>
          <a:xfrm>
            <a:off x="457200" y="0"/>
            <a:ext cx="8228880" cy="19342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042960"/>
            <a:ext cx="9143640" cy="925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1873080" y="30897000"/>
            <a:ext cx="17929440" cy="1083240"/>
            <a:chOff x="1873080" y="30897000"/>
            <a:chExt cx="17929440" cy="1083240"/>
          </a:xfrm>
        </p:grpSpPr>
        <p:pic>
          <p:nvPicPr>
            <p:cNvPr id="3" name="Imagem 16" descr=""/>
            <p:cNvPicPr/>
            <p:nvPr/>
          </p:nvPicPr>
          <p:blipFill>
            <a:blip r:embed="rId3"/>
            <a:stretch/>
          </p:blipFill>
          <p:spPr>
            <a:xfrm>
              <a:off x="1873080" y="30897000"/>
              <a:ext cx="9648720" cy="1069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Imagem 17" descr=""/>
            <p:cNvPicPr/>
            <p:nvPr/>
          </p:nvPicPr>
          <p:blipFill>
            <a:blip r:embed="rId4"/>
            <a:stretch/>
          </p:blipFill>
          <p:spPr>
            <a:xfrm>
              <a:off x="11954160" y="31038840"/>
              <a:ext cx="7848360" cy="9414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Imagem 18" descr=""/>
          <p:cNvPicPr/>
          <p:nvPr/>
        </p:nvPicPr>
        <p:blipFill>
          <a:blip r:embed="rId5"/>
          <a:stretch/>
        </p:blipFill>
        <p:spPr>
          <a:xfrm>
            <a:off x="0" y="6191280"/>
            <a:ext cx="9143640" cy="57492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249200" y="2276640"/>
            <a:ext cx="6642360" cy="23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 BETWEEN DIFFERENTIAL EVOLUTION AND SIMULATED ANNEALING ALGORITHMS APPLIED TO THE CONSTRUCTAL DESIGN OF DOUBLE-T SHAPED CAVITIES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Gill Velleda Gonzales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FURG - PPGMC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Categoria 1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44000" y="2088000"/>
            <a:ext cx="2029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44000" y="2088000"/>
            <a:ext cx="37231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REVISÃO BIBLIOGRÁFICA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44000" y="2155680"/>
            <a:ext cx="2913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MATERIAIS E MÉTODOS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0920" y="2144880"/>
            <a:ext cx="177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RESULTADOS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55520" y="2088000"/>
            <a:ext cx="301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CONCLUSÕES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LibreOffice/6.0.6.2$Linux_X86_64 LibreOffice_project/00m0$Build-2</Application>
  <Words>13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Aluno</dc:creator>
  <dc:description/>
  <dc:language>pt-BR</dc:language>
  <cp:lastModifiedBy/>
  <dcterms:modified xsi:type="dcterms:W3CDTF">2018-10-05T20:35:49Z</dcterms:modified>
  <cp:revision>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