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66" r:id="rId2"/>
    <p:sldId id="3079" r:id="rId3"/>
    <p:sldId id="3139" r:id="rId4"/>
    <p:sldId id="3134" r:id="rId5"/>
    <p:sldId id="3137" r:id="rId6"/>
    <p:sldId id="3135" r:id="rId7"/>
    <p:sldId id="3138" r:id="rId8"/>
    <p:sldId id="3140" r:id="rId9"/>
    <p:sldId id="274" r:id="rId10"/>
    <p:sldId id="3081" r:id="rId11"/>
    <p:sldId id="3082" r:id="rId12"/>
    <p:sldId id="3105" r:id="rId13"/>
    <p:sldId id="3109" r:id="rId14"/>
    <p:sldId id="3086" r:id="rId15"/>
    <p:sldId id="3111" r:id="rId16"/>
    <p:sldId id="3110" r:id="rId17"/>
    <p:sldId id="3115" r:id="rId18"/>
    <p:sldId id="3112" r:id="rId19"/>
    <p:sldId id="3113" r:id="rId20"/>
    <p:sldId id="3114" r:id="rId21"/>
    <p:sldId id="3116" r:id="rId22"/>
    <p:sldId id="3120" r:id="rId23"/>
    <p:sldId id="3117" r:id="rId24"/>
    <p:sldId id="3118" r:id="rId25"/>
    <p:sldId id="3121" r:id="rId26"/>
    <p:sldId id="3122" r:id="rId27"/>
    <p:sldId id="3123" r:id="rId28"/>
    <p:sldId id="3125" r:id="rId29"/>
    <p:sldId id="3126" r:id="rId30"/>
    <p:sldId id="3127" r:id="rId31"/>
    <p:sldId id="3128" r:id="rId32"/>
    <p:sldId id="3129" r:id="rId33"/>
    <p:sldId id="3130" r:id="rId34"/>
    <p:sldId id="3131" r:id="rId35"/>
    <p:sldId id="3132" r:id="rId36"/>
    <p:sldId id="3133" r:id="rId37"/>
    <p:sldId id="3145" r:id="rId38"/>
    <p:sldId id="3142" r:id="rId39"/>
    <p:sldId id="3143" r:id="rId40"/>
    <p:sldId id="3144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52"/>
    <p:restoredTop sz="96327"/>
  </p:normalViewPr>
  <p:slideViewPr>
    <p:cSldViewPr snapToGrid="0" snapToObjects="1">
      <p:cViewPr varScale="1">
        <p:scale>
          <a:sx n="135" d="100"/>
          <a:sy n="135" d="100"/>
        </p:scale>
        <p:origin x="18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51:00.6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24575,'46'8'0,"38"16"0,-21-7 0,5 4-4916,14 9 1,4 2 4670,4-5 0,3 1 245,-27-3 0,1 1 0,-1 0 0,27 8 0,1-1 0,-23-6 0,2 0 0,-2 1 0,-7-2 0,-2 1 0,-1-1 0,31 12 0,-1 2 0,-25-10 0,0 1 0,-3 0 0,15 7 0,0 1 0,-12-4 0,2 1 0,-4-1 0,6 2 0,-3 0 1173,16 8 0,-3-1-1173,-28-15 0,-4-3 0,0-3 0,-4-3 410,-1-2 0,-23-12 1,-16-6-1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51:09.6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24575,'10'5'0,"1"1"0,4 10 0,5 9 0,18 14 0,20 16 0,3 3 0,-17-14 0,2 3-2370,2 1 1,-2 1 2369,-11-5 0,1 0-759,15 8 0,-1-2 759,-3 4 0,-3-5 0,2 2 0,-8-11 0,0-1 0,-2-1 0,0 1 0,2 4 0,-2-4-1255,8-4 1255,16 33-838,-18-37 838,-2 7 2646,-15-24-2646,-9 1 0,-10-14 0,-2 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51:10.4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1520 0 24575,'-5'6'0,"4"4"0,-9-4 0,4 4 0,-25 22 0,-6 4 0,-35 26 0,27-24 0,0 0 0,7-5 0,-3 1-292,-24 13 1,-1 2 291,17-8 0,0-1 0,-12 3 0,-1 1 0,9-3 0,2-1 0,5-5 0,2-3 0,-24 11 0,5 1 0,22-23 0,-32 24 0,24-13 0,3-1 0,-2 0 0,-14 6 0,-12 22 0,15-29 0,24 2 0,16-25 0,14-2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51:10.8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24575,'17'16'0,"-2"-4"0,1 8 0,3 5 0,3-1 0,31 21 0,12 8 0,-5-2 0,4 3-2262,-3-5 1,4 3 0,4 1 2261,8 3 0,3 1 0,1-1 0,-3 2 0,1 0 0,1-2-560,2-1 0,2-1 0,0 1 560,-18-9 0,0 3 0,-1-2 0,-3-2 0,7 0 0,-4-2 0,-2-2 0,11 9 0,-6-5 0,-12-13 0,-12-9 0,-24-15 0,-10-4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02:42.4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1 451 24575,'17'-40'0,"-1"9"0,30-34 0,-16 22 0,8 4 0,-13 8 0,-4 10 0,1-1 0,8-2 0,2-1 0,0 5 0,23-11 0,-28 17 0,19-9 0,-19 12 0,-10 5 0,4 1 0,-6 10 0,-3 1 0,17 12 0,-10-1 0,20 10 0,-7-2 0,9-4 0,-9 2 0,-6-9 0,-16 1 0,-5-4 0,-5-1 0,0 1 0,5 0 0,-4 4 0,8 2 0,-3-1 0,0-5 0,-1-6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02:43.0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1 341 24575,'10'-22'0,"1"1"0,0-1 0,7-9 0,-4-1 0,11-9 0,-11 8 0,9 8 0,-6 4 0,-1 4 0,5-4 0,-5-1 0,6 10 0,-5-2 0,3 12 0,-3-2 0,-1 4 0,13 0 0,21 10 0,7 4 0,35 12 0,-13-4 0,2 5 0,-23 1 0,-4-1 0,26 6 0,-8 10 0,-39-24 0,-8 0 0,-10-3 0,-4-1 0,-5-3 0,-1 4 0,-5-6 0,0 1 0,0 0 0,-5-1 0,4-4 0,-4-1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02:43.5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24575,'10'5'0,"6"1"0,-4 0 0,8 8 0,-3-2 0,4 9 0,1 1 0,8 2 0,-7-2 0,16 5 0,-15-14 0,6 3 0,0-14 0,-6 2 0,15-4 0,9 0 0,-12 0 0,50 0 0,-14 0 0,-17 0 0,2 0 0,23 0 0,-28 2 0,0-4 0,44-20 0,-25 12 0,0-23 0,-65 21 0,4-8 0,-9 8 0,4-4 0,-5 1 0,9 3 0,-6 1 0,6 6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01:58.5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1250 1 24575,'0'10'0,"0"1"0,-10 5 0,2 9 0,-13-1 0,6 14 0,-21 2 0,18-6 0,-26 28 0,30-39 0,-21 46 0,21-46 0,-16 31 0,16-21 0,-6 7 0,7-7 0,1-3 0,-19 7 0,19-11 0,-19 20 0,24-27 0,0 18 0,2-23 0,0 15 0,4-17 0,-4 4 0,5-6 0,0 1 0,-9-15 0,-3-3 0,-10-15 0,-30-20 0,-7-5 0,-1 5 0,18 10 0,2 3 0,2 11 0,-2-17 0,-4-1 0,-18 11 0,18-11 0,-1 0 0,-33 3 0,20-11 0,4 12 0,35 15 0,-6-1 0,19 7 0,1 0 0,5-5 0,-4 4 0,2-8 0,-2 3 0,-1-5 0,4 0 0,-4 6 0,0 0 0,4 5 0,1 5 0,1 6 0,8 1 0,-3 9 0,5 0 0,-5 7 0,8 5 0,-7-1 0,9-4 0,-6 3 0,6-3 0,0 4 0,6 1 0,15 15 0,-16-16 0,24 18 0,-31-22 0,24 4 0,-24-6 0,10-7 0,-14 1 0,6-3 0,-4 0 0,3 3 0,-4-3 0,4 10 0,2-4 0,0 3 0,-2-4 0,-4-1 0,4 1 0,-3 0 0,4-5 0,-6 3 0,6-3 0,-4 0 0,3 3 0,-4-7 0,-1 2 0,-4 1 0,4-4 0,-9 9 0,8-9 0,-3 8 0,5-3 0,13 6 0,-15-1 0,14-3 0,-17-4 0,5 1 0,0-4 0,-1 9 0,1-4 0,0-1 0,-1 5 0,1-9 0,0 4 0,-6 0 0,5-4 0,-9 8 0,9-8 0,-9 9 0,8-4 0,-3 0 0,0 3 0,4-8 0,-14 4 0,20-28 0,2-33 0,5 3 0,4-20 0,-14 40 0,6-6 0,-7 20 0,7-10 0,-4 17 0,-3-3 0,-1 4 0,3 0 0,-7 0 0,9 0 0,-11 0 0,10-4 0,-8 3 0,8 1 0,-4 1 0,-5 4 0,3-5 0,-3 0 0,5 1 0,0-1 0,-5 0 0,-2 0 0,1 5 0,-4-4 0,4 9 0,-5-4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01:59.5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525 1 24575,'0'11'0,"-5"4"0,4-3 0,-21 33 0,1 2 0,-30 35 0,14-20 0,-22 8 0,15-20 0,-13 7 0,20-20 0,-2 8 0,21-26 0,-1 11 0,3-9 0,-2 10 0,5-13 0,-5 11 0,7-17 0,0 4 0,1-6 0,3 1 0,-2 0 0,8-1 0,1-4 0,5-1 0,6-5 0,5 0 0,9 12 0,7 3 0,9 7 0,22 21 0,-1-12 0,-19 0 0,2 1 0,33 10 0,-25-3 0,-8-17 0,-29-11 0,1 0 0,-2-1 0,-4-4 0,0 4 0,-1-9 0,-4 4 0,-1-5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02:00.7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24575,'22'5'0,"-6"1"0,0 4 0,39 26 0,-3-7 0,0-3 0,4 2 0,-13-2 0,0 0 0,4-4 0,-1 0 0,37 29 0,-23-24 0,-12 1 0,-22-14 0,-6 1 0,-13-4 0,7-5 0,-12 3 0,-2-8 0,-2 9 0,-7-9 0,-2 8 0,-6-3 0,-5 10 0,-2 9 0,-7 1 0,-16 35 0,9-20 0,-4 13 0,15-16 0,4-19 0,4 10 0,3-22 0,10 8 0,1-9 0,1 0 0,2 3 0,-7-3 0,3 5 0,0-1 0,-4-4 0,9-1 0,-4-5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02:02.3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1141 367 24575,'-11'-5'0,"-4"-6"0,-33-26 0,19 10 0,-47-22 0,18 5 0,4 15 0,-14-28 0,43 41 0,-13-16 0,26 22 0,-2 4 0,12-4 0,-7 9 0,3-4 0,-5 0 0,0 4 0,0-9 0,0 4 0,1 0 0,-1 6 0,-21 27 0,-5 9 0,-34 26 0,10-4 0,18-20 0,-1 0 0,-31 28 0,35-22 0,0-1 0,-25 8 0,18 11 0,21-41 0,8 3 0,12-18 0,1-1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51:01.1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2591 0 24575,'-21'5'0,"-10"-4"0,8 8 0,-8 2 0,1 2 0,-24 28 0,9-18 0,-4 0 0,-10 12 0,-4 1-4252,-15 2 1,-7 0 4251,21-11 0,-2-1 0,-3 0 0,-13 2 0,-4 0 0,-1 0-52,-4 1 0,-2 1 1,-2-3 51,16-6 0,-3-2 0,0-1 0,2 0 0,5-3 0,1 0 0,1-1 0,0 0 0,-21 4 0,1 0 0,5 0 0,16-2 0,3 1 0,6-1 0,-2 1 0,11 2 0,-3 17 0,46-25 0,6-5 0,5-2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02:39.8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0 24575,'-6'0'0,"2"0"0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02:56.2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334 1 24575,'-11'0'0,"1"0"0,-6 4 0,4-2 0,-9 2 0,4-4 0,-4 0 0,-1 0 0,5 5 0,-3-4 0,-11 10 0,11-5 0,-19 6 0,21 4 0,-3-4 0,10 3 0,1-4 0,9-1 0,-9 1 0,9 0 0,-4-1 0,5 1 0,0 0 0,0-1 0,5 6 0,-4-4 0,9 3 0,-4-4 0,4 4 0,-4-3 0,4 8 0,-4-8 0,4 4 0,-4-6 0,4 1 0,-4 0 0,4-1 0,1 1 0,0 0 0,-5-1 0,3 1 0,-3 0 0,5-5 0,-1-2 0,1 1 0,0 1 0,-1 0 0,1-1 0,-1-1 0,1-2 0,5 7 0,-5-8 0,5 4 0,-1 0 0,2-4 0,0 4 0,3-5 0,-3 0 0,-1 0 0,5 0 0,-9 0 0,3-5 0,-4 4 0,4-14 0,-3 8 0,4-14 0,9-36 0,-15 26 0,10-40 0,-20 47 0,0-6 0,0 13 0,0 1 0,-5 6 0,-1-1 0,-5 0 0,0 0 0,0 0 0,-4 0 0,3 5 0,-17-5 0,14 10 0,-14-10 0,22 5 0,-3 0 0,10 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02:57.2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 24575,'11'0'0,"-1"5"0,30-4 0,8 4 0,28-5 0,-24 0 0,4 0 0,8 0 0,4 0-3653,22 0 0,3 0 3653,-7 0 0,-1 0 0,-8 1 0,-6-2 1536,21-5-1536,-49 4 0,-24-4 0,-14 6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02:57.7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 24575,'20'0'0,"-7"0"0,21 0 0,9 0 0,33 0 0,-7 0 0,6 0-1050,8 0 1,6 0 1049,-9 0 0,6 0 0,-1 0 0,-9 0 0,0 0 0,-1 0 0,-5 0 0,-1 0 0,-5 0 0,0 1 0,-9-2 126,2-4 0,-46 4 0,-6-4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03:00.9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03:06.5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24575,'11'0'0,"-5"0"0,-2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03:12.3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1 371 24575,'5'1'0,"-4"-2"0,33-45 0,-14 13 0,15-9 0,2 0 0,-5 4 0,29-17 0,-38 38 0,7-6 0,0 9 0,-6-2 0,1 4 0,-4 1 0,-5 5 0,1-3 0,-1 8 0,-6-4 0,1 5 0,-5 34 0,-1-8 0,-5 47 0,0 3 0,0 5 0,0-20 0,0 1 0,0-12 0,0 0 0,0 22 0,0 0 0,0-21 0,0-2 0,-1 7 0,2-4 0,3 0 0,2-11 0,0-31 0,-1-5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03:12.9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397 87 24575,'-32'-9'0,"8"6"0,-7-11 0,9 13 0,1-9 0,-10 9 0,12-4 0,-19 5 0,19 0 0,-11 0 0,13-5 0,2 4 0,4-4 0,5 0 0,-4 4 0,-1-9 0,-1 9 0,-8-8 0,8 7 0,1-2 0,6 4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03:13.6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537 1 24575,'-11'0'0,"0"0"0,-29 8 0,8-5 0,-16 10 0,9-12 0,-9 12 0,3-5 0,-28 11 0,12-2 0,0-1 0,18-1 0,23-8 0,16-2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03:14.2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0 594 24575,'0'11'0,"0"-10"0,0-12 0,6-16 0,-4-1 0,12-27 0,-11 3 0,14-25 0,-9 16 0,2-12 0,4 13 0,-12-1 0,7 13 0,-9 22 0,0 10 0,0 10 0,0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51:02.4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1923 1 24575,'-5'10'0,"-1"1"0,-4 0 0,-1-1 0,-39 51 0,4-3 0,-5 7 0,-7 4-3161,9-17 1,-1-3 3160,-10 7 0,-2-1 0,2-6 0,-2-4 0,5-9 0,1-1-442,5 0 1,1-2 441,3-11 0,2-2-1471,-32 16 1471,0-6 0,31-11 0,0 3 0,4 4 0,-2 0 0,-26 4 0,-2 2 0,17 2 0,0 0 0,-16-2 0,-1-1 0,13 2 0,6-2-1020,-28 9 1020,17-7 3440,43-17-3440,12-10 2413,9 5-2413,-5 0 2072,4-1-2072,-4 1 1770,0-5-1770,4 3 0,-4-7 0,5 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03:14.7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501 544 24575,'-11'-5'0,"0"-1"0,-53-58 0,5 14 0,11-1 0,-3-3 0,6 18 0,3 2 0,-10-31 0,-9 18 0,39 21 0,3 7 0,9 13 0,9-3 0,-4 3 0,5-5 0,0 0 0,0 0 0,5 0 0,1 0 0,0 5 0,-1 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03:15.1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24575,'14'52'0,"3"20"0,-6-3 0,1 6-598,6 2 0,0 2 598,-4 3 0,0 3-564,11 10 1,0 1 563,-11-11 0,0 2 0,2-16 0,3 3 0,-2 0 0,-3-6 0,-1-1 0,1 1 0,3-1 0,1 1 0,1-4 0,9 14 0,3-5 0,-2-4 0,2-4 0,-4-15 0,0-6 0,17 13 555,-20-16-555,-13-48 0,3-3 0,-3-44 0,1 36 0,-4-17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03:15.5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764 1 24575,'-11'0'0,"0"0"0,-13 0 0,-67 11 0,2 2-3085,2 6 0,-1-1 3085,34-10 0,4 0 18,-7 7 1,5-1-19,-5-6-217,16 5 217,14-5 0,7-2 0,15-6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03:16.2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7 214 24575,'-6'-5'0,"6"-1"0,6-5 0,49-5 0,-3-8 0,40-7 0,-16 1 0,1 2 0,-25 12 0,-6 2 0,-25 3 0,-4 5 0,-7-4 0,0 9 0,-4-4 0,0 10 0,-1 6 0,-5 5 0,-7 15 0,0 1 0,-18 25 0,-2 3 0,-12 17 0,-12 5 0,-3 2 0,-9-9 0,1-4 0,20-29 0,5-5 0,20-20 0,6-2 0,6-9 0,5-1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03:16.7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775 250 24575,'-4'6'0,"-2"-1"0,-5-5 0,-5-5 0,-9-3 0,-8-10 0,-8 3 0,-22-29 0,-15 10 0,8-7 0,-3 14 0,40 14 0,-21 6 0,31-3 0,-22 9 0,28-4 0,-5 1 0,1-2 0,-10-1 0,12 3 0,-10 4 0,12-5 0,0 4 0,2-4 0,9 5 0,1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03:17.1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1 498 24575,'65'-20'0,"1"0"0,-7 0 0,0 0 0,-3-2 0,0 0 0,5-1 0,1 0 0,-5 1 0,2-1-795,29-9 1,3 0 794,-14 11 0,1 0 0,-14 1 0,3-2 0,-3 2 0,22-2 0,-4 4 257,-12 3 1,-5 1-258,-11-2 0,-8 4 0,-5 10 263,-26-2-263,-9-1 0,4 4 0,-4-4 202,4 5 1,-4 0 0,-1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03:17.9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 0 24575,'-11'11'0,"0"0"0,5-1 0,-16 30 0,13-17 0,-9 47 0,13-34 0,5 21 0,0 0 0,0-21 0,0 19 0,5-32 0,8 16 0,0-20 0,9 10 0,-5-17 0,5 3 0,-6-4 0,13 1 0,-10-6 0,11 0 0,0-6 0,-6 0 0,49 0 0,-32-6 0,20 5 0,-16-31 0,-29 21 0,15-21 0,-8-2 0,-9 13 0,9-19 0,-18 9 0,0-1 0,-5-25 0,0 12 0,0-12 0,0 25 0,-6-7 0,0 19 0,-6 1 0,-13 8 0,11 10 0,-15-6 0,12 7 0,-13 0 0,6 0 0,-31 0 0,32 0 0,-30 0 0,34 0 0,-7 0 0,10 0 0,10 0 0,2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03:18.4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02:39.8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0 24575,'-6'0'0,"2"0"0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03:06.5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24575,'11'0'0,"-5"0"0,-2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51:02.9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24575,'10'11'0,"6"0"0,0-1 0,15 8 0,52 37 0,-42-29 0,4 1 0,33 16 0,7 3-4252,-8-2 1,2-1 4251,-16-11 0,4-1 0,3 2 0,-5-2 0,4 2 0,1 0 0,-1-1 64,15 7 1,-2-1-1,3 1-64,-13-7 0,3 1 0,-2 0 0,-4-2 0,3 2 0,-5-2 0,-3 0 0,17 14 0,-8-3 0,-23-15 0,-7-2-75,6 13 75,-29-20 0,-15-7 0,-5-5 0,0-2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05:26.1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64 24575,'11'0'0,"-1"0"0,46 0 0,11 0 0,-6-6 0,5 1 0,-9 3 0,2 1-4593,28-4 1,1-1 4592,-18 0 0,0 1 0,20 4 0,-1-1 0,-22-3 0,-3-1-489,0 6 0,0 0 489,1 0 0,-2 0 57,-13 0 1,0 0-58,12 0 0,-1 0-1317,35 0 1317,1 0 3159,-30 0-3159,-2 0 0,-31-6 0,17 5 0,-10-5 0,15 6 0,5 0 0,16 0 0,-17 0 0,13 0 0,-13 0 2969,35 0-2969,-14 0 0,14 0 0,-35 0 0,13 0 0,-28 0 0,3 0 2651,-23 0-2651,-9 0 2586,-6 0-2586,1 0 0,0 0 0,13 0 0,-5 0 0,35 0 0,-26 0 0,26 0 0,-35 0 0,5 0 0,-8 0 0,-4 0 0,3 0 0,25 0 0,-9 0 0,26 0 0,-29 0 0,-9 0 0,-14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05:27.2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427 1 24575,'11'15'0,"0"-3"0,4 8 0,-3-8 0,8 8 0,42 31 0,-13-5 0,-10-15 0,1 0 0,15 23 0,-5-10 0,-14-9 0,0 2 0,25 24 0,-17-23 0,-2 0 0,5 13 0,-5-19 0,-1 0 0,7 19 0,16-2 0,-29-16 0,-6-15 0,-22-7 0,7-6 0,-13 5 0,9-9 0,-4 13 0,4-11 0,1 11 0,0-8 0,-1 5 0,1-1 0,4 1 0,-3 0 0,-1-1 0,3 1 0,-7 0 0,4-1 0,-11-4 0,-1 4 0,-9-9 0,4 4 0,0-1 0,-17 10 0,14-7 0,-20 15 0,12-15 0,-21 30 0,-4-1 0,1 6 0,-13 11 0,13-12 0,-31 21 0,26-17 0,-2 1-2852,-5-3 1,-3 2 2851,-13 18 0,-4 1 0,3-11 0,-1-1 0,-8 7 0,0-2 0,10-17 0,1-2 0,0 5 0,4-5 0,-8-6 0,2 5 0,56-26 0,-5-4 0,19-2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02:39.8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0 24575,'-6'0'0,"2"0"0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03:06.5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24575,'11'0'0,"-5"0"0,-2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02:39.8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0 24575,'-6'0'0,"2"0"0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03:06.5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24575,'11'0'0,"-5"0"0,-2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15:28.6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24575,'5'11'0,"1"4"0,4 2 0,6 4 0,-3 9 0,3-6 0,-3 15 0,-2-15 0,-4 14 0,3-14 0,3 15 0,0-16 0,6 16 0,-8-20 0,1 10 0,-1-12 0,-1 4 0,1-4 0,-1-2 0,-4-4 0,-1 0 0,0-1 0,1 1 0,4 0 0,1-1 0,0 1 0,-1 4 0,1-3 0,0 4 0,-1-6 0,-4-8 0,4-4 0,-4-9 0,12-13 0,-1 5 0,2-11 0,4-1 0,-5 12 0,1-10 0,-4 17 0,1-8 0,1 3 0,1-13 0,2 10 0,7-11 0,-4 18 0,16-7 0,-20 4 0,5 8 0,-18-6 0,4 12 0,-4-7 0,0 7 0,-2-2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15:30.3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24575,'10'5'0,"1"1"0,0 4 0,-5 1 0,-2 5 0,1-5 0,-4 5 0,4-5 0,-5-1 0,5 6 0,1 0 0,9 46 0,-1-22 0,9 33 0,-14-41 0,8-2 0,-11-13 0,5 3 0,0-3 0,-1 4 0,1-4 0,1 12 0,-1-10 0,1 11 0,-2-9 0,1-4 0,0-6 0,-5-2 0,3-3 0,-3 5 0,5-5 0,-1-6 0,1-11 0,4-6 0,-3-5 0,25-15 0,-14 2 0,31-20 0,-10 4 0,-8 10 0,-4 3 0,-22 17 0,1-1 0,0 5 0,-5 1 0,3 6 0,2-1 0,1 0 0,3 0 0,-4 0 0,0 5 0,-1 1 0,1 5 0,-5-4 0,3-2 0,-8 0 0,4 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02:39.8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0 24575,'-6'0'0,"2"0"0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03:06.5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24575,'11'0'0,"-5"0"0,-2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51:03.7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1403 1 24575,'-11'11'0,"0"-1"0,5 1 0,-8 4 0,-1 11 0,-27 28 0,-18 14 0,21-24 0,-2 1 0,-2-1 0,-3 2 0,-8 7 0,0 1 0,7-7 0,-1 0-511,-14 16 1,-2 1 510,8-9 0,-1 2 0,-7 14 0,-3 1 0,1-6 0,1 1 0,7 2 0,0 1 0,-8 3 0,5-4 62,-2 7 1,3-5 0,55-66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02:39.8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0 24575,'-6'0'0,"2"0"0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03:06.5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24575,'11'0'0,"-5"0"0,-2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02:39.8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0 24575,'-6'0'0,"2"0"0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03:06.5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24575,'11'0'0,"-5"0"0,-2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51:04.2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24575,'18'24'0,"2"-6"0,28 43 0,-3-16 0,-4-3 0,4 2 0,-3-11 0,1-1 0,6 1 0,4 1-4916,18 7 1,6 1 4418,-13-9 1,5-1-1,1 1 497,5 5 0,1 1 0,4 0 116,-6-7 1,3 1 0,1-1 0,-1 2-117,-2 2 0,0 1 0,-1 0 0,-1-3 0,17 3 0,-2-2 0,-2 1 0,-5 5 0,-1 2 0,-8-5 0,-2-6 0,-8-4 1378,21 14-1378,-46-19 0,-28-17 0,-9-2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51:07.8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1467 1 24575,'-10'10'0,"-1"6"0,-50 35 0,-12 13 0,15-17 0,-7 4-1173,-11 6 1,-2 1 1172,5 1 0,1-1 0,1-5 0,-1-1 0,17-10 0,-2 2 0,4-3 0,-4 4 0,-2-2 0,1-7 0,-5 0 0,4-1 0,-5 9 0,3-6 0,7-15 0,4-4 0,-2 16 187,47-34 1,7 4-1,2-5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51:08.2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24575,'16'5'0,"0"1"0,22 25 0,3 6 0,16 20 0,1 1 0,-1-1 0,-15-20 0,3 1 0,-6 0 0,0 1 0,6 0 0,0 1 0,7 5 0,-3-1 0,16 18 0,-18-27 0,1-3 0,19 15 0,-15-26 0,-10 1 0,-27-21 0,-4 4 0,-1-5 0,1 4 0,-5-2 0,-1 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51:09.2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1249 1 24575,'-15'20'0,"7"-7"0,-13 7 0,6-4 0,-2 0 0,0 1 0,-20 15 0,-7 5 0,-18 12 0,14-11 0,-2 2 0,-20 18 0,6-10 0,-12 15 0,28-30 0,-3 1 0,-3 6 0,1 1 0,1-6 0,0 0 0,-5 6 0,0-1 0,10-5 0,2-3 0,-33 12 0,15-1 0,35-34 0,9 8 0,19-11 0,1 0 0,4-1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9B138-0F97-EF42-B9C3-4D9211636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29B892-AF2B-454B-A215-FB7C8168A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FBDBB-72E2-AE44-B88A-7F6E71ACE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D9348-2970-834B-B41E-ACAF2F0676A1}" type="datetimeFigureOut">
              <a:rPr kumimoji="1" lang="ko-KR" altLang="en-US" smtClean="0"/>
              <a:t>2019. 12. 11.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DDADB1-E285-D64C-9621-38EAE69C3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F673E9-EE07-1043-8F4C-C3D48B2A7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118-795D-3E4C-9A1B-5BAE2AB82E1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755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38A6E-97B4-0B42-BACA-23F0C7E8C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F00CD7-4E7E-BA4A-8E62-750A7A84B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48BB3-FD27-CB4A-9996-4A2222E90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D9348-2970-834B-B41E-ACAF2F0676A1}" type="datetimeFigureOut">
              <a:rPr kumimoji="1" lang="ko-KR" altLang="en-US" smtClean="0"/>
              <a:t>2019. 12. 11.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04C542-2146-C04C-94F9-2B519758C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B40CF6-8B92-7D44-A16B-B5A765C7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118-795D-3E4C-9A1B-5BAE2AB82E1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68527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E2827E-8BC1-5A41-B016-ACE17E466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72D96E-8F1F-554C-9DCF-F9A9478D8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11110-8BB4-D04D-AA91-B96D343E0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D9348-2970-834B-B41E-ACAF2F0676A1}" type="datetimeFigureOut">
              <a:rPr kumimoji="1" lang="ko-KR" altLang="en-US" smtClean="0"/>
              <a:t>2019. 12. 11.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3252C8-BD73-E247-9A89-A8045263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97725-9731-B145-9F32-3048242BF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118-795D-3E4C-9A1B-5BAE2AB82E1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7127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53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26619" cy="23053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057487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D94B43-836F-5141-BAE3-32B94AB35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462BDA-9B94-DE49-88C3-824732DFB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0CCB44-A932-434F-9A3E-63CAAC948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D9348-2970-834B-B41E-ACAF2F0676A1}" type="datetimeFigureOut">
              <a:rPr kumimoji="1" lang="ko-KR" altLang="en-US" smtClean="0"/>
              <a:t>2019. 12. 11.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EE7990-1105-F240-86E3-D9BEECC67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7533E8-804F-D24A-ABAC-6DEC8D098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118-795D-3E4C-9A1B-5BAE2AB82E1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7024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EF25D-C247-0640-A0B0-6A7230583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23A925-C777-BC4C-8890-2145A15AD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7D4946-7CF1-B546-B827-2AECEE145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D9348-2970-834B-B41E-ACAF2F0676A1}" type="datetimeFigureOut">
              <a:rPr kumimoji="1" lang="ko-KR" altLang="en-US" smtClean="0"/>
              <a:t>2019. 12. 11.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47773C-6F48-EB42-8AF7-A5E9D2377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5B824C-2C7D-F04C-AFEA-E0C3A6CDD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118-795D-3E4C-9A1B-5BAE2AB82E1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757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DD2FA-9DD6-9549-8665-858D2AEAD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4726F7-3B6D-A841-A24A-00322DCC0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62DAC5-FD8F-2243-AEDE-3278C0724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5FEFC1-4293-6342-A2D1-805B6EDB2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D9348-2970-834B-B41E-ACAF2F0676A1}" type="datetimeFigureOut">
              <a:rPr kumimoji="1" lang="ko-KR" altLang="en-US" smtClean="0"/>
              <a:t>2019. 12. 11.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2AAAA5-0006-344D-B5C9-C39960C1E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4F0146-9C71-6447-9C89-2C0064966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118-795D-3E4C-9A1B-5BAE2AB82E1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232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5BD67-B582-9B47-B102-9AF0DF15F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F5271E-0A2A-734C-AD12-ED928B5C3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FC91AA-08A9-B84F-8336-96B8E5C57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9E99E3-F840-8B4B-B61D-800D552903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74FF13-43DB-7B43-8F62-B18FBED293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AAB86C-8C71-544A-AB2D-12C3B7F1C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D9348-2970-834B-B41E-ACAF2F0676A1}" type="datetimeFigureOut">
              <a:rPr kumimoji="1" lang="ko-KR" altLang="en-US" smtClean="0"/>
              <a:t>2019. 12. 11.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09BE65-973D-A545-B6A4-8860A49DC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53824A-E0E1-F44A-8EE3-C9584EC2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118-795D-3E4C-9A1B-5BAE2AB82E1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471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222710-974D-2144-941B-8FE79EA3D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FF1448-D077-D54B-907D-26D756DEE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D9348-2970-834B-B41E-ACAF2F0676A1}" type="datetimeFigureOut">
              <a:rPr kumimoji="1" lang="ko-KR" altLang="en-US" smtClean="0"/>
              <a:t>2019. 12. 11.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BDA025-A8C0-A742-81C8-A4BEAF63B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3C17F9-FBEA-874E-8D34-E9B0A7EF2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118-795D-3E4C-9A1B-5BAE2AB82E1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4780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7E9F93-00C6-9A45-9EB3-DCAFCD4C2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D9348-2970-834B-B41E-ACAF2F0676A1}" type="datetimeFigureOut">
              <a:rPr kumimoji="1" lang="ko-KR" altLang="en-US" smtClean="0"/>
              <a:t>2019. 12. 11.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317ACE-C5D6-2F4A-8516-63B27148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2B35D8-25F6-9B4A-9BA6-698C22731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118-795D-3E4C-9A1B-5BAE2AB82E1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2875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A8239-1C0E-C046-8406-D3B0D7A8D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1D2F2C-6DCB-454D-9FB0-16206AF26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8A54F9-5402-F548-8E6E-F6C5E56AE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A87A21-9A39-9F44-8121-980723A2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D9348-2970-834B-B41E-ACAF2F0676A1}" type="datetimeFigureOut">
              <a:rPr kumimoji="1" lang="ko-KR" altLang="en-US" smtClean="0"/>
              <a:t>2019. 12. 11.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401251-F0F7-FD46-A3DC-517094272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3C0ECA-71F1-1348-9DB9-CEB9CDD12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118-795D-3E4C-9A1B-5BAE2AB82E1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831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D0C6D-67B8-374A-B2C1-BC58D8944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6D392D-7C50-4640-8970-BCB5DAA29E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780A4-D58F-D04C-9DB8-F30F3CF95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7973E0-EFC0-ED49-997D-EA78E3ABB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D9348-2970-834B-B41E-ACAF2F0676A1}" type="datetimeFigureOut">
              <a:rPr kumimoji="1" lang="ko-KR" altLang="en-US" smtClean="0"/>
              <a:t>2019. 12. 11.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1B87E8-8D41-104F-8642-B6F0B9952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C66530-8204-FB42-87B2-1328CDDB9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118-795D-3E4C-9A1B-5BAE2AB82E1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699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561604-E4BE-6C4E-8E50-9F80586ED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7A7205-B2F1-BD4D-B44A-42EFCF09C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B5A84E-88F2-C641-87F2-ABE33B536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D9348-2970-834B-B41E-ACAF2F0676A1}" type="datetimeFigureOut">
              <a:rPr kumimoji="1" lang="ko-KR" altLang="en-US" smtClean="0"/>
              <a:t>2019. 12. 11.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5E07A0-B173-B647-9D33-B40C382173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DA26F5-5FF4-9647-9C14-4326321582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4B118-795D-3E4C-9A1B-5BAE2AB82E1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866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3.xml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12" Type="http://schemas.openxmlformats.org/officeDocument/2006/relationships/customXml" Target="../ink/ink12.xml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9.xml"/><Relationship Id="rId11" Type="http://schemas.openxmlformats.org/officeDocument/2006/relationships/image" Target="../media/image30.png"/><Relationship Id="rId5" Type="http://schemas.openxmlformats.org/officeDocument/2006/relationships/image" Target="../media/image27.png"/><Relationship Id="rId10" Type="http://schemas.openxmlformats.org/officeDocument/2006/relationships/customXml" Target="../ink/ink11.xml"/><Relationship Id="rId4" Type="http://schemas.openxmlformats.org/officeDocument/2006/relationships/customXml" Target="../ink/ink8.xml"/><Relationship Id="rId9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14.xml"/><Relationship Id="rId5" Type="http://schemas.openxmlformats.org/officeDocument/2006/relationships/image" Target="../media/image37.png"/><Relationship Id="rId4" Type="http://schemas.openxmlformats.org/officeDocument/2006/relationships/customXml" Target="../ink/ink13.xml"/><Relationship Id="rId9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customXml" Target="../ink/ink23.xml"/><Relationship Id="rId26" Type="http://schemas.openxmlformats.org/officeDocument/2006/relationships/customXml" Target="../ink/ink27.xml"/><Relationship Id="rId39" Type="http://schemas.openxmlformats.org/officeDocument/2006/relationships/image" Target="../media/image57.png"/><Relationship Id="rId21" Type="http://schemas.openxmlformats.org/officeDocument/2006/relationships/image" Target="../media/image48.png"/><Relationship Id="rId34" Type="http://schemas.openxmlformats.org/officeDocument/2006/relationships/customXml" Target="../ink/ink31.xml"/><Relationship Id="rId42" Type="http://schemas.openxmlformats.org/officeDocument/2006/relationships/customXml" Target="../ink/ink35.xml"/><Relationship Id="rId7" Type="http://schemas.openxmlformats.org/officeDocument/2006/relationships/image" Target="../media/image41.png"/><Relationship Id="rId2" Type="http://schemas.openxmlformats.org/officeDocument/2006/relationships/image" Target="../media/image4.png"/><Relationship Id="rId16" Type="http://schemas.openxmlformats.org/officeDocument/2006/relationships/customXml" Target="../ink/ink22.xml"/><Relationship Id="rId29" Type="http://schemas.openxmlformats.org/officeDocument/2006/relationships/image" Target="../media/image52.png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17.xml"/><Relationship Id="rId11" Type="http://schemas.openxmlformats.org/officeDocument/2006/relationships/image" Target="../media/image43.png"/><Relationship Id="rId24" Type="http://schemas.openxmlformats.org/officeDocument/2006/relationships/customXml" Target="../ink/ink26.xml"/><Relationship Id="rId32" Type="http://schemas.openxmlformats.org/officeDocument/2006/relationships/customXml" Target="../ink/ink30.xml"/><Relationship Id="rId37" Type="http://schemas.openxmlformats.org/officeDocument/2006/relationships/image" Target="../media/image56.png"/><Relationship Id="rId40" Type="http://schemas.openxmlformats.org/officeDocument/2006/relationships/customXml" Target="../ink/ink34.xml"/><Relationship Id="rId45" Type="http://schemas.openxmlformats.org/officeDocument/2006/relationships/image" Target="../media/image60.png"/><Relationship Id="rId5" Type="http://schemas.openxmlformats.org/officeDocument/2006/relationships/image" Target="../media/image40.png"/><Relationship Id="rId15" Type="http://schemas.openxmlformats.org/officeDocument/2006/relationships/image" Target="../media/image45.png"/><Relationship Id="rId23" Type="http://schemas.openxmlformats.org/officeDocument/2006/relationships/image" Target="../media/image49.png"/><Relationship Id="rId28" Type="http://schemas.openxmlformats.org/officeDocument/2006/relationships/customXml" Target="../ink/ink28.xml"/><Relationship Id="rId36" Type="http://schemas.openxmlformats.org/officeDocument/2006/relationships/customXml" Target="../ink/ink32.xml"/><Relationship Id="rId10" Type="http://schemas.openxmlformats.org/officeDocument/2006/relationships/customXml" Target="../ink/ink19.xml"/><Relationship Id="rId19" Type="http://schemas.openxmlformats.org/officeDocument/2006/relationships/image" Target="../media/image47.png"/><Relationship Id="rId31" Type="http://schemas.openxmlformats.org/officeDocument/2006/relationships/image" Target="../media/image53.png"/><Relationship Id="rId44" Type="http://schemas.openxmlformats.org/officeDocument/2006/relationships/customXml" Target="../ink/ink36.xml"/><Relationship Id="rId4" Type="http://schemas.openxmlformats.org/officeDocument/2006/relationships/customXml" Target="../ink/ink16.xml"/><Relationship Id="rId9" Type="http://schemas.openxmlformats.org/officeDocument/2006/relationships/image" Target="../media/image42.png"/><Relationship Id="rId14" Type="http://schemas.openxmlformats.org/officeDocument/2006/relationships/customXml" Target="../ink/ink21.xml"/><Relationship Id="rId22" Type="http://schemas.openxmlformats.org/officeDocument/2006/relationships/customXml" Target="../ink/ink25.xml"/><Relationship Id="rId27" Type="http://schemas.openxmlformats.org/officeDocument/2006/relationships/image" Target="../media/image51.png"/><Relationship Id="rId30" Type="http://schemas.openxmlformats.org/officeDocument/2006/relationships/customXml" Target="../ink/ink29.xml"/><Relationship Id="rId35" Type="http://schemas.openxmlformats.org/officeDocument/2006/relationships/image" Target="../media/image55.png"/><Relationship Id="rId43" Type="http://schemas.openxmlformats.org/officeDocument/2006/relationships/image" Target="../media/image59.png"/><Relationship Id="rId8" Type="http://schemas.openxmlformats.org/officeDocument/2006/relationships/customXml" Target="../ink/ink18.xml"/><Relationship Id="rId3" Type="http://schemas.openxmlformats.org/officeDocument/2006/relationships/image" Target="../media/image36.png"/><Relationship Id="rId12" Type="http://schemas.openxmlformats.org/officeDocument/2006/relationships/customXml" Target="../ink/ink20.xml"/><Relationship Id="rId17" Type="http://schemas.openxmlformats.org/officeDocument/2006/relationships/image" Target="../media/image46.png"/><Relationship Id="rId25" Type="http://schemas.openxmlformats.org/officeDocument/2006/relationships/image" Target="../media/image50.png"/><Relationship Id="rId33" Type="http://schemas.openxmlformats.org/officeDocument/2006/relationships/image" Target="../media/image54.png"/><Relationship Id="rId38" Type="http://schemas.openxmlformats.org/officeDocument/2006/relationships/customXml" Target="../ink/ink33.xml"/><Relationship Id="rId46" Type="http://schemas.openxmlformats.org/officeDocument/2006/relationships/customXml" Target="../ink/ink37.xml"/><Relationship Id="rId20" Type="http://schemas.openxmlformats.org/officeDocument/2006/relationships/customXml" Target="../ink/ink24.xml"/><Relationship Id="rId41" Type="http://schemas.openxmlformats.org/officeDocument/2006/relationships/image" Target="../media/image5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.xml"/><Relationship Id="rId3" Type="http://schemas.openxmlformats.org/officeDocument/2006/relationships/image" Target="../media/image44.png"/><Relationship Id="rId7" Type="http://schemas.openxmlformats.org/officeDocument/2006/relationships/image" Target="../media/image61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40.xml"/><Relationship Id="rId5" Type="http://schemas.openxmlformats.org/officeDocument/2006/relationships/image" Target="../media/image49.png"/><Relationship Id="rId4" Type="http://schemas.openxmlformats.org/officeDocument/2006/relationships/customXml" Target="../ink/ink39.xml"/><Relationship Id="rId9" Type="http://schemas.openxmlformats.org/officeDocument/2006/relationships/image" Target="../media/image6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customXml" Target="../ink/ink4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9.png"/><Relationship Id="rId4" Type="http://schemas.openxmlformats.org/officeDocument/2006/relationships/customXml" Target="../ink/ink4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7.xml"/><Relationship Id="rId3" Type="http://schemas.openxmlformats.org/officeDocument/2006/relationships/image" Target="../media/image44.png"/><Relationship Id="rId7" Type="http://schemas.openxmlformats.org/officeDocument/2006/relationships/image" Target="../media/image63.png"/><Relationship Id="rId2" Type="http://schemas.openxmlformats.org/officeDocument/2006/relationships/customXml" Target="../ink/ink44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46.xml"/><Relationship Id="rId5" Type="http://schemas.openxmlformats.org/officeDocument/2006/relationships/image" Target="../media/image49.png"/><Relationship Id="rId4" Type="http://schemas.openxmlformats.org/officeDocument/2006/relationships/customXml" Target="../ink/ink45.xml"/><Relationship Id="rId9" Type="http://schemas.openxmlformats.org/officeDocument/2006/relationships/image" Target="../media/image6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customXml" Target="../ink/ink4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5.png"/><Relationship Id="rId5" Type="http://schemas.openxmlformats.org/officeDocument/2006/relationships/image" Target="../media/image49.png"/><Relationship Id="rId4" Type="http://schemas.openxmlformats.org/officeDocument/2006/relationships/customXml" Target="../ink/ink4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customXml" Target="../ink/ink5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9.png"/><Relationship Id="rId4" Type="http://schemas.openxmlformats.org/officeDocument/2006/relationships/customXml" Target="../ink/ink5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customXml" Target="../ink/ink5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9.png"/><Relationship Id="rId4" Type="http://schemas.openxmlformats.org/officeDocument/2006/relationships/customXml" Target="../ink/ink5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-1427616" y="-804136"/>
            <a:ext cx="15047232" cy="8466272"/>
          </a:xfrm>
        </p:spPr>
      </p:sp>
      <p:sp>
        <p:nvSpPr>
          <p:cNvPr id="14" name="Rectangle 13"/>
          <p:cNvSpPr/>
          <p:nvPr/>
        </p:nvSpPr>
        <p:spPr>
          <a:xfrm>
            <a:off x="1588" y="-1"/>
            <a:ext cx="12201887" cy="6858000"/>
          </a:xfrm>
          <a:prstGeom prst="rect">
            <a:avLst/>
          </a:prstGeom>
          <a:gradFill flip="none" rotWithShape="1">
            <a:gsLst>
              <a:gs pos="0">
                <a:srgbClr val="F7F6CB">
                  <a:alpha val="82000"/>
                </a:srgbClr>
              </a:gs>
              <a:gs pos="95000">
                <a:srgbClr val="777378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Montserrat Light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1290" y="1311418"/>
            <a:ext cx="11201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latin typeface="Montserrat" charset="0"/>
                <a:ea typeface="Montserrat" charset="0"/>
                <a:cs typeface="Montserrat" charset="0"/>
              </a:rPr>
              <a:t>에브리타임</a:t>
            </a:r>
            <a:r>
              <a:rPr lang="ko-KR" altLang="en-US" sz="6000" dirty="0">
                <a:latin typeface="Montserrat" charset="0"/>
                <a:ea typeface="Montserrat" charset="0"/>
                <a:cs typeface="Montserrat" charset="0"/>
              </a:rPr>
              <a:t> 강의 평가 </a:t>
            </a:r>
            <a:r>
              <a:rPr lang="ko-KR" altLang="en-US" sz="6000" dirty="0" err="1">
                <a:latin typeface="Montserrat" charset="0"/>
                <a:ea typeface="Montserrat" charset="0"/>
                <a:cs typeface="Montserrat" charset="0"/>
              </a:rPr>
              <a:t>크롤링을</a:t>
            </a:r>
            <a:endParaRPr lang="en-US" altLang="ko-KR" sz="6000" dirty="0">
              <a:latin typeface="Montserrat" charset="0"/>
              <a:ea typeface="Montserrat" charset="0"/>
              <a:cs typeface="Montserrat" charset="0"/>
            </a:endParaRPr>
          </a:p>
          <a:p>
            <a:r>
              <a:rPr lang="ko-KR" altLang="en-US" sz="6000" dirty="0">
                <a:latin typeface="Montserrat" charset="0"/>
                <a:ea typeface="Montserrat" charset="0"/>
                <a:cs typeface="Montserrat" charset="0"/>
              </a:rPr>
              <a:t>통한 </a:t>
            </a:r>
            <a:r>
              <a:rPr lang="ko-KR" altLang="en-US" sz="6000" b="1" dirty="0">
                <a:latin typeface="Montserrat" charset="0"/>
                <a:ea typeface="Montserrat" charset="0"/>
                <a:cs typeface="Montserrat" charset="0"/>
              </a:rPr>
              <a:t>강의 평가 감성 분석 </a:t>
            </a:r>
            <a:endParaRPr lang="en-US" altLang="ko-KR" sz="60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" name="Rectangle 2"/>
          <p:cNvSpPr/>
          <p:nvPr/>
        </p:nvSpPr>
        <p:spPr>
          <a:xfrm rot="20102656">
            <a:off x="10548450" y="-3835877"/>
            <a:ext cx="12312035" cy="622738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Montserrat Light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286858-B039-934E-AB4A-B01744F866B5}"/>
              </a:ext>
            </a:extLst>
          </p:cNvPr>
          <p:cNvSpPr txBox="1"/>
          <p:nvPr/>
        </p:nvSpPr>
        <p:spPr>
          <a:xfrm>
            <a:off x="734189" y="5497099"/>
            <a:ext cx="112014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500" b="1" dirty="0" err="1">
                <a:latin typeface="Montserrat" charset="0"/>
                <a:ea typeface="Montserrat" charset="0"/>
                <a:cs typeface="Montserrat" charset="0"/>
              </a:rPr>
              <a:t>산업데이터</a:t>
            </a:r>
            <a:r>
              <a:rPr lang="ko-KR" altLang="en-US" sz="2500" b="1" dirty="0">
                <a:latin typeface="Montserrat" charset="0"/>
                <a:ea typeface="Montserrat" charset="0"/>
                <a:cs typeface="Montserrat" charset="0"/>
              </a:rPr>
              <a:t> 사이언스 학부</a:t>
            </a:r>
            <a:endParaRPr lang="en-US" altLang="ko-KR" sz="2500" b="1" dirty="0">
              <a:latin typeface="Montserrat" charset="0"/>
              <a:ea typeface="Montserrat" charset="0"/>
              <a:cs typeface="Montserrat" charset="0"/>
            </a:endParaRPr>
          </a:p>
          <a:p>
            <a:pPr algn="r"/>
            <a:r>
              <a:rPr lang="en-US" altLang="ko-KR" sz="2500" b="1" dirty="0">
                <a:latin typeface="Montserrat" charset="0"/>
                <a:ea typeface="Montserrat" charset="0"/>
                <a:cs typeface="Montserrat" charset="0"/>
              </a:rPr>
              <a:t>201550031</a:t>
            </a:r>
          </a:p>
          <a:p>
            <a:pPr algn="r"/>
            <a:r>
              <a:rPr lang="ko-KR" altLang="en-US" sz="2500" b="1" dirty="0" err="1">
                <a:latin typeface="Montserrat" charset="0"/>
                <a:ea typeface="Montserrat" charset="0"/>
                <a:cs typeface="Montserrat" charset="0"/>
              </a:rPr>
              <a:t>조기문</a:t>
            </a:r>
            <a:endParaRPr lang="en-US" altLang="ko-KR" sz="2500" b="1" dirty="0"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151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1. 얼굴을 인식하고…"/>
          <p:cNvSpPr txBox="1"/>
          <p:nvPr/>
        </p:nvSpPr>
        <p:spPr>
          <a:xfrm>
            <a:off x="4434350" y="3252248"/>
            <a:ext cx="45719" cy="628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10000"/>
            </a:pPr>
            <a:endParaRPr lang="en-US" altLang="ko-KR" sz="5000" dirty="0"/>
          </a:p>
        </p:txBody>
      </p:sp>
      <p:sp>
        <p:nvSpPr>
          <p:cNvPr id="434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5979516" y="6540500"/>
            <a:ext cx="226619" cy="23053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lIns="25400" tIns="25400" rIns="25400" bIns="25400" rtlCol="0" anchor="t"/>
          <a:lstStyle>
            <a:lvl1pPr algn="ctr"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7" name="16">
            <a:extLst>
              <a:ext uri="{FF2B5EF4-FFF2-40B4-BE49-F238E27FC236}">
                <a16:creationId xmlns:a16="http://schemas.microsoft.com/office/drawing/2014/main" id="{77A5A450-15CC-434B-9789-ED6AFE684A05}"/>
              </a:ext>
            </a:extLst>
          </p:cNvPr>
          <p:cNvSpPr txBox="1"/>
          <p:nvPr/>
        </p:nvSpPr>
        <p:spPr>
          <a:xfrm>
            <a:off x="223863" y="186279"/>
            <a:ext cx="65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endParaRPr sz="4000" dirty="0"/>
          </a:p>
        </p:txBody>
      </p:sp>
      <p:sp>
        <p:nvSpPr>
          <p:cNvPr id="30" name="Google Shape;344;p25">
            <a:extLst>
              <a:ext uri="{FF2B5EF4-FFF2-40B4-BE49-F238E27FC236}">
                <a16:creationId xmlns:a16="http://schemas.microsoft.com/office/drawing/2014/main" id="{C8BEC25F-6271-1B41-95EF-DDABEE178ABA}"/>
              </a:ext>
            </a:extLst>
          </p:cNvPr>
          <p:cNvSpPr txBox="1"/>
          <p:nvPr/>
        </p:nvSpPr>
        <p:spPr>
          <a:xfrm>
            <a:off x="3100549" y="744660"/>
            <a:ext cx="9306676" cy="507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 marL="571500" indent="-571500" algn="l">
              <a:buFontTx/>
              <a:buChar char="-"/>
            </a:pPr>
            <a:endParaRPr sz="3000" dirty="0"/>
          </a:p>
        </p:txBody>
      </p:sp>
      <p:sp>
        <p:nvSpPr>
          <p:cNvPr id="32" name="Google Shape;344;p25">
            <a:extLst>
              <a:ext uri="{FF2B5EF4-FFF2-40B4-BE49-F238E27FC236}">
                <a16:creationId xmlns:a16="http://schemas.microsoft.com/office/drawing/2014/main" id="{FD517F6C-5D76-A842-859D-8B04D1B44256}"/>
              </a:ext>
            </a:extLst>
          </p:cNvPr>
          <p:cNvSpPr txBox="1"/>
          <p:nvPr/>
        </p:nvSpPr>
        <p:spPr>
          <a:xfrm>
            <a:off x="1137956" y="272893"/>
            <a:ext cx="9306676" cy="507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 algn="l"/>
            <a:r>
              <a:rPr lang="ko-KR" altLang="en-US" sz="3000" dirty="0">
                <a:solidFill>
                  <a:schemeClr val="tx2"/>
                </a:solidFill>
              </a:rPr>
              <a:t>주제 선정 배경</a:t>
            </a:r>
            <a:endParaRPr sz="3000" dirty="0">
              <a:solidFill>
                <a:schemeClr val="tx2"/>
              </a:solidFill>
            </a:endParaRPr>
          </a:p>
        </p:txBody>
      </p:sp>
      <p:sp>
        <p:nvSpPr>
          <p:cNvPr id="33" name="Google Shape;140;p7">
            <a:extLst>
              <a:ext uri="{FF2B5EF4-FFF2-40B4-BE49-F238E27FC236}">
                <a16:creationId xmlns:a16="http://schemas.microsoft.com/office/drawing/2014/main" id="{9FB0863C-1FA9-9F4A-9A83-D2F2C7DC1142}"/>
              </a:ext>
            </a:extLst>
          </p:cNvPr>
          <p:cNvSpPr/>
          <p:nvPr/>
        </p:nvSpPr>
        <p:spPr>
          <a:xfrm>
            <a:off x="922990" y="0"/>
            <a:ext cx="87086" cy="837449"/>
          </a:xfrm>
          <a:prstGeom prst="rect">
            <a:avLst/>
          </a:prstGeom>
          <a:solidFill>
            <a:srgbClr val="728C5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000" b="1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1500"/>
          </a:p>
        </p:txBody>
      </p:sp>
      <p:sp>
        <p:nvSpPr>
          <p:cNvPr id="40" name="Google Shape;344;p25">
            <a:extLst>
              <a:ext uri="{FF2B5EF4-FFF2-40B4-BE49-F238E27FC236}">
                <a16:creationId xmlns:a16="http://schemas.microsoft.com/office/drawing/2014/main" id="{2272BFA1-558F-B640-A7E8-3D796426EA50}"/>
              </a:ext>
            </a:extLst>
          </p:cNvPr>
          <p:cNvSpPr txBox="1"/>
          <p:nvPr/>
        </p:nvSpPr>
        <p:spPr>
          <a:xfrm>
            <a:off x="1010076" y="5499486"/>
            <a:ext cx="10777112" cy="430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 lang="en-US" altLang="ko-KR" sz="25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16">
            <a:extLst>
              <a:ext uri="{FF2B5EF4-FFF2-40B4-BE49-F238E27FC236}">
                <a16:creationId xmlns:a16="http://schemas.microsoft.com/office/drawing/2014/main" id="{B90FDAF7-A273-254A-A7E7-9859E295FD09}"/>
              </a:ext>
            </a:extLst>
          </p:cNvPr>
          <p:cNvSpPr txBox="1"/>
          <p:nvPr/>
        </p:nvSpPr>
        <p:spPr>
          <a:xfrm>
            <a:off x="351808" y="263222"/>
            <a:ext cx="1142493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altLang="ko-KR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sz="3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C11B61-5550-8F43-8573-E8A1899DD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4812" y="927647"/>
            <a:ext cx="12192000" cy="547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73228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1. 얼굴을 인식하고…"/>
          <p:cNvSpPr txBox="1"/>
          <p:nvPr/>
        </p:nvSpPr>
        <p:spPr>
          <a:xfrm>
            <a:off x="4434350" y="3252248"/>
            <a:ext cx="45719" cy="628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10000"/>
            </a:pPr>
            <a:endParaRPr lang="en-US" altLang="ko-KR" sz="5000" dirty="0"/>
          </a:p>
        </p:txBody>
      </p:sp>
      <p:sp>
        <p:nvSpPr>
          <p:cNvPr id="434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5979516" y="6540500"/>
            <a:ext cx="226619" cy="23053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lIns="25400" tIns="25400" rIns="25400" bIns="25400" rtlCol="0" anchor="t"/>
          <a:lstStyle>
            <a:lvl1pPr algn="ctr"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7" name="16">
            <a:extLst>
              <a:ext uri="{FF2B5EF4-FFF2-40B4-BE49-F238E27FC236}">
                <a16:creationId xmlns:a16="http://schemas.microsoft.com/office/drawing/2014/main" id="{77A5A450-15CC-434B-9789-ED6AFE684A05}"/>
              </a:ext>
            </a:extLst>
          </p:cNvPr>
          <p:cNvSpPr txBox="1"/>
          <p:nvPr/>
        </p:nvSpPr>
        <p:spPr>
          <a:xfrm>
            <a:off x="223863" y="186279"/>
            <a:ext cx="65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endParaRPr sz="4000" dirty="0"/>
          </a:p>
        </p:txBody>
      </p:sp>
      <p:sp>
        <p:nvSpPr>
          <p:cNvPr id="30" name="Google Shape;344;p25">
            <a:extLst>
              <a:ext uri="{FF2B5EF4-FFF2-40B4-BE49-F238E27FC236}">
                <a16:creationId xmlns:a16="http://schemas.microsoft.com/office/drawing/2014/main" id="{C8BEC25F-6271-1B41-95EF-DDABEE178ABA}"/>
              </a:ext>
            </a:extLst>
          </p:cNvPr>
          <p:cNvSpPr txBox="1"/>
          <p:nvPr/>
        </p:nvSpPr>
        <p:spPr>
          <a:xfrm>
            <a:off x="3100549" y="744660"/>
            <a:ext cx="9306676" cy="507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 marL="571500" indent="-571500" algn="l">
              <a:buFontTx/>
              <a:buChar char="-"/>
            </a:pPr>
            <a:endParaRPr sz="3000" dirty="0"/>
          </a:p>
        </p:txBody>
      </p:sp>
      <p:sp>
        <p:nvSpPr>
          <p:cNvPr id="32" name="Google Shape;344;p25">
            <a:extLst>
              <a:ext uri="{FF2B5EF4-FFF2-40B4-BE49-F238E27FC236}">
                <a16:creationId xmlns:a16="http://schemas.microsoft.com/office/drawing/2014/main" id="{FD517F6C-5D76-A842-859D-8B04D1B44256}"/>
              </a:ext>
            </a:extLst>
          </p:cNvPr>
          <p:cNvSpPr txBox="1"/>
          <p:nvPr/>
        </p:nvSpPr>
        <p:spPr>
          <a:xfrm>
            <a:off x="1137956" y="272893"/>
            <a:ext cx="9306676" cy="507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 algn="l"/>
            <a:r>
              <a:rPr lang="ko-KR" altLang="en-US" sz="3000" dirty="0">
                <a:solidFill>
                  <a:schemeClr val="tx2"/>
                </a:solidFill>
              </a:rPr>
              <a:t>주제 선정 배경</a:t>
            </a:r>
            <a:endParaRPr sz="3000" dirty="0">
              <a:solidFill>
                <a:schemeClr val="tx2"/>
              </a:solidFill>
            </a:endParaRPr>
          </a:p>
        </p:txBody>
      </p:sp>
      <p:sp>
        <p:nvSpPr>
          <p:cNvPr id="33" name="Google Shape;140;p7">
            <a:extLst>
              <a:ext uri="{FF2B5EF4-FFF2-40B4-BE49-F238E27FC236}">
                <a16:creationId xmlns:a16="http://schemas.microsoft.com/office/drawing/2014/main" id="{9FB0863C-1FA9-9F4A-9A83-D2F2C7DC1142}"/>
              </a:ext>
            </a:extLst>
          </p:cNvPr>
          <p:cNvSpPr/>
          <p:nvPr/>
        </p:nvSpPr>
        <p:spPr>
          <a:xfrm>
            <a:off x="922990" y="0"/>
            <a:ext cx="87086" cy="837449"/>
          </a:xfrm>
          <a:prstGeom prst="rect">
            <a:avLst/>
          </a:prstGeom>
          <a:solidFill>
            <a:srgbClr val="728C5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000" b="1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1500"/>
          </a:p>
        </p:txBody>
      </p:sp>
      <p:sp>
        <p:nvSpPr>
          <p:cNvPr id="40" name="Google Shape;344;p25">
            <a:extLst>
              <a:ext uri="{FF2B5EF4-FFF2-40B4-BE49-F238E27FC236}">
                <a16:creationId xmlns:a16="http://schemas.microsoft.com/office/drawing/2014/main" id="{2272BFA1-558F-B640-A7E8-3D796426EA50}"/>
              </a:ext>
            </a:extLst>
          </p:cNvPr>
          <p:cNvSpPr txBox="1"/>
          <p:nvPr/>
        </p:nvSpPr>
        <p:spPr>
          <a:xfrm>
            <a:off x="1010076" y="5499486"/>
            <a:ext cx="10777112" cy="430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 lang="en-US" altLang="ko-KR" sz="25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16">
            <a:extLst>
              <a:ext uri="{FF2B5EF4-FFF2-40B4-BE49-F238E27FC236}">
                <a16:creationId xmlns:a16="http://schemas.microsoft.com/office/drawing/2014/main" id="{B90FDAF7-A273-254A-A7E7-9859E295FD09}"/>
              </a:ext>
            </a:extLst>
          </p:cNvPr>
          <p:cNvSpPr txBox="1"/>
          <p:nvPr/>
        </p:nvSpPr>
        <p:spPr>
          <a:xfrm>
            <a:off x="351808" y="263222"/>
            <a:ext cx="1142493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altLang="ko-KR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sz="3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54EAEB-6E2E-9941-9705-5BFC8D161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025" y="1427311"/>
            <a:ext cx="9753600" cy="2832100"/>
          </a:xfrm>
          <a:prstGeom prst="rect">
            <a:avLst/>
          </a:prstGeom>
        </p:spPr>
      </p:pic>
      <p:sp>
        <p:nvSpPr>
          <p:cNvPr id="13" name="Google Shape;344;p25">
            <a:extLst>
              <a:ext uri="{FF2B5EF4-FFF2-40B4-BE49-F238E27FC236}">
                <a16:creationId xmlns:a16="http://schemas.microsoft.com/office/drawing/2014/main" id="{B163BB58-B1FA-0846-8FAF-900D91D95E1E}"/>
              </a:ext>
            </a:extLst>
          </p:cNvPr>
          <p:cNvSpPr txBox="1"/>
          <p:nvPr/>
        </p:nvSpPr>
        <p:spPr>
          <a:xfrm>
            <a:off x="590960" y="5266482"/>
            <a:ext cx="10777112" cy="430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 lang="en-US" altLang="ko-KR" sz="25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Google Shape;344;p25">
            <a:extLst>
              <a:ext uri="{FF2B5EF4-FFF2-40B4-BE49-F238E27FC236}">
                <a16:creationId xmlns:a16="http://schemas.microsoft.com/office/drawing/2014/main" id="{59214E72-5965-7542-8BF8-7628E611F020}"/>
              </a:ext>
            </a:extLst>
          </p:cNvPr>
          <p:cNvSpPr txBox="1"/>
          <p:nvPr/>
        </p:nvSpPr>
        <p:spPr>
          <a:xfrm>
            <a:off x="704269" y="5322299"/>
            <a:ext cx="10777112" cy="430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en-US" altLang="ko-KR" sz="2500" dirty="0"/>
              <a:t># </a:t>
            </a:r>
            <a:r>
              <a:rPr lang="ko-KR" altLang="en-US" sz="2500" dirty="0">
                <a:solidFill>
                  <a:schemeClr val="accent6">
                    <a:lumMod val="50000"/>
                  </a:schemeClr>
                </a:solidFill>
              </a:rPr>
              <a:t>강의 대한 정보</a:t>
            </a:r>
            <a:r>
              <a:rPr lang="ko-KR" altLang="en-US" sz="2500" dirty="0"/>
              <a:t>를 얻을 수 있음</a:t>
            </a:r>
            <a:endParaRPr lang="en-US" altLang="ko-KR" sz="25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Google Shape;344;p25">
            <a:extLst>
              <a:ext uri="{FF2B5EF4-FFF2-40B4-BE49-F238E27FC236}">
                <a16:creationId xmlns:a16="http://schemas.microsoft.com/office/drawing/2014/main" id="{72E68CBD-680E-0747-9989-EB8E36C4F3A8}"/>
              </a:ext>
            </a:extLst>
          </p:cNvPr>
          <p:cNvSpPr txBox="1"/>
          <p:nvPr/>
        </p:nvSpPr>
        <p:spPr>
          <a:xfrm>
            <a:off x="1216025" y="5714919"/>
            <a:ext cx="10777112" cy="430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en-US" altLang="ko-KR" sz="2500" dirty="0"/>
              <a:t># </a:t>
            </a:r>
            <a:r>
              <a:rPr lang="ko-KR" altLang="en-US" sz="2500" dirty="0">
                <a:solidFill>
                  <a:schemeClr val="accent6">
                    <a:lumMod val="50000"/>
                  </a:schemeClr>
                </a:solidFill>
              </a:rPr>
              <a:t>교수님에 대한 정보</a:t>
            </a:r>
            <a:r>
              <a:rPr lang="ko-KR" altLang="en-US" sz="2500" dirty="0"/>
              <a:t> 또한 얻을 수 있음</a:t>
            </a:r>
            <a:endParaRPr lang="en-US" altLang="ko-KR" sz="25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36095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0"/>
          </p:nvPr>
        </p:nvSpPr>
        <p:spPr>
          <a:xfrm>
            <a:off x="-937759" y="-528520"/>
            <a:ext cx="14067518" cy="7915039"/>
          </a:xfrm>
        </p:spPr>
      </p:sp>
      <p:sp>
        <p:nvSpPr>
          <p:cNvPr id="14" name="Rectangle 13"/>
          <p:cNvSpPr/>
          <p:nvPr/>
        </p:nvSpPr>
        <p:spPr>
          <a:xfrm>
            <a:off x="14651" y="-1"/>
            <a:ext cx="12188825" cy="6858000"/>
          </a:xfrm>
          <a:prstGeom prst="rect">
            <a:avLst/>
          </a:prstGeom>
          <a:gradFill flip="none" rotWithShape="1">
            <a:gsLst>
              <a:gs pos="0">
                <a:srgbClr val="3D352C">
                  <a:alpha val="65000"/>
                </a:srgbClr>
              </a:gs>
              <a:gs pos="100000">
                <a:srgbClr val="232225"/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Montserrat Light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14550" y="2977077"/>
            <a:ext cx="92283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2. </a:t>
            </a:r>
            <a:r>
              <a:rPr lang="ko-KR" altLang="en-US" sz="48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데이터 수집과 전처리 </a:t>
            </a:r>
            <a:endParaRPr lang="en-US" altLang="ko-KR" sz="48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14550" y="3877670"/>
            <a:ext cx="6572250" cy="9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AutoNum type="arabicPeriod"/>
            </a:pPr>
            <a:r>
              <a:rPr lang="ko-KR" altLang="en-US" sz="2000" spc="15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주제 선정 배경</a:t>
            </a:r>
            <a:endParaRPr lang="en-US" altLang="ko-KR" sz="2000" spc="150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marL="171450" indent="-171450">
              <a:lnSpc>
                <a:spcPct val="150000"/>
              </a:lnSpc>
              <a:buAutoNum type="arabicPeriod"/>
            </a:pPr>
            <a:r>
              <a:rPr lang="en-US" sz="2000" spc="15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ko-KR" altLang="en-US" sz="2000" spc="15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관련 연구</a:t>
            </a:r>
            <a:endParaRPr lang="en-US" sz="2000" spc="150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" name="Rectangle 2"/>
          <p:cNvSpPr/>
          <p:nvPr/>
        </p:nvSpPr>
        <p:spPr>
          <a:xfrm rot="20102656">
            <a:off x="10548450" y="-3835877"/>
            <a:ext cx="12312035" cy="622738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Montserra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346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1. 얼굴을 인식하고…"/>
          <p:cNvSpPr txBox="1"/>
          <p:nvPr/>
        </p:nvSpPr>
        <p:spPr>
          <a:xfrm>
            <a:off x="4434350" y="3252248"/>
            <a:ext cx="45719" cy="628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10000"/>
            </a:pPr>
            <a:endParaRPr lang="en-US" altLang="ko-KR" sz="5000" dirty="0"/>
          </a:p>
        </p:txBody>
      </p:sp>
      <p:sp>
        <p:nvSpPr>
          <p:cNvPr id="434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5979516" y="6540500"/>
            <a:ext cx="226619" cy="23053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horz" lIns="25400" tIns="25400" rIns="25400" bIns="25400" rtlCol="0" anchor="t"/>
          <a:lstStyle>
            <a:lvl1pPr algn="ctr"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27" name="16">
            <a:extLst>
              <a:ext uri="{FF2B5EF4-FFF2-40B4-BE49-F238E27FC236}">
                <a16:creationId xmlns:a16="http://schemas.microsoft.com/office/drawing/2014/main" id="{77A5A450-15CC-434B-9789-ED6AFE684A05}"/>
              </a:ext>
            </a:extLst>
          </p:cNvPr>
          <p:cNvSpPr txBox="1"/>
          <p:nvPr/>
        </p:nvSpPr>
        <p:spPr>
          <a:xfrm>
            <a:off x="223863" y="186279"/>
            <a:ext cx="65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endParaRPr sz="4000" dirty="0"/>
          </a:p>
        </p:txBody>
      </p:sp>
      <p:sp>
        <p:nvSpPr>
          <p:cNvPr id="30" name="Google Shape;344;p25">
            <a:extLst>
              <a:ext uri="{FF2B5EF4-FFF2-40B4-BE49-F238E27FC236}">
                <a16:creationId xmlns:a16="http://schemas.microsoft.com/office/drawing/2014/main" id="{C8BEC25F-6271-1B41-95EF-DDABEE178ABA}"/>
              </a:ext>
            </a:extLst>
          </p:cNvPr>
          <p:cNvSpPr txBox="1"/>
          <p:nvPr/>
        </p:nvSpPr>
        <p:spPr>
          <a:xfrm>
            <a:off x="3100549" y="744660"/>
            <a:ext cx="9306676" cy="507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 marL="571500" indent="-571500" algn="l">
              <a:buFontTx/>
              <a:buChar char="-"/>
            </a:pPr>
            <a:endParaRPr sz="3000" dirty="0"/>
          </a:p>
        </p:txBody>
      </p:sp>
      <p:sp>
        <p:nvSpPr>
          <p:cNvPr id="32" name="Google Shape;344;p25">
            <a:extLst>
              <a:ext uri="{FF2B5EF4-FFF2-40B4-BE49-F238E27FC236}">
                <a16:creationId xmlns:a16="http://schemas.microsoft.com/office/drawing/2014/main" id="{FD517F6C-5D76-A842-859D-8B04D1B44256}"/>
              </a:ext>
            </a:extLst>
          </p:cNvPr>
          <p:cNvSpPr txBox="1"/>
          <p:nvPr/>
        </p:nvSpPr>
        <p:spPr>
          <a:xfrm>
            <a:off x="1137956" y="272893"/>
            <a:ext cx="9306676" cy="507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 algn="l"/>
            <a:r>
              <a:rPr lang="ko-KR" altLang="en-US" sz="3000" dirty="0">
                <a:solidFill>
                  <a:schemeClr val="tx2"/>
                </a:solidFill>
              </a:rPr>
              <a:t>전처리</a:t>
            </a:r>
            <a:endParaRPr sz="3000" dirty="0">
              <a:solidFill>
                <a:schemeClr val="tx2"/>
              </a:solidFill>
            </a:endParaRPr>
          </a:p>
        </p:txBody>
      </p:sp>
      <p:sp>
        <p:nvSpPr>
          <p:cNvPr id="33" name="Google Shape;140;p7">
            <a:extLst>
              <a:ext uri="{FF2B5EF4-FFF2-40B4-BE49-F238E27FC236}">
                <a16:creationId xmlns:a16="http://schemas.microsoft.com/office/drawing/2014/main" id="{9FB0863C-1FA9-9F4A-9A83-D2F2C7DC1142}"/>
              </a:ext>
            </a:extLst>
          </p:cNvPr>
          <p:cNvSpPr/>
          <p:nvPr/>
        </p:nvSpPr>
        <p:spPr>
          <a:xfrm>
            <a:off x="922990" y="0"/>
            <a:ext cx="87086" cy="837449"/>
          </a:xfrm>
          <a:prstGeom prst="rect">
            <a:avLst/>
          </a:prstGeom>
          <a:solidFill>
            <a:srgbClr val="728C5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000" b="1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1500"/>
          </a:p>
        </p:txBody>
      </p:sp>
      <p:sp>
        <p:nvSpPr>
          <p:cNvPr id="40" name="Google Shape;344;p25">
            <a:extLst>
              <a:ext uri="{FF2B5EF4-FFF2-40B4-BE49-F238E27FC236}">
                <a16:creationId xmlns:a16="http://schemas.microsoft.com/office/drawing/2014/main" id="{2272BFA1-558F-B640-A7E8-3D796426EA50}"/>
              </a:ext>
            </a:extLst>
          </p:cNvPr>
          <p:cNvSpPr txBox="1"/>
          <p:nvPr/>
        </p:nvSpPr>
        <p:spPr>
          <a:xfrm>
            <a:off x="1010076" y="5499486"/>
            <a:ext cx="10777112" cy="430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 lang="en-US" altLang="ko-KR" sz="25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16">
            <a:extLst>
              <a:ext uri="{FF2B5EF4-FFF2-40B4-BE49-F238E27FC236}">
                <a16:creationId xmlns:a16="http://schemas.microsoft.com/office/drawing/2014/main" id="{B90FDAF7-A273-254A-A7E7-9859E295FD09}"/>
              </a:ext>
            </a:extLst>
          </p:cNvPr>
          <p:cNvSpPr txBox="1"/>
          <p:nvPr/>
        </p:nvSpPr>
        <p:spPr>
          <a:xfrm>
            <a:off x="351808" y="263222"/>
            <a:ext cx="1142493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altLang="ko-KR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13</a:t>
            </a:r>
            <a:endParaRPr sz="3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Google Shape;344;p25">
            <a:extLst>
              <a:ext uri="{FF2B5EF4-FFF2-40B4-BE49-F238E27FC236}">
                <a16:creationId xmlns:a16="http://schemas.microsoft.com/office/drawing/2014/main" id="{B163BB58-B1FA-0846-8FAF-900D91D95E1E}"/>
              </a:ext>
            </a:extLst>
          </p:cNvPr>
          <p:cNvSpPr txBox="1"/>
          <p:nvPr/>
        </p:nvSpPr>
        <p:spPr>
          <a:xfrm>
            <a:off x="590960" y="5266482"/>
            <a:ext cx="10777112" cy="430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 lang="en-US" altLang="ko-KR" sz="25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Google Shape;344;p25">
            <a:extLst>
              <a:ext uri="{FF2B5EF4-FFF2-40B4-BE49-F238E27FC236}">
                <a16:creationId xmlns:a16="http://schemas.microsoft.com/office/drawing/2014/main" id="{59214E72-5965-7542-8BF8-7628E611F020}"/>
              </a:ext>
            </a:extLst>
          </p:cNvPr>
          <p:cNvSpPr txBox="1"/>
          <p:nvPr/>
        </p:nvSpPr>
        <p:spPr>
          <a:xfrm>
            <a:off x="704269" y="5322299"/>
            <a:ext cx="10777112" cy="430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 lang="en-US" altLang="ko-KR" sz="25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Google Shape;344;p25">
            <a:extLst>
              <a:ext uri="{FF2B5EF4-FFF2-40B4-BE49-F238E27FC236}">
                <a16:creationId xmlns:a16="http://schemas.microsoft.com/office/drawing/2014/main" id="{72E68CBD-680E-0747-9989-EB8E36C4F3A8}"/>
              </a:ext>
            </a:extLst>
          </p:cNvPr>
          <p:cNvSpPr txBox="1"/>
          <p:nvPr/>
        </p:nvSpPr>
        <p:spPr>
          <a:xfrm>
            <a:off x="402738" y="2526953"/>
            <a:ext cx="10777112" cy="815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 marL="342900" indent="-342900">
              <a:buFontTx/>
              <a:buChar char="-"/>
            </a:pPr>
            <a:r>
              <a:rPr lang="ko-KR" altLang="en-US" sz="2500" dirty="0"/>
              <a:t>한 학교 마다 강의평가 </a:t>
            </a:r>
            <a:r>
              <a:rPr lang="en-US" altLang="ko-KR" sz="2500" dirty="0"/>
              <a:t>200</a:t>
            </a:r>
            <a:r>
              <a:rPr lang="ko-KR" altLang="en-US" sz="2500" dirty="0"/>
              <a:t>개씩 </a:t>
            </a:r>
            <a:r>
              <a:rPr lang="ko-KR" altLang="en-US" sz="2500" dirty="0" err="1"/>
              <a:t>크롤링</a:t>
            </a:r>
            <a:r>
              <a:rPr lang="ko-KR" altLang="en-US" sz="2500" dirty="0"/>
              <a:t> 가능</a:t>
            </a:r>
            <a:endParaRPr lang="en-US" altLang="ko-KR" sz="2500" dirty="0"/>
          </a:p>
          <a:p>
            <a:endParaRPr lang="en-US" altLang="ko-KR" sz="25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FB81091-9AF4-5948-A7BD-3C940EC3F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842" y="1343273"/>
            <a:ext cx="916039" cy="84690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59027EA-D858-164C-9B9F-7D9B87C94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927" y="1359980"/>
            <a:ext cx="916039" cy="84690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F3954DC-B050-6348-A869-C6924223D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914" y="1367800"/>
            <a:ext cx="916039" cy="84690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831DBE2-7A6E-4D49-B3AB-3725A5F2E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344" y="1376224"/>
            <a:ext cx="916039" cy="84690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971E9F99-DF9F-5240-88B3-47DBB9A5E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1967" y="1359980"/>
            <a:ext cx="916039" cy="84690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CF83D542-B434-2840-9B0E-DFF2BCCC3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1590" y="1316715"/>
            <a:ext cx="916039" cy="846904"/>
          </a:xfrm>
          <a:prstGeom prst="rect">
            <a:avLst/>
          </a:prstGeom>
        </p:spPr>
      </p:pic>
      <p:sp>
        <p:nvSpPr>
          <p:cNvPr id="29" name="Google Shape;344;p25">
            <a:extLst>
              <a:ext uri="{FF2B5EF4-FFF2-40B4-BE49-F238E27FC236}">
                <a16:creationId xmlns:a16="http://schemas.microsoft.com/office/drawing/2014/main" id="{0D6F482D-AB6B-0A42-9C36-67E70B5CD85E}"/>
              </a:ext>
            </a:extLst>
          </p:cNvPr>
          <p:cNvSpPr txBox="1"/>
          <p:nvPr/>
        </p:nvSpPr>
        <p:spPr>
          <a:xfrm>
            <a:off x="590960" y="3491840"/>
            <a:ext cx="11267515" cy="14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en-US" altLang="ko-KR" sz="5000" dirty="0">
                <a:solidFill>
                  <a:srgbClr val="C00000"/>
                </a:solidFill>
              </a:rPr>
              <a:t>7</a:t>
            </a:r>
            <a:r>
              <a:rPr lang="ko-KR" altLang="en-US" sz="5000" dirty="0">
                <a:solidFill>
                  <a:srgbClr val="C00000"/>
                </a:solidFill>
              </a:rPr>
              <a:t>개 대학 </a:t>
            </a:r>
            <a:r>
              <a:rPr lang="en-US" altLang="ko-KR" sz="5000" dirty="0">
                <a:solidFill>
                  <a:srgbClr val="C00000"/>
                </a:solidFill>
              </a:rPr>
              <a:t>* 200 = </a:t>
            </a:r>
            <a:r>
              <a:rPr lang="en-US" altLang="ko-KR" sz="9000" dirty="0">
                <a:solidFill>
                  <a:srgbClr val="C00000"/>
                </a:solidFill>
              </a:rPr>
              <a:t>1400</a:t>
            </a:r>
            <a:r>
              <a:rPr lang="ko-KR" altLang="en-US" sz="5000" dirty="0">
                <a:solidFill>
                  <a:srgbClr val="C00000"/>
                </a:solidFill>
              </a:rPr>
              <a:t>개의 강의평가 </a:t>
            </a:r>
            <a:endParaRPr lang="en-US" altLang="ko-KR" sz="5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98116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1. 얼굴을 인식하고…"/>
          <p:cNvSpPr txBox="1"/>
          <p:nvPr/>
        </p:nvSpPr>
        <p:spPr>
          <a:xfrm>
            <a:off x="4434350" y="3252248"/>
            <a:ext cx="45719" cy="628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10000"/>
            </a:pPr>
            <a:endParaRPr lang="en-US" altLang="ko-KR" sz="5000" dirty="0"/>
          </a:p>
        </p:txBody>
      </p:sp>
      <p:sp>
        <p:nvSpPr>
          <p:cNvPr id="434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5979516" y="6540500"/>
            <a:ext cx="226619" cy="23053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lIns="25400" tIns="25400" rIns="25400" bIns="25400" rtlCol="0" anchor="t"/>
          <a:lstStyle>
            <a:lvl1pPr algn="ctr"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27" name="16">
            <a:extLst>
              <a:ext uri="{FF2B5EF4-FFF2-40B4-BE49-F238E27FC236}">
                <a16:creationId xmlns:a16="http://schemas.microsoft.com/office/drawing/2014/main" id="{77A5A450-15CC-434B-9789-ED6AFE684A05}"/>
              </a:ext>
            </a:extLst>
          </p:cNvPr>
          <p:cNvSpPr txBox="1"/>
          <p:nvPr/>
        </p:nvSpPr>
        <p:spPr>
          <a:xfrm>
            <a:off x="223863" y="186279"/>
            <a:ext cx="65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endParaRPr sz="4000" dirty="0"/>
          </a:p>
        </p:txBody>
      </p:sp>
      <p:sp>
        <p:nvSpPr>
          <p:cNvPr id="30" name="Google Shape;344;p25">
            <a:extLst>
              <a:ext uri="{FF2B5EF4-FFF2-40B4-BE49-F238E27FC236}">
                <a16:creationId xmlns:a16="http://schemas.microsoft.com/office/drawing/2014/main" id="{C8BEC25F-6271-1B41-95EF-DDABEE178ABA}"/>
              </a:ext>
            </a:extLst>
          </p:cNvPr>
          <p:cNvSpPr txBox="1"/>
          <p:nvPr/>
        </p:nvSpPr>
        <p:spPr>
          <a:xfrm>
            <a:off x="3100549" y="744660"/>
            <a:ext cx="9306676" cy="507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 marL="571500" indent="-571500" algn="l">
              <a:buFontTx/>
              <a:buChar char="-"/>
            </a:pPr>
            <a:endParaRPr sz="3000" dirty="0"/>
          </a:p>
        </p:txBody>
      </p:sp>
      <p:sp>
        <p:nvSpPr>
          <p:cNvPr id="32" name="Google Shape;344;p25">
            <a:extLst>
              <a:ext uri="{FF2B5EF4-FFF2-40B4-BE49-F238E27FC236}">
                <a16:creationId xmlns:a16="http://schemas.microsoft.com/office/drawing/2014/main" id="{FD517F6C-5D76-A842-859D-8B04D1B44256}"/>
              </a:ext>
            </a:extLst>
          </p:cNvPr>
          <p:cNvSpPr txBox="1"/>
          <p:nvPr/>
        </p:nvSpPr>
        <p:spPr>
          <a:xfrm>
            <a:off x="1137956" y="272893"/>
            <a:ext cx="9306676" cy="507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 algn="l"/>
            <a:endParaRPr sz="3000" dirty="0">
              <a:solidFill>
                <a:schemeClr val="tx2"/>
              </a:solidFill>
            </a:endParaRPr>
          </a:p>
        </p:txBody>
      </p:sp>
      <p:sp>
        <p:nvSpPr>
          <p:cNvPr id="33" name="Google Shape;140;p7">
            <a:extLst>
              <a:ext uri="{FF2B5EF4-FFF2-40B4-BE49-F238E27FC236}">
                <a16:creationId xmlns:a16="http://schemas.microsoft.com/office/drawing/2014/main" id="{9FB0863C-1FA9-9F4A-9A83-D2F2C7DC1142}"/>
              </a:ext>
            </a:extLst>
          </p:cNvPr>
          <p:cNvSpPr/>
          <p:nvPr/>
        </p:nvSpPr>
        <p:spPr>
          <a:xfrm>
            <a:off x="922990" y="0"/>
            <a:ext cx="87086" cy="837449"/>
          </a:xfrm>
          <a:prstGeom prst="rect">
            <a:avLst/>
          </a:prstGeom>
          <a:solidFill>
            <a:srgbClr val="728C5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000" b="1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1500"/>
          </a:p>
        </p:txBody>
      </p:sp>
      <p:sp>
        <p:nvSpPr>
          <p:cNvPr id="11" name="16">
            <a:extLst>
              <a:ext uri="{FF2B5EF4-FFF2-40B4-BE49-F238E27FC236}">
                <a16:creationId xmlns:a16="http://schemas.microsoft.com/office/drawing/2014/main" id="{B90FDAF7-A273-254A-A7E7-9859E295FD09}"/>
              </a:ext>
            </a:extLst>
          </p:cNvPr>
          <p:cNvSpPr txBox="1"/>
          <p:nvPr/>
        </p:nvSpPr>
        <p:spPr>
          <a:xfrm>
            <a:off x="351808" y="263222"/>
            <a:ext cx="1142493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altLang="ko-KR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</a:t>
            </a:r>
            <a:endParaRPr sz="3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Google Shape;344;p25">
            <a:extLst>
              <a:ext uri="{FF2B5EF4-FFF2-40B4-BE49-F238E27FC236}">
                <a16:creationId xmlns:a16="http://schemas.microsoft.com/office/drawing/2014/main" id="{B163BB58-B1FA-0846-8FAF-900D91D95E1E}"/>
              </a:ext>
            </a:extLst>
          </p:cNvPr>
          <p:cNvSpPr txBox="1"/>
          <p:nvPr/>
        </p:nvSpPr>
        <p:spPr>
          <a:xfrm>
            <a:off x="590960" y="5266482"/>
            <a:ext cx="10777112" cy="430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 lang="en-US" altLang="ko-KR" sz="25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Google Shape;344;p25">
            <a:extLst>
              <a:ext uri="{FF2B5EF4-FFF2-40B4-BE49-F238E27FC236}">
                <a16:creationId xmlns:a16="http://schemas.microsoft.com/office/drawing/2014/main" id="{72E68CBD-680E-0747-9989-EB8E36C4F3A8}"/>
              </a:ext>
            </a:extLst>
          </p:cNvPr>
          <p:cNvSpPr txBox="1"/>
          <p:nvPr/>
        </p:nvSpPr>
        <p:spPr>
          <a:xfrm>
            <a:off x="1216025" y="5714919"/>
            <a:ext cx="10777112" cy="430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 lang="en-US" altLang="ko-KR" sz="25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오른쪽 화살표[R] 15">
            <a:extLst>
              <a:ext uri="{FF2B5EF4-FFF2-40B4-BE49-F238E27FC236}">
                <a16:creationId xmlns:a16="http://schemas.microsoft.com/office/drawing/2014/main" id="{5ADEC71F-110B-4643-8022-4F505D09FF7A}"/>
              </a:ext>
            </a:extLst>
          </p:cNvPr>
          <p:cNvSpPr/>
          <p:nvPr/>
        </p:nvSpPr>
        <p:spPr>
          <a:xfrm rot="5400000">
            <a:off x="5866382" y="3039117"/>
            <a:ext cx="977414" cy="426262"/>
          </a:xfrm>
          <a:prstGeom prst="rightArrow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87BA32-FE3F-9946-8CBB-7EF690382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739" y="769003"/>
            <a:ext cx="8648700" cy="4986566"/>
          </a:xfrm>
          <a:prstGeom prst="rect">
            <a:avLst/>
          </a:prstGeom>
        </p:spPr>
      </p:pic>
      <p:sp>
        <p:nvSpPr>
          <p:cNvPr id="17" name="Google Shape;344;p25">
            <a:extLst>
              <a:ext uri="{FF2B5EF4-FFF2-40B4-BE49-F238E27FC236}">
                <a16:creationId xmlns:a16="http://schemas.microsoft.com/office/drawing/2014/main" id="{7906510F-3B52-9B4C-95E3-15B8F9DB1D07}"/>
              </a:ext>
            </a:extLst>
          </p:cNvPr>
          <p:cNvSpPr txBox="1"/>
          <p:nvPr/>
        </p:nvSpPr>
        <p:spPr>
          <a:xfrm>
            <a:off x="817579" y="5912276"/>
            <a:ext cx="10777112" cy="430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ko-KR" altLang="en-US" sz="2500" dirty="0">
                <a:solidFill>
                  <a:schemeClr val="accent6">
                    <a:lumMod val="50000"/>
                  </a:schemeClr>
                </a:solidFill>
              </a:rPr>
              <a:t>강의평가를 크롤링해 데이터 프레임으로 변환</a:t>
            </a:r>
            <a:endParaRPr lang="en-US" altLang="ko-KR" sz="25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0B5772-807D-A044-9C3C-1CC71AC00A76}"/>
              </a:ext>
            </a:extLst>
          </p:cNvPr>
          <p:cNvSpPr/>
          <p:nvPr/>
        </p:nvSpPr>
        <p:spPr>
          <a:xfrm>
            <a:off x="1216025" y="28056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tx2"/>
                </a:solidFill>
              </a:rPr>
              <a:t>전처리</a:t>
            </a:r>
          </a:p>
        </p:txBody>
      </p:sp>
    </p:spTree>
    <p:extLst>
      <p:ext uri="{BB962C8B-B14F-4D97-AF65-F5344CB8AC3E}">
        <p14:creationId xmlns:p14="http://schemas.microsoft.com/office/powerpoint/2010/main" val="419999201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1. 얼굴을 인식하고…"/>
          <p:cNvSpPr txBox="1"/>
          <p:nvPr/>
        </p:nvSpPr>
        <p:spPr>
          <a:xfrm>
            <a:off x="4434350" y="3252248"/>
            <a:ext cx="45719" cy="628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10000"/>
            </a:pPr>
            <a:endParaRPr lang="en-US" altLang="ko-KR" sz="5000" dirty="0"/>
          </a:p>
        </p:txBody>
      </p:sp>
      <p:sp>
        <p:nvSpPr>
          <p:cNvPr id="434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5979516" y="6540500"/>
            <a:ext cx="226619" cy="23053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lIns="25400" tIns="25400" rIns="25400" bIns="25400" rtlCol="0" anchor="t"/>
          <a:lstStyle>
            <a:lvl1pPr algn="ctr"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27" name="16">
            <a:extLst>
              <a:ext uri="{FF2B5EF4-FFF2-40B4-BE49-F238E27FC236}">
                <a16:creationId xmlns:a16="http://schemas.microsoft.com/office/drawing/2014/main" id="{77A5A450-15CC-434B-9789-ED6AFE684A05}"/>
              </a:ext>
            </a:extLst>
          </p:cNvPr>
          <p:cNvSpPr txBox="1"/>
          <p:nvPr/>
        </p:nvSpPr>
        <p:spPr>
          <a:xfrm>
            <a:off x="223863" y="186279"/>
            <a:ext cx="65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endParaRPr sz="4000" dirty="0"/>
          </a:p>
        </p:txBody>
      </p:sp>
      <p:sp>
        <p:nvSpPr>
          <p:cNvPr id="30" name="Google Shape;344;p25">
            <a:extLst>
              <a:ext uri="{FF2B5EF4-FFF2-40B4-BE49-F238E27FC236}">
                <a16:creationId xmlns:a16="http://schemas.microsoft.com/office/drawing/2014/main" id="{C8BEC25F-6271-1B41-95EF-DDABEE178ABA}"/>
              </a:ext>
            </a:extLst>
          </p:cNvPr>
          <p:cNvSpPr txBox="1"/>
          <p:nvPr/>
        </p:nvSpPr>
        <p:spPr>
          <a:xfrm>
            <a:off x="3100549" y="744660"/>
            <a:ext cx="9306676" cy="507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 marL="571500" indent="-571500" algn="l">
              <a:buFontTx/>
              <a:buChar char="-"/>
            </a:pPr>
            <a:endParaRPr sz="3000" dirty="0"/>
          </a:p>
        </p:txBody>
      </p:sp>
      <p:sp>
        <p:nvSpPr>
          <p:cNvPr id="32" name="Google Shape;344;p25">
            <a:extLst>
              <a:ext uri="{FF2B5EF4-FFF2-40B4-BE49-F238E27FC236}">
                <a16:creationId xmlns:a16="http://schemas.microsoft.com/office/drawing/2014/main" id="{FD517F6C-5D76-A842-859D-8B04D1B44256}"/>
              </a:ext>
            </a:extLst>
          </p:cNvPr>
          <p:cNvSpPr txBox="1"/>
          <p:nvPr/>
        </p:nvSpPr>
        <p:spPr>
          <a:xfrm>
            <a:off x="1137956" y="272893"/>
            <a:ext cx="9306676" cy="507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 algn="l"/>
            <a:r>
              <a:rPr lang="ko-KR" altLang="en-US" sz="3000" dirty="0">
                <a:solidFill>
                  <a:schemeClr val="tx2"/>
                </a:solidFill>
              </a:rPr>
              <a:t>전처리</a:t>
            </a:r>
            <a:endParaRPr sz="3000" dirty="0">
              <a:solidFill>
                <a:schemeClr val="tx2"/>
              </a:solidFill>
            </a:endParaRPr>
          </a:p>
        </p:txBody>
      </p:sp>
      <p:sp>
        <p:nvSpPr>
          <p:cNvPr id="33" name="Google Shape;140;p7">
            <a:extLst>
              <a:ext uri="{FF2B5EF4-FFF2-40B4-BE49-F238E27FC236}">
                <a16:creationId xmlns:a16="http://schemas.microsoft.com/office/drawing/2014/main" id="{9FB0863C-1FA9-9F4A-9A83-D2F2C7DC1142}"/>
              </a:ext>
            </a:extLst>
          </p:cNvPr>
          <p:cNvSpPr/>
          <p:nvPr/>
        </p:nvSpPr>
        <p:spPr>
          <a:xfrm>
            <a:off x="922990" y="0"/>
            <a:ext cx="87086" cy="837449"/>
          </a:xfrm>
          <a:prstGeom prst="rect">
            <a:avLst/>
          </a:prstGeom>
          <a:solidFill>
            <a:srgbClr val="728C5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000" b="1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1500"/>
          </a:p>
        </p:txBody>
      </p:sp>
      <p:sp>
        <p:nvSpPr>
          <p:cNvPr id="40" name="Google Shape;344;p25">
            <a:extLst>
              <a:ext uri="{FF2B5EF4-FFF2-40B4-BE49-F238E27FC236}">
                <a16:creationId xmlns:a16="http://schemas.microsoft.com/office/drawing/2014/main" id="{2272BFA1-558F-B640-A7E8-3D796426EA50}"/>
              </a:ext>
            </a:extLst>
          </p:cNvPr>
          <p:cNvSpPr txBox="1"/>
          <p:nvPr/>
        </p:nvSpPr>
        <p:spPr>
          <a:xfrm>
            <a:off x="1010076" y="5499486"/>
            <a:ext cx="10777112" cy="430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 lang="en-US" altLang="ko-KR" sz="25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16">
            <a:extLst>
              <a:ext uri="{FF2B5EF4-FFF2-40B4-BE49-F238E27FC236}">
                <a16:creationId xmlns:a16="http://schemas.microsoft.com/office/drawing/2014/main" id="{B90FDAF7-A273-254A-A7E7-9859E295FD09}"/>
              </a:ext>
            </a:extLst>
          </p:cNvPr>
          <p:cNvSpPr txBox="1"/>
          <p:nvPr/>
        </p:nvSpPr>
        <p:spPr>
          <a:xfrm>
            <a:off x="351808" y="263222"/>
            <a:ext cx="1142493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altLang="ko-KR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15</a:t>
            </a:r>
            <a:endParaRPr sz="3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Google Shape;344;p25">
            <a:extLst>
              <a:ext uri="{FF2B5EF4-FFF2-40B4-BE49-F238E27FC236}">
                <a16:creationId xmlns:a16="http://schemas.microsoft.com/office/drawing/2014/main" id="{B163BB58-B1FA-0846-8FAF-900D91D95E1E}"/>
              </a:ext>
            </a:extLst>
          </p:cNvPr>
          <p:cNvSpPr txBox="1"/>
          <p:nvPr/>
        </p:nvSpPr>
        <p:spPr>
          <a:xfrm>
            <a:off x="590960" y="5266482"/>
            <a:ext cx="10777112" cy="430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 lang="en-US" altLang="ko-KR" sz="25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17A3C2-5929-6640-AA67-911329263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332" y="1299253"/>
            <a:ext cx="7086985" cy="3683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06A3EA8-7E53-4A4F-9940-7246B72F729C}"/>
              </a:ext>
            </a:extLst>
          </p:cNvPr>
          <p:cNvSpPr/>
          <p:nvPr/>
        </p:nvSpPr>
        <p:spPr>
          <a:xfrm>
            <a:off x="2298700" y="2247900"/>
            <a:ext cx="5053425" cy="685800"/>
          </a:xfrm>
          <a:prstGeom prst="rect">
            <a:avLst/>
          </a:prstGeom>
          <a:solidFill>
            <a:srgbClr val="FF0000">
              <a:alpha val="11000"/>
            </a:srgbClr>
          </a:solidFill>
          <a:ln w="889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260545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1. 얼굴을 인식하고…"/>
          <p:cNvSpPr txBox="1"/>
          <p:nvPr/>
        </p:nvSpPr>
        <p:spPr>
          <a:xfrm>
            <a:off x="4434350" y="3252248"/>
            <a:ext cx="45719" cy="628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10000"/>
            </a:pPr>
            <a:endParaRPr lang="en-US" altLang="ko-KR" sz="5000" dirty="0"/>
          </a:p>
        </p:txBody>
      </p:sp>
      <p:sp>
        <p:nvSpPr>
          <p:cNvPr id="434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5979516" y="6540500"/>
            <a:ext cx="226619" cy="23053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horz" lIns="25400" tIns="25400" rIns="25400" bIns="25400" rtlCol="0" anchor="t"/>
          <a:lstStyle>
            <a:lvl1pPr algn="ctr"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27" name="16">
            <a:extLst>
              <a:ext uri="{FF2B5EF4-FFF2-40B4-BE49-F238E27FC236}">
                <a16:creationId xmlns:a16="http://schemas.microsoft.com/office/drawing/2014/main" id="{77A5A450-15CC-434B-9789-ED6AFE684A05}"/>
              </a:ext>
            </a:extLst>
          </p:cNvPr>
          <p:cNvSpPr txBox="1"/>
          <p:nvPr/>
        </p:nvSpPr>
        <p:spPr>
          <a:xfrm>
            <a:off x="223863" y="186279"/>
            <a:ext cx="65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endParaRPr sz="4000" dirty="0"/>
          </a:p>
        </p:txBody>
      </p:sp>
      <p:sp>
        <p:nvSpPr>
          <p:cNvPr id="30" name="Google Shape;344;p25">
            <a:extLst>
              <a:ext uri="{FF2B5EF4-FFF2-40B4-BE49-F238E27FC236}">
                <a16:creationId xmlns:a16="http://schemas.microsoft.com/office/drawing/2014/main" id="{C8BEC25F-6271-1B41-95EF-DDABEE178ABA}"/>
              </a:ext>
            </a:extLst>
          </p:cNvPr>
          <p:cNvSpPr txBox="1"/>
          <p:nvPr/>
        </p:nvSpPr>
        <p:spPr>
          <a:xfrm>
            <a:off x="3100549" y="744660"/>
            <a:ext cx="9306676" cy="507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 marL="571500" indent="-571500" algn="l">
              <a:buFontTx/>
              <a:buChar char="-"/>
            </a:pPr>
            <a:endParaRPr sz="3000" dirty="0"/>
          </a:p>
        </p:txBody>
      </p:sp>
      <p:sp>
        <p:nvSpPr>
          <p:cNvPr id="32" name="Google Shape;344;p25">
            <a:extLst>
              <a:ext uri="{FF2B5EF4-FFF2-40B4-BE49-F238E27FC236}">
                <a16:creationId xmlns:a16="http://schemas.microsoft.com/office/drawing/2014/main" id="{FD517F6C-5D76-A842-859D-8B04D1B44256}"/>
              </a:ext>
            </a:extLst>
          </p:cNvPr>
          <p:cNvSpPr txBox="1"/>
          <p:nvPr/>
        </p:nvSpPr>
        <p:spPr>
          <a:xfrm>
            <a:off x="1137956" y="272893"/>
            <a:ext cx="9306676" cy="507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 algn="l"/>
            <a:r>
              <a:rPr lang="ko-KR" altLang="en-US" sz="3000" dirty="0">
                <a:solidFill>
                  <a:schemeClr val="tx2"/>
                </a:solidFill>
              </a:rPr>
              <a:t>전처리</a:t>
            </a:r>
            <a:endParaRPr sz="3000" dirty="0">
              <a:solidFill>
                <a:schemeClr val="tx2"/>
              </a:solidFill>
            </a:endParaRPr>
          </a:p>
        </p:txBody>
      </p:sp>
      <p:sp>
        <p:nvSpPr>
          <p:cNvPr id="33" name="Google Shape;140;p7">
            <a:extLst>
              <a:ext uri="{FF2B5EF4-FFF2-40B4-BE49-F238E27FC236}">
                <a16:creationId xmlns:a16="http://schemas.microsoft.com/office/drawing/2014/main" id="{9FB0863C-1FA9-9F4A-9A83-D2F2C7DC1142}"/>
              </a:ext>
            </a:extLst>
          </p:cNvPr>
          <p:cNvSpPr/>
          <p:nvPr/>
        </p:nvSpPr>
        <p:spPr>
          <a:xfrm>
            <a:off x="922990" y="0"/>
            <a:ext cx="87086" cy="837449"/>
          </a:xfrm>
          <a:prstGeom prst="rect">
            <a:avLst/>
          </a:prstGeom>
          <a:solidFill>
            <a:srgbClr val="728C5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000" b="1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1500"/>
          </a:p>
        </p:txBody>
      </p:sp>
      <p:sp>
        <p:nvSpPr>
          <p:cNvPr id="40" name="Google Shape;344;p25">
            <a:extLst>
              <a:ext uri="{FF2B5EF4-FFF2-40B4-BE49-F238E27FC236}">
                <a16:creationId xmlns:a16="http://schemas.microsoft.com/office/drawing/2014/main" id="{2272BFA1-558F-B640-A7E8-3D796426EA50}"/>
              </a:ext>
            </a:extLst>
          </p:cNvPr>
          <p:cNvSpPr txBox="1"/>
          <p:nvPr/>
        </p:nvSpPr>
        <p:spPr>
          <a:xfrm>
            <a:off x="1010076" y="5499486"/>
            <a:ext cx="10777112" cy="430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 lang="en-US" altLang="ko-KR" sz="25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16">
            <a:extLst>
              <a:ext uri="{FF2B5EF4-FFF2-40B4-BE49-F238E27FC236}">
                <a16:creationId xmlns:a16="http://schemas.microsoft.com/office/drawing/2014/main" id="{B90FDAF7-A273-254A-A7E7-9859E295FD09}"/>
              </a:ext>
            </a:extLst>
          </p:cNvPr>
          <p:cNvSpPr txBox="1"/>
          <p:nvPr/>
        </p:nvSpPr>
        <p:spPr>
          <a:xfrm>
            <a:off x="351808" y="263222"/>
            <a:ext cx="1142493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altLang="ko-KR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sz="3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E31EE7-8DC5-BC4E-A7A0-B8AE09BA1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185" y="1724238"/>
            <a:ext cx="673100" cy="635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B3DF3DD-1CF2-DD49-A55B-A919247F8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185" y="2507975"/>
            <a:ext cx="673100" cy="635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EB16BF5E-2A0E-E64A-871C-20468BA60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250" y="2528655"/>
            <a:ext cx="673100" cy="635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E3A1E985-60C9-314F-B07F-4A2E40F5B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069" y="2526859"/>
            <a:ext cx="673100" cy="635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F465C249-7B6C-EF49-8C28-4C4F9CB80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742" y="3572743"/>
            <a:ext cx="673100" cy="6350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3B8EF304-7263-7643-B16F-D5015665B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807" y="3593423"/>
            <a:ext cx="673100" cy="6350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E46683D2-5616-AC47-B325-11D88B435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626" y="3591627"/>
            <a:ext cx="673100" cy="6350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86CB8FB6-3E11-A44C-9832-B5BF519AF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742" y="4514883"/>
            <a:ext cx="673100" cy="6350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EF4CE1B8-769F-674D-B023-2E691A9A6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807" y="4535563"/>
            <a:ext cx="673100" cy="6350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EE4C484D-F81E-7C4D-AF03-6D845B2DA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626" y="4533767"/>
            <a:ext cx="673100" cy="6350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4E9D20F5-9D8E-5349-9523-E2F59FEDF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409" y="4515288"/>
            <a:ext cx="673100" cy="6350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FD38E37A-55B1-CA4D-AD79-5A79A91DB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228" y="4513492"/>
            <a:ext cx="673100" cy="6350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937185D1-14E5-AC46-A40C-857CFE721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409" y="3585916"/>
            <a:ext cx="673100" cy="6350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BF3FBDAC-3CF1-5947-A01E-E34A8316D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285" y="1708249"/>
            <a:ext cx="673100" cy="635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EB09209E-9358-D04C-B7BD-ADC6F5A4D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742" y="998565"/>
            <a:ext cx="673100" cy="635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8804D26F-6EB6-B047-9EB9-6BFBCA4640DB}"/>
              </a:ext>
            </a:extLst>
          </p:cNvPr>
          <p:cNvSpPr/>
          <p:nvPr/>
        </p:nvSpPr>
        <p:spPr>
          <a:xfrm>
            <a:off x="2616200" y="998565"/>
            <a:ext cx="4508500" cy="2321597"/>
          </a:xfrm>
          <a:prstGeom prst="roundRect">
            <a:avLst/>
          </a:prstGeom>
          <a:solidFill>
            <a:srgbClr val="C0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Google Shape;344;p25">
            <a:extLst>
              <a:ext uri="{FF2B5EF4-FFF2-40B4-BE49-F238E27FC236}">
                <a16:creationId xmlns:a16="http://schemas.microsoft.com/office/drawing/2014/main" id="{2BA2DA74-0AAB-0B47-B47F-EC6CCDEB30C9}"/>
              </a:ext>
            </a:extLst>
          </p:cNvPr>
          <p:cNvSpPr txBox="1"/>
          <p:nvPr/>
        </p:nvSpPr>
        <p:spPr>
          <a:xfrm>
            <a:off x="3254292" y="1433602"/>
            <a:ext cx="11267515" cy="1585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ko-KR" altLang="en-US" sz="5000" dirty="0">
                <a:solidFill>
                  <a:srgbClr val="C00000"/>
                </a:solidFill>
              </a:rPr>
              <a:t>부정 평가</a:t>
            </a:r>
            <a:endParaRPr lang="en-US" altLang="ko-KR" sz="5000" dirty="0">
              <a:solidFill>
                <a:srgbClr val="C00000"/>
              </a:solidFill>
            </a:endParaRPr>
          </a:p>
          <a:p>
            <a:r>
              <a:rPr lang="en-US" altLang="ko-KR" sz="5000" dirty="0">
                <a:solidFill>
                  <a:srgbClr val="C00000"/>
                </a:solidFill>
              </a:rPr>
              <a:t>(negative)</a:t>
            </a: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ECF6AA10-74CC-7C46-9B00-361B6A8972FF}"/>
              </a:ext>
            </a:extLst>
          </p:cNvPr>
          <p:cNvSpPr/>
          <p:nvPr/>
        </p:nvSpPr>
        <p:spPr>
          <a:xfrm>
            <a:off x="2616200" y="3593423"/>
            <a:ext cx="4562331" cy="1808961"/>
          </a:xfrm>
          <a:prstGeom prst="round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Google Shape;344;p25">
            <a:extLst>
              <a:ext uri="{FF2B5EF4-FFF2-40B4-BE49-F238E27FC236}">
                <a16:creationId xmlns:a16="http://schemas.microsoft.com/office/drawing/2014/main" id="{C158192F-19E1-4041-A153-BD2F055746F9}"/>
              </a:ext>
            </a:extLst>
          </p:cNvPr>
          <p:cNvSpPr txBox="1"/>
          <p:nvPr/>
        </p:nvSpPr>
        <p:spPr>
          <a:xfrm>
            <a:off x="3254292" y="3909127"/>
            <a:ext cx="11267515" cy="1585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ko-KR" altLang="en-US" sz="5000" dirty="0">
                <a:solidFill>
                  <a:schemeClr val="accent6">
                    <a:lumMod val="50000"/>
                  </a:schemeClr>
                </a:solidFill>
              </a:rPr>
              <a:t>긍정 평가</a:t>
            </a:r>
            <a:endParaRPr lang="en-US" altLang="ko-KR" sz="5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5000" dirty="0">
                <a:solidFill>
                  <a:schemeClr val="accent6">
                    <a:lumMod val="50000"/>
                  </a:schemeClr>
                </a:solidFill>
              </a:rPr>
              <a:t>(positive)</a:t>
            </a:r>
          </a:p>
        </p:txBody>
      </p:sp>
      <p:sp>
        <p:nvSpPr>
          <p:cNvPr id="50" name="Google Shape;344;p25">
            <a:extLst>
              <a:ext uri="{FF2B5EF4-FFF2-40B4-BE49-F238E27FC236}">
                <a16:creationId xmlns:a16="http://schemas.microsoft.com/office/drawing/2014/main" id="{B675B33D-523E-DC40-82D5-252F605DC7CC}"/>
              </a:ext>
            </a:extLst>
          </p:cNvPr>
          <p:cNvSpPr txBox="1"/>
          <p:nvPr/>
        </p:nvSpPr>
        <p:spPr>
          <a:xfrm>
            <a:off x="-4398272" y="2766575"/>
            <a:ext cx="11267515" cy="815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ko-KR" altLang="en-US" sz="5000" dirty="0">
                <a:solidFill>
                  <a:schemeClr val="accent6">
                    <a:lumMod val="50000"/>
                  </a:schemeClr>
                </a:solidFill>
              </a:rPr>
              <a:t>분류</a:t>
            </a:r>
            <a:endParaRPr lang="en-US" altLang="ko-KR" sz="50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02344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1. 얼굴을 인식하고…"/>
          <p:cNvSpPr txBox="1"/>
          <p:nvPr/>
        </p:nvSpPr>
        <p:spPr>
          <a:xfrm>
            <a:off x="4434350" y="3252248"/>
            <a:ext cx="45719" cy="628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10000"/>
            </a:pPr>
            <a:endParaRPr lang="en-US" altLang="ko-KR" sz="5000" dirty="0"/>
          </a:p>
        </p:txBody>
      </p:sp>
      <p:sp>
        <p:nvSpPr>
          <p:cNvPr id="434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5979516" y="6540500"/>
            <a:ext cx="226619" cy="23053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horz" lIns="25400" tIns="25400" rIns="25400" bIns="25400" rtlCol="0" anchor="t"/>
          <a:lstStyle>
            <a:lvl1pPr algn="ctr"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27" name="16">
            <a:extLst>
              <a:ext uri="{FF2B5EF4-FFF2-40B4-BE49-F238E27FC236}">
                <a16:creationId xmlns:a16="http://schemas.microsoft.com/office/drawing/2014/main" id="{77A5A450-15CC-434B-9789-ED6AFE684A05}"/>
              </a:ext>
            </a:extLst>
          </p:cNvPr>
          <p:cNvSpPr txBox="1"/>
          <p:nvPr/>
        </p:nvSpPr>
        <p:spPr>
          <a:xfrm>
            <a:off x="223863" y="186279"/>
            <a:ext cx="65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endParaRPr sz="4000" dirty="0"/>
          </a:p>
        </p:txBody>
      </p:sp>
      <p:sp>
        <p:nvSpPr>
          <p:cNvPr id="30" name="Google Shape;344;p25">
            <a:extLst>
              <a:ext uri="{FF2B5EF4-FFF2-40B4-BE49-F238E27FC236}">
                <a16:creationId xmlns:a16="http://schemas.microsoft.com/office/drawing/2014/main" id="{C8BEC25F-6271-1B41-95EF-DDABEE178ABA}"/>
              </a:ext>
            </a:extLst>
          </p:cNvPr>
          <p:cNvSpPr txBox="1"/>
          <p:nvPr/>
        </p:nvSpPr>
        <p:spPr>
          <a:xfrm>
            <a:off x="3100549" y="744660"/>
            <a:ext cx="9306676" cy="507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 marL="571500" indent="-571500" algn="l">
              <a:buFontTx/>
              <a:buChar char="-"/>
            </a:pPr>
            <a:endParaRPr sz="3000" dirty="0"/>
          </a:p>
        </p:txBody>
      </p:sp>
      <p:sp>
        <p:nvSpPr>
          <p:cNvPr id="32" name="Google Shape;344;p25">
            <a:extLst>
              <a:ext uri="{FF2B5EF4-FFF2-40B4-BE49-F238E27FC236}">
                <a16:creationId xmlns:a16="http://schemas.microsoft.com/office/drawing/2014/main" id="{FD517F6C-5D76-A842-859D-8B04D1B44256}"/>
              </a:ext>
            </a:extLst>
          </p:cNvPr>
          <p:cNvSpPr txBox="1"/>
          <p:nvPr/>
        </p:nvSpPr>
        <p:spPr>
          <a:xfrm>
            <a:off x="1137956" y="272893"/>
            <a:ext cx="9306676" cy="507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 algn="l"/>
            <a:r>
              <a:rPr lang="ko-KR" altLang="en-US" sz="3000" dirty="0">
                <a:solidFill>
                  <a:schemeClr val="tx2"/>
                </a:solidFill>
              </a:rPr>
              <a:t>전처리</a:t>
            </a:r>
            <a:endParaRPr sz="3000" dirty="0">
              <a:solidFill>
                <a:schemeClr val="tx2"/>
              </a:solidFill>
            </a:endParaRPr>
          </a:p>
        </p:txBody>
      </p:sp>
      <p:sp>
        <p:nvSpPr>
          <p:cNvPr id="33" name="Google Shape;140;p7">
            <a:extLst>
              <a:ext uri="{FF2B5EF4-FFF2-40B4-BE49-F238E27FC236}">
                <a16:creationId xmlns:a16="http://schemas.microsoft.com/office/drawing/2014/main" id="{9FB0863C-1FA9-9F4A-9A83-D2F2C7DC1142}"/>
              </a:ext>
            </a:extLst>
          </p:cNvPr>
          <p:cNvSpPr/>
          <p:nvPr/>
        </p:nvSpPr>
        <p:spPr>
          <a:xfrm>
            <a:off x="922990" y="0"/>
            <a:ext cx="87086" cy="837449"/>
          </a:xfrm>
          <a:prstGeom prst="rect">
            <a:avLst/>
          </a:prstGeom>
          <a:solidFill>
            <a:srgbClr val="728C5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000" b="1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1500"/>
          </a:p>
        </p:txBody>
      </p:sp>
      <p:sp>
        <p:nvSpPr>
          <p:cNvPr id="40" name="Google Shape;344;p25">
            <a:extLst>
              <a:ext uri="{FF2B5EF4-FFF2-40B4-BE49-F238E27FC236}">
                <a16:creationId xmlns:a16="http://schemas.microsoft.com/office/drawing/2014/main" id="{2272BFA1-558F-B640-A7E8-3D796426EA50}"/>
              </a:ext>
            </a:extLst>
          </p:cNvPr>
          <p:cNvSpPr txBox="1"/>
          <p:nvPr/>
        </p:nvSpPr>
        <p:spPr>
          <a:xfrm>
            <a:off x="1010076" y="5499486"/>
            <a:ext cx="10777112" cy="430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 lang="en-US" altLang="ko-KR" sz="25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16">
            <a:extLst>
              <a:ext uri="{FF2B5EF4-FFF2-40B4-BE49-F238E27FC236}">
                <a16:creationId xmlns:a16="http://schemas.microsoft.com/office/drawing/2014/main" id="{B90FDAF7-A273-254A-A7E7-9859E295FD09}"/>
              </a:ext>
            </a:extLst>
          </p:cNvPr>
          <p:cNvSpPr txBox="1"/>
          <p:nvPr/>
        </p:nvSpPr>
        <p:spPr>
          <a:xfrm>
            <a:off x="351808" y="263222"/>
            <a:ext cx="1142493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altLang="ko-KR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17</a:t>
            </a:r>
            <a:endParaRPr sz="3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E96789-7A8E-CF47-8E2F-0C04B929A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682" y="1180643"/>
            <a:ext cx="8906285" cy="370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1407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5979516" y="6540500"/>
            <a:ext cx="226619" cy="23053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horz" lIns="25400" tIns="25400" rIns="25400" bIns="25400" rtlCol="0" anchor="t"/>
          <a:lstStyle>
            <a:lvl1pPr algn="ctr"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27" name="16">
            <a:extLst>
              <a:ext uri="{FF2B5EF4-FFF2-40B4-BE49-F238E27FC236}">
                <a16:creationId xmlns:a16="http://schemas.microsoft.com/office/drawing/2014/main" id="{77A5A450-15CC-434B-9789-ED6AFE684A05}"/>
              </a:ext>
            </a:extLst>
          </p:cNvPr>
          <p:cNvSpPr txBox="1"/>
          <p:nvPr/>
        </p:nvSpPr>
        <p:spPr>
          <a:xfrm>
            <a:off x="223863" y="186279"/>
            <a:ext cx="65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endParaRPr sz="4000" dirty="0"/>
          </a:p>
        </p:txBody>
      </p:sp>
      <p:sp>
        <p:nvSpPr>
          <p:cNvPr id="30" name="Google Shape;344;p25">
            <a:extLst>
              <a:ext uri="{FF2B5EF4-FFF2-40B4-BE49-F238E27FC236}">
                <a16:creationId xmlns:a16="http://schemas.microsoft.com/office/drawing/2014/main" id="{C8BEC25F-6271-1B41-95EF-DDABEE178ABA}"/>
              </a:ext>
            </a:extLst>
          </p:cNvPr>
          <p:cNvSpPr txBox="1"/>
          <p:nvPr/>
        </p:nvSpPr>
        <p:spPr>
          <a:xfrm>
            <a:off x="3100549" y="744660"/>
            <a:ext cx="9306676" cy="507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 marL="571500" indent="-571500" algn="l">
              <a:buFontTx/>
              <a:buChar char="-"/>
            </a:pPr>
            <a:endParaRPr sz="3000" dirty="0"/>
          </a:p>
        </p:txBody>
      </p:sp>
      <p:sp>
        <p:nvSpPr>
          <p:cNvPr id="32" name="Google Shape;344;p25">
            <a:extLst>
              <a:ext uri="{FF2B5EF4-FFF2-40B4-BE49-F238E27FC236}">
                <a16:creationId xmlns:a16="http://schemas.microsoft.com/office/drawing/2014/main" id="{FD517F6C-5D76-A842-859D-8B04D1B44256}"/>
              </a:ext>
            </a:extLst>
          </p:cNvPr>
          <p:cNvSpPr txBox="1"/>
          <p:nvPr/>
        </p:nvSpPr>
        <p:spPr>
          <a:xfrm>
            <a:off x="1137956" y="272893"/>
            <a:ext cx="9306676" cy="507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 algn="l"/>
            <a:r>
              <a:rPr lang="ko-KR" altLang="en-US" sz="3000" dirty="0">
                <a:solidFill>
                  <a:schemeClr val="tx2"/>
                </a:solidFill>
              </a:rPr>
              <a:t>전처리</a:t>
            </a:r>
            <a:endParaRPr sz="3000" dirty="0">
              <a:solidFill>
                <a:schemeClr val="tx2"/>
              </a:solidFill>
            </a:endParaRPr>
          </a:p>
        </p:txBody>
      </p:sp>
      <p:sp>
        <p:nvSpPr>
          <p:cNvPr id="33" name="Google Shape;140;p7">
            <a:extLst>
              <a:ext uri="{FF2B5EF4-FFF2-40B4-BE49-F238E27FC236}">
                <a16:creationId xmlns:a16="http://schemas.microsoft.com/office/drawing/2014/main" id="{9FB0863C-1FA9-9F4A-9A83-D2F2C7DC1142}"/>
              </a:ext>
            </a:extLst>
          </p:cNvPr>
          <p:cNvSpPr/>
          <p:nvPr/>
        </p:nvSpPr>
        <p:spPr>
          <a:xfrm>
            <a:off x="922990" y="0"/>
            <a:ext cx="87086" cy="837449"/>
          </a:xfrm>
          <a:prstGeom prst="rect">
            <a:avLst/>
          </a:prstGeom>
          <a:solidFill>
            <a:srgbClr val="728C5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000" b="1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1500"/>
          </a:p>
        </p:txBody>
      </p:sp>
      <p:sp>
        <p:nvSpPr>
          <p:cNvPr id="40" name="Google Shape;344;p25">
            <a:extLst>
              <a:ext uri="{FF2B5EF4-FFF2-40B4-BE49-F238E27FC236}">
                <a16:creationId xmlns:a16="http://schemas.microsoft.com/office/drawing/2014/main" id="{2272BFA1-558F-B640-A7E8-3D796426EA50}"/>
              </a:ext>
            </a:extLst>
          </p:cNvPr>
          <p:cNvSpPr txBox="1"/>
          <p:nvPr/>
        </p:nvSpPr>
        <p:spPr>
          <a:xfrm>
            <a:off x="-5164693" y="892508"/>
            <a:ext cx="10777112" cy="430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 lang="en-US" altLang="ko-KR" sz="25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16">
            <a:extLst>
              <a:ext uri="{FF2B5EF4-FFF2-40B4-BE49-F238E27FC236}">
                <a16:creationId xmlns:a16="http://schemas.microsoft.com/office/drawing/2014/main" id="{B90FDAF7-A273-254A-A7E7-9859E295FD09}"/>
              </a:ext>
            </a:extLst>
          </p:cNvPr>
          <p:cNvSpPr txBox="1"/>
          <p:nvPr/>
        </p:nvSpPr>
        <p:spPr>
          <a:xfrm>
            <a:off x="351808" y="263222"/>
            <a:ext cx="1142493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altLang="ko-KR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18</a:t>
            </a:r>
            <a:endParaRPr sz="3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A07A383-790A-2E44-975C-DBE6CD10B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75" y="1530141"/>
            <a:ext cx="10716817" cy="5003435"/>
          </a:xfrm>
          <a:prstGeom prst="rect">
            <a:avLst/>
          </a:prstGeom>
        </p:spPr>
      </p:pic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D0F5DBFC-5FD5-0848-A84D-CC9320187A9B}"/>
              </a:ext>
            </a:extLst>
          </p:cNvPr>
          <p:cNvSpPr/>
          <p:nvPr/>
        </p:nvSpPr>
        <p:spPr>
          <a:xfrm>
            <a:off x="772875" y="1523216"/>
            <a:ext cx="1114177" cy="4929198"/>
          </a:xfrm>
          <a:prstGeom prst="roundRect">
            <a:avLst/>
          </a:prstGeom>
          <a:solidFill>
            <a:srgbClr val="C0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DDA5F6A1-16B7-8849-BEC9-B3F45C781BDC}"/>
              </a:ext>
            </a:extLst>
          </p:cNvPr>
          <p:cNvSpPr/>
          <p:nvPr/>
        </p:nvSpPr>
        <p:spPr>
          <a:xfrm>
            <a:off x="10444632" y="1523216"/>
            <a:ext cx="1114177" cy="4895433"/>
          </a:xfrm>
          <a:prstGeom prst="roundRect">
            <a:avLst/>
          </a:prstGeom>
          <a:solidFill>
            <a:srgbClr val="C0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오른쪽 화살표[R] 11">
            <a:extLst>
              <a:ext uri="{FF2B5EF4-FFF2-40B4-BE49-F238E27FC236}">
                <a16:creationId xmlns:a16="http://schemas.microsoft.com/office/drawing/2014/main" id="{F11CB1A3-8436-7A47-AEE9-E7A7D388C325}"/>
              </a:ext>
            </a:extLst>
          </p:cNvPr>
          <p:cNvSpPr/>
          <p:nvPr/>
        </p:nvSpPr>
        <p:spPr>
          <a:xfrm rot="5400000">
            <a:off x="1033375" y="864322"/>
            <a:ext cx="666846" cy="541867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3" name="오른쪽 화살표[R] 52">
            <a:extLst>
              <a:ext uri="{FF2B5EF4-FFF2-40B4-BE49-F238E27FC236}">
                <a16:creationId xmlns:a16="http://schemas.microsoft.com/office/drawing/2014/main" id="{EF72CA3B-591E-1F46-B814-D61D8FE03D19}"/>
              </a:ext>
            </a:extLst>
          </p:cNvPr>
          <p:cNvSpPr/>
          <p:nvPr/>
        </p:nvSpPr>
        <p:spPr>
          <a:xfrm rot="5400000">
            <a:off x="10668297" y="786950"/>
            <a:ext cx="666846" cy="541867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776644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5979516" y="6540500"/>
            <a:ext cx="226619" cy="23053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horz" lIns="25400" tIns="25400" rIns="25400" bIns="25400" rtlCol="0" anchor="t"/>
          <a:lstStyle>
            <a:lvl1pPr algn="ctr"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27" name="16">
            <a:extLst>
              <a:ext uri="{FF2B5EF4-FFF2-40B4-BE49-F238E27FC236}">
                <a16:creationId xmlns:a16="http://schemas.microsoft.com/office/drawing/2014/main" id="{77A5A450-15CC-434B-9789-ED6AFE684A05}"/>
              </a:ext>
            </a:extLst>
          </p:cNvPr>
          <p:cNvSpPr txBox="1"/>
          <p:nvPr/>
        </p:nvSpPr>
        <p:spPr>
          <a:xfrm>
            <a:off x="223863" y="186279"/>
            <a:ext cx="65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endParaRPr sz="4000" dirty="0"/>
          </a:p>
        </p:txBody>
      </p:sp>
      <p:sp>
        <p:nvSpPr>
          <p:cNvPr id="30" name="Google Shape;344;p25">
            <a:extLst>
              <a:ext uri="{FF2B5EF4-FFF2-40B4-BE49-F238E27FC236}">
                <a16:creationId xmlns:a16="http://schemas.microsoft.com/office/drawing/2014/main" id="{C8BEC25F-6271-1B41-95EF-DDABEE178ABA}"/>
              </a:ext>
            </a:extLst>
          </p:cNvPr>
          <p:cNvSpPr txBox="1"/>
          <p:nvPr/>
        </p:nvSpPr>
        <p:spPr>
          <a:xfrm>
            <a:off x="3100549" y="744660"/>
            <a:ext cx="9306676" cy="507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 marL="571500" indent="-571500" algn="l">
              <a:buFontTx/>
              <a:buChar char="-"/>
            </a:pPr>
            <a:endParaRPr sz="3000" dirty="0"/>
          </a:p>
        </p:txBody>
      </p:sp>
      <p:sp>
        <p:nvSpPr>
          <p:cNvPr id="32" name="Google Shape;344;p25">
            <a:extLst>
              <a:ext uri="{FF2B5EF4-FFF2-40B4-BE49-F238E27FC236}">
                <a16:creationId xmlns:a16="http://schemas.microsoft.com/office/drawing/2014/main" id="{FD517F6C-5D76-A842-859D-8B04D1B44256}"/>
              </a:ext>
            </a:extLst>
          </p:cNvPr>
          <p:cNvSpPr txBox="1"/>
          <p:nvPr/>
        </p:nvSpPr>
        <p:spPr>
          <a:xfrm>
            <a:off x="1137956" y="272893"/>
            <a:ext cx="9306676" cy="507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 algn="l"/>
            <a:r>
              <a:rPr lang="ko-KR" altLang="en-US" sz="3000" dirty="0">
                <a:solidFill>
                  <a:schemeClr val="tx2"/>
                </a:solidFill>
              </a:rPr>
              <a:t>전처리</a:t>
            </a:r>
            <a:endParaRPr sz="3000" dirty="0">
              <a:solidFill>
                <a:schemeClr val="tx2"/>
              </a:solidFill>
            </a:endParaRPr>
          </a:p>
        </p:txBody>
      </p:sp>
      <p:sp>
        <p:nvSpPr>
          <p:cNvPr id="33" name="Google Shape;140;p7">
            <a:extLst>
              <a:ext uri="{FF2B5EF4-FFF2-40B4-BE49-F238E27FC236}">
                <a16:creationId xmlns:a16="http://schemas.microsoft.com/office/drawing/2014/main" id="{9FB0863C-1FA9-9F4A-9A83-D2F2C7DC1142}"/>
              </a:ext>
            </a:extLst>
          </p:cNvPr>
          <p:cNvSpPr/>
          <p:nvPr/>
        </p:nvSpPr>
        <p:spPr>
          <a:xfrm>
            <a:off x="922990" y="0"/>
            <a:ext cx="87086" cy="837449"/>
          </a:xfrm>
          <a:prstGeom prst="rect">
            <a:avLst/>
          </a:prstGeom>
          <a:solidFill>
            <a:srgbClr val="728C5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000" b="1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1500"/>
          </a:p>
        </p:txBody>
      </p:sp>
      <p:sp>
        <p:nvSpPr>
          <p:cNvPr id="40" name="Google Shape;344;p25">
            <a:extLst>
              <a:ext uri="{FF2B5EF4-FFF2-40B4-BE49-F238E27FC236}">
                <a16:creationId xmlns:a16="http://schemas.microsoft.com/office/drawing/2014/main" id="{2272BFA1-558F-B640-A7E8-3D796426EA50}"/>
              </a:ext>
            </a:extLst>
          </p:cNvPr>
          <p:cNvSpPr txBox="1"/>
          <p:nvPr/>
        </p:nvSpPr>
        <p:spPr>
          <a:xfrm>
            <a:off x="-5164693" y="892508"/>
            <a:ext cx="10777112" cy="430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 lang="en-US" altLang="ko-KR" sz="25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16">
            <a:extLst>
              <a:ext uri="{FF2B5EF4-FFF2-40B4-BE49-F238E27FC236}">
                <a16:creationId xmlns:a16="http://schemas.microsoft.com/office/drawing/2014/main" id="{B90FDAF7-A273-254A-A7E7-9859E295FD09}"/>
              </a:ext>
            </a:extLst>
          </p:cNvPr>
          <p:cNvSpPr txBox="1"/>
          <p:nvPr/>
        </p:nvSpPr>
        <p:spPr>
          <a:xfrm>
            <a:off x="351808" y="263222"/>
            <a:ext cx="1142493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altLang="ko-KR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</a:t>
            </a:r>
            <a:endParaRPr sz="3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오른쪽 화살표[R] 4">
            <a:extLst>
              <a:ext uri="{FF2B5EF4-FFF2-40B4-BE49-F238E27FC236}">
                <a16:creationId xmlns:a16="http://schemas.microsoft.com/office/drawing/2014/main" id="{AE7AF519-AFFD-B742-A063-686E2E04F44E}"/>
              </a:ext>
            </a:extLst>
          </p:cNvPr>
          <p:cNvSpPr/>
          <p:nvPr/>
        </p:nvSpPr>
        <p:spPr>
          <a:xfrm>
            <a:off x="5338801" y="2426375"/>
            <a:ext cx="1508048" cy="437657"/>
          </a:xfrm>
          <a:prstGeom prst="right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Google Shape;344;p25">
            <a:extLst>
              <a:ext uri="{FF2B5EF4-FFF2-40B4-BE49-F238E27FC236}">
                <a16:creationId xmlns:a16="http://schemas.microsoft.com/office/drawing/2014/main" id="{74FB1631-9E52-604D-AE8F-EA2A4C82A69E}"/>
              </a:ext>
            </a:extLst>
          </p:cNvPr>
          <p:cNvSpPr txBox="1"/>
          <p:nvPr/>
        </p:nvSpPr>
        <p:spPr>
          <a:xfrm>
            <a:off x="380262" y="4312855"/>
            <a:ext cx="11267515" cy="584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ko-KR" altLang="en-US" sz="3500" dirty="0">
                <a:solidFill>
                  <a:schemeClr val="accent6">
                    <a:lumMod val="50000"/>
                  </a:schemeClr>
                </a:solidFill>
              </a:rPr>
              <a:t>훈련 데이터와 </a:t>
            </a:r>
            <a:r>
              <a:rPr lang="ko-KR" altLang="en-US" sz="3500" dirty="0" err="1">
                <a:solidFill>
                  <a:schemeClr val="accent6">
                    <a:lumMod val="50000"/>
                  </a:schemeClr>
                </a:solidFill>
              </a:rPr>
              <a:t>학습데이터</a:t>
            </a:r>
            <a:r>
              <a:rPr lang="ko-KR" altLang="en-US" sz="3500" dirty="0">
                <a:solidFill>
                  <a:schemeClr val="accent6">
                    <a:lumMod val="50000"/>
                  </a:schemeClr>
                </a:solidFill>
              </a:rPr>
              <a:t> 분할</a:t>
            </a:r>
            <a:endParaRPr lang="en-US" altLang="ko-KR" sz="35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Google Shape;344;p25">
            <a:extLst>
              <a:ext uri="{FF2B5EF4-FFF2-40B4-BE49-F238E27FC236}">
                <a16:creationId xmlns:a16="http://schemas.microsoft.com/office/drawing/2014/main" id="{205F9668-4CA8-C64D-ABB7-B5F7995734BE}"/>
              </a:ext>
            </a:extLst>
          </p:cNvPr>
          <p:cNvSpPr txBox="1"/>
          <p:nvPr/>
        </p:nvSpPr>
        <p:spPr>
          <a:xfrm>
            <a:off x="2513568" y="3052473"/>
            <a:ext cx="11267515" cy="353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</a:rPr>
              <a:t>훈련  테스트</a:t>
            </a:r>
            <a:endParaRPr lang="en-US" altLang="ko-KR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Google Shape;344;p25">
            <a:extLst>
              <a:ext uri="{FF2B5EF4-FFF2-40B4-BE49-F238E27FC236}">
                <a16:creationId xmlns:a16="http://schemas.microsoft.com/office/drawing/2014/main" id="{27810B4B-F262-5248-9FCF-1B1EB7DFBED7}"/>
              </a:ext>
            </a:extLst>
          </p:cNvPr>
          <p:cNvSpPr txBox="1"/>
          <p:nvPr/>
        </p:nvSpPr>
        <p:spPr>
          <a:xfrm>
            <a:off x="-1027932" y="3100591"/>
            <a:ext cx="11267515" cy="353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ko-KR" altLang="en-US" sz="2000" dirty="0" err="1">
                <a:solidFill>
                  <a:schemeClr val="accent6">
                    <a:lumMod val="50000"/>
                  </a:schemeClr>
                </a:solidFill>
              </a:rPr>
              <a:t>원본데이터</a:t>
            </a:r>
            <a:endParaRPr lang="en-US" altLang="ko-KR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Google Shape;344;p25">
            <a:extLst>
              <a:ext uri="{FF2B5EF4-FFF2-40B4-BE49-F238E27FC236}">
                <a16:creationId xmlns:a16="http://schemas.microsoft.com/office/drawing/2014/main" id="{7FF4BB11-B59C-BB48-860C-C31F4DA74F0D}"/>
              </a:ext>
            </a:extLst>
          </p:cNvPr>
          <p:cNvSpPr txBox="1"/>
          <p:nvPr/>
        </p:nvSpPr>
        <p:spPr>
          <a:xfrm>
            <a:off x="2513567" y="1789982"/>
            <a:ext cx="11267515" cy="353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</a:rPr>
              <a:t>80%     20%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73E3A87-4C68-244B-972A-BE19EDCCF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113" y="2010494"/>
            <a:ext cx="763427" cy="101198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02298FCA-918A-0646-856E-F09666D86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841" y="2207799"/>
            <a:ext cx="551088" cy="73051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AF535F80-3D62-FA40-B51C-8D35557AF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861" y="2344925"/>
            <a:ext cx="436120" cy="57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52908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0"/>
          </p:nvPr>
        </p:nvSpPr>
        <p:spPr>
          <a:xfrm>
            <a:off x="-937759" y="-528520"/>
            <a:ext cx="14067518" cy="7915039"/>
          </a:xfrm>
        </p:spPr>
      </p:sp>
      <p:sp>
        <p:nvSpPr>
          <p:cNvPr id="14" name="Rectangle 13"/>
          <p:cNvSpPr/>
          <p:nvPr/>
        </p:nvSpPr>
        <p:spPr>
          <a:xfrm>
            <a:off x="14651" y="-1"/>
            <a:ext cx="12188825" cy="6858000"/>
          </a:xfrm>
          <a:prstGeom prst="rect">
            <a:avLst/>
          </a:prstGeom>
          <a:gradFill flip="none" rotWithShape="1">
            <a:gsLst>
              <a:gs pos="0">
                <a:srgbClr val="3D352C">
                  <a:alpha val="65000"/>
                </a:srgbClr>
              </a:gs>
              <a:gs pos="100000">
                <a:srgbClr val="232225"/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Montserrat Light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14550" y="2977077"/>
            <a:ext cx="92283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1. </a:t>
            </a:r>
            <a:r>
              <a:rPr lang="ko-KR" altLang="en-US" sz="48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주제 선정 배경</a:t>
            </a:r>
            <a:endParaRPr lang="en-US" altLang="ko-KR" sz="48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" name="Rectangle 2"/>
          <p:cNvSpPr/>
          <p:nvPr/>
        </p:nvSpPr>
        <p:spPr>
          <a:xfrm rot="20102656">
            <a:off x="10548450" y="-3835877"/>
            <a:ext cx="12312035" cy="622738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Montserra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350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5979516" y="6540500"/>
            <a:ext cx="226619" cy="23053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horz" lIns="25400" tIns="25400" rIns="25400" bIns="25400" rtlCol="0" anchor="t"/>
          <a:lstStyle>
            <a:lvl1pPr algn="ctr"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27" name="16">
            <a:extLst>
              <a:ext uri="{FF2B5EF4-FFF2-40B4-BE49-F238E27FC236}">
                <a16:creationId xmlns:a16="http://schemas.microsoft.com/office/drawing/2014/main" id="{77A5A450-15CC-434B-9789-ED6AFE684A05}"/>
              </a:ext>
            </a:extLst>
          </p:cNvPr>
          <p:cNvSpPr txBox="1"/>
          <p:nvPr/>
        </p:nvSpPr>
        <p:spPr>
          <a:xfrm>
            <a:off x="223863" y="186279"/>
            <a:ext cx="65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endParaRPr sz="4000" dirty="0"/>
          </a:p>
        </p:txBody>
      </p:sp>
      <p:sp>
        <p:nvSpPr>
          <p:cNvPr id="30" name="Google Shape;344;p25">
            <a:extLst>
              <a:ext uri="{FF2B5EF4-FFF2-40B4-BE49-F238E27FC236}">
                <a16:creationId xmlns:a16="http://schemas.microsoft.com/office/drawing/2014/main" id="{C8BEC25F-6271-1B41-95EF-DDABEE178ABA}"/>
              </a:ext>
            </a:extLst>
          </p:cNvPr>
          <p:cNvSpPr txBox="1"/>
          <p:nvPr/>
        </p:nvSpPr>
        <p:spPr>
          <a:xfrm>
            <a:off x="3100549" y="744660"/>
            <a:ext cx="9306676" cy="507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 marL="571500" indent="-571500" algn="l">
              <a:buFontTx/>
              <a:buChar char="-"/>
            </a:pPr>
            <a:endParaRPr sz="3000" dirty="0"/>
          </a:p>
        </p:txBody>
      </p:sp>
      <p:sp>
        <p:nvSpPr>
          <p:cNvPr id="32" name="Google Shape;344;p25">
            <a:extLst>
              <a:ext uri="{FF2B5EF4-FFF2-40B4-BE49-F238E27FC236}">
                <a16:creationId xmlns:a16="http://schemas.microsoft.com/office/drawing/2014/main" id="{FD517F6C-5D76-A842-859D-8B04D1B44256}"/>
              </a:ext>
            </a:extLst>
          </p:cNvPr>
          <p:cNvSpPr txBox="1"/>
          <p:nvPr/>
        </p:nvSpPr>
        <p:spPr>
          <a:xfrm>
            <a:off x="1137956" y="272893"/>
            <a:ext cx="9306676" cy="507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 algn="l"/>
            <a:r>
              <a:rPr lang="ko-KR" altLang="en-US" sz="3000" dirty="0">
                <a:solidFill>
                  <a:schemeClr val="tx2"/>
                </a:solidFill>
              </a:rPr>
              <a:t>전처리</a:t>
            </a:r>
            <a:endParaRPr sz="3000" dirty="0">
              <a:solidFill>
                <a:schemeClr val="tx2"/>
              </a:solidFill>
            </a:endParaRPr>
          </a:p>
        </p:txBody>
      </p:sp>
      <p:sp>
        <p:nvSpPr>
          <p:cNvPr id="33" name="Google Shape;140;p7">
            <a:extLst>
              <a:ext uri="{FF2B5EF4-FFF2-40B4-BE49-F238E27FC236}">
                <a16:creationId xmlns:a16="http://schemas.microsoft.com/office/drawing/2014/main" id="{9FB0863C-1FA9-9F4A-9A83-D2F2C7DC1142}"/>
              </a:ext>
            </a:extLst>
          </p:cNvPr>
          <p:cNvSpPr/>
          <p:nvPr/>
        </p:nvSpPr>
        <p:spPr>
          <a:xfrm>
            <a:off x="922990" y="0"/>
            <a:ext cx="87086" cy="837449"/>
          </a:xfrm>
          <a:prstGeom prst="rect">
            <a:avLst/>
          </a:prstGeom>
          <a:solidFill>
            <a:srgbClr val="728C5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000" b="1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1500"/>
          </a:p>
        </p:txBody>
      </p:sp>
      <p:sp>
        <p:nvSpPr>
          <p:cNvPr id="40" name="Google Shape;344;p25">
            <a:extLst>
              <a:ext uri="{FF2B5EF4-FFF2-40B4-BE49-F238E27FC236}">
                <a16:creationId xmlns:a16="http://schemas.microsoft.com/office/drawing/2014/main" id="{2272BFA1-558F-B640-A7E8-3D796426EA50}"/>
              </a:ext>
            </a:extLst>
          </p:cNvPr>
          <p:cNvSpPr txBox="1"/>
          <p:nvPr/>
        </p:nvSpPr>
        <p:spPr>
          <a:xfrm>
            <a:off x="-5164693" y="892508"/>
            <a:ext cx="10777112" cy="430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 lang="en-US" altLang="ko-KR" sz="25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16">
            <a:extLst>
              <a:ext uri="{FF2B5EF4-FFF2-40B4-BE49-F238E27FC236}">
                <a16:creationId xmlns:a16="http://schemas.microsoft.com/office/drawing/2014/main" id="{B90FDAF7-A273-254A-A7E7-9859E295FD09}"/>
              </a:ext>
            </a:extLst>
          </p:cNvPr>
          <p:cNvSpPr txBox="1"/>
          <p:nvPr/>
        </p:nvSpPr>
        <p:spPr>
          <a:xfrm>
            <a:off x="351808" y="263222"/>
            <a:ext cx="1142493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altLang="ko-KR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sz="3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Google Shape;344;p25">
            <a:extLst>
              <a:ext uri="{FF2B5EF4-FFF2-40B4-BE49-F238E27FC236}">
                <a16:creationId xmlns:a16="http://schemas.microsoft.com/office/drawing/2014/main" id="{27810B4B-F262-5248-9FCF-1B1EB7DFBED7}"/>
              </a:ext>
            </a:extLst>
          </p:cNvPr>
          <p:cNvSpPr txBox="1"/>
          <p:nvPr/>
        </p:nvSpPr>
        <p:spPr>
          <a:xfrm>
            <a:off x="223863" y="4860368"/>
            <a:ext cx="11267515" cy="1277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ko-KR" altLang="en-US" sz="4000" dirty="0">
                <a:solidFill>
                  <a:schemeClr val="accent6">
                    <a:lumMod val="50000"/>
                  </a:schemeClr>
                </a:solidFill>
              </a:rPr>
              <a:t>리뷰 문장 </a:t>
            </a:r>
            <a:r>
              <a:rPr lang="en" altLang="ko-KR" sz="4000" dirty="0">
                <a:solidFill>
                  <a:schemeClr val="accent6">
                    <a:lumMod val="50000"/>
                  </a:schemeClr>
                </a:solidFill>
              </a:rPr>
              <a:t>Tokenization</a:t>
            </a:r>
          </a:p>
          <a:p>
            <a:endParaRPr lang="en-US" altLang="ko-KR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3B6F09D-0326-284A-9FD2-61F0A5D24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08" y="1047403"/>
            <a:ext cx="11220719" cy="335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9540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5979516" y="6540500"/>
            <a:ext cx="226619" cy="23053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horz" lIns="25400" tIns="25400" rIns="25400" bIns="25400" rtlCol="0" anchor="t"/>
          <a:lstStyle>
            <a:lvl1pPr algn="ctr"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27" name="16">
            <a:extLst>
              <a:ext uri="{FF2B5EF4-FFF2-40B4-BE49-F238E27FC236}">
                <a16:creationId xmlns:a16="http://schemas.microsoft.com/office/drawing/2014/main" id="{77A5A450-15CC-434B-9789-ED6AFE684A05}"/>
              </a:ext>
            </a:extLst>
          </p:cNvPr>
          <p:cNvSpPr txBox="1"/>
          <p:nvPr/>
        </p:nvSpPr>
        <p:spPr>
          <a:xfrm>
            <a:off x="223863" y="186279"/>
            <a:ext cx="65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endParaRPr sz="4000" dirty="0"/>
          </a:p>
        </p:txBody>
      </p:sp>
      <p:sp>
        <p:nvSpPr>
          <p:cNvPr id="30" name="Google Shape;344;p25">
            <a:extLst>
              <a:ext uri="{FF2B5EF4-FFF2-40B4-BE49-F238E27FC236}">
                <a16:creationId xmlns:a16="http://schemas.microsoft.com/office/drawing/2014/main" id="{C8BEC25F-6271-1B41-95EF-DDABEE178ABA}"/>
              </a:ext>
            </a:extLst>
          </p:cNvPr>
          <p:cNvSpPr txBox="1"/>
          <p:nvPr/>
        </p:nvSpPr>
        <p:spPr>
          <a:xfrm>
            <a:off x="3100549" y="744660"/>
            <a:ext cx="9306676" cy="507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 marL="571500" indent="-571500" algn="l">
              <a:buFontTx/>
              <a:buChar char="-"/>
            </a:pPr>
            <a:endParaRPr sz="3000" dirty="0"/>
          </a:p>
        </p:txBody>
      </p:sp>
      <p:sp>
        <p:nvSpPr>
          <p:cNvPr id="32" name="Google Shape;344;p25">
            <a:extLst>
              <a:ext uri="{FF2B5EF4-FFF2-40B4-BE49-F238E27FC236}">
                <a16:creationId xmlns:a16="http://schemas.microsoft.com/office/drawing/2014/main" id="{FD517F6C-5D76-A842-859D-8B04D1B44256}"/>
              </a:ext>
            </a:extLst>
          </p:cNvPr>
          <p:cNvSpPr txBox="1"/>
          <p:nvPr/>
        </p:nvSpPr>
        <p:spPr>
          <a:xfrm>
            <a:off x="1137956" y="272893"/>
            <a:ext cx="9306676" cy="507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 algn="l"/>
            <a:r>
              <a:rPr lang="ko-KR" altLang="en-US" sz="3000" dirty="0">
                <a:solidFill>
                  <a:schemeClr val="tx2"/>
                </a:solidFill>
              </a:rPr>
              <a:t>전처리</a:t>
            </a:r>
            <a:endParaRPr sz="3000" dirty="0">
              <a:solidFill>
                <a:schemeClr val="tx2"/>
              </a:solidFill>
            </a:endParaRPr>
          </a:p>
        </p:txBody>
      </p:sp>
      <p:sp>
        <p:nvSpPr>
          <p:cNvPr id="33" name="Google Shape;140;p7">
            <a:extLst>
              <a:ext uri="{FF2B5EF4-FFF2-40B4-BE49-F238E27FC236}">
                <a16:creationId xmlns:a16="http://schemas.microsoft.com/office/drawing/2014/main" id="{9FB0863C-1FA9-9F4A-9A83-D2F2C7DC1142}"/>
              </a:ext>
            </a:extLst>
          </p:cNvPr>
          <p:cNvSpPr/>
          <p:nvPr/>
        </p:nvSpPr>
        <p:spPr>
          <a:xfrm>
            <a:off x="922990" y="0"/>
            <a:ext cx="87086" cy="837449"/>
          </a:xfrm>
          <a:prstGeom prst="rect">
            <a:avLst/>
          </a:prstGeom>
          <a:solidFill>
            <a:srgbClr val="728C5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000" b="1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1500"/>
          </a:p>
        </p:txBody>
      </p:sp>
      <p:sp>
        <p:nvSpPr>
          <p:cNvPr id="40" name="Google Shape;344;p25">
            <a:extLst>
              <a:ext uri="{FF2B5EF4-FFF2-40B4-BE49-F238E27FC236}">
                <a16:creationId xmlns:a16="http://schemas.microsoft.com/office/drawing/2014/main" id="{2272BFA1-558F-B640-A7E8-3D796426EA50}"/>
              </a:ext>
            </a:extLst>
          </p:cNvPr>
          <p:cNvSpPr txBox="1"/>
          <p:nvPr/>
        </p:nvSpPr>
        <p:spPr>
          <a:xfrm>
            <a:off x="-5164693" y="892508"/>
            <a:ext cx="10777112" cy="430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 lang="en-US" altLang="ko-KR" sz="25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16">
            <a:extLst>
              <a:ext uri="{FF2B5EF4-FFF2-40B4-BE49-F238E27FC236}">
                <a16:creationId xmlns:a16="http://schemas.microsoft.com/office/drawing/2014/main" id="{B90FDAF7-A273-254A-A7E7-9859E295FD09}"/>
              </a:ext>
            </a:extLst>
          </p:cNvPr>
          <p:cNvSpPr txBox="1"/>
          <p:nvPr/>
        </p:nvSpPr>
        <p:spPr>
          <a:xfrm>
            <a:off x="351808" y="263222"/>
            <a:ext cx="1142493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altLang="ko-KR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sz="3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586E1FF-67E2-B546-AD54-51D1AED9C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289736"/>
              </p:ext>
            </p:extLst>
          </p:nvPr>
        </p:nvGraphicFramePr>
        <p:xfrm>
          <a:off x="1128609" y="2256405"/>
          <a:ext cx="11063391" cy="1463040"/>
        </p:xfrm>
        <a:graphic>
          <a:graphicData uri="http://schemas.openxmlformats.org/drawingml/2006/table">
            <a:tbl>
              <a:tblPr/>
              <a:tblGrid>
                <a:gridCol w="3687797">
                  <a:extLst>
                    <a:ext uri="{9D8B030D-6E8A-4147-A177-3AD203B41FA5}">
                      <a16:colId xmlns:a16="http://schemas.microsoft.com/office/drawing/2014/main" val="1433480664"/>
                    </a:ext>
                  </a:extLst>
                </a:gridCol>
                <a:gridCol w="3687797">
                  <a:extLst>
                    <a:ext uri="{9D8B030D-6E8A-4147-A177-3AD203B41FA5}">
                      <a16:colId xmlns:a16="http://schemas.microsoft.com/office/drawing/2014/main" val="3794538903"/>
                    </a:ext>
                  </a:extLst>
                </a:gridCol>
                <a:gridCol w="3687797">
                  <a:extLst>
                    <a:ext uri="{9D8B030D-6E8A-4147-A177-3AD203B41FA5}">
                      <a16:colId xmlns:a16="http://schemas.microsoft.com/office/drawing/2014/main" val="15854541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3000" b="1" dirty="0">
                          <a:effectLst/>
                        </a:rPr>
                        <a:t>여긴 어디인가</a:t>
                      </a:r>
                      <a:r>
                        <a:rPr lang="en-US" altLang="ko-KR" sz="3000" b="1" dirty="0">
                          <a:effectLst/>
                        </a:rPr>
                        <a:t>, </a:t>
                      </a:r>
                      <a:r>
                        <a:rPr lang="ko-KR" altLang="en-US" sz="3000" b="1" dirty="0">
                          <a:effectLst/>
                        </a:rPr>
                        <a:t>나는 누구인가 이 생각을 한학기 내내 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" sz="30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30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0336130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ED045467-5A3F-7E41-A01A-A91C59A592CE}"/>
              </a:ext>
            </a:extLst>
          </p:cNvPr>
          <p:cNvSpPr/>
          <p:nvPr/>
        </p:nvSpPr>
        <p:spPr>
          <a:xfrm>
            <a:off x="4176064" y="957933"/>
            <a:ext cx="6096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fontAlgn="ctr"/>
            <a:r>
              <a:rPr lang="en-US" altLang="ko-KR" sz="3000" b="1" dirty="0"/>
              <a:t>[</a:t>
            </a:r>
            <a:r>
              <a:rPr lang="ko-KR" altLang="en-US" sz="3000" b="1" dirty="0"/>
              <a:t>여긴</a:t>
            </a:r>
            <a:r>
              <a:rPr lang="en-US" altLang="ko-KR" sz="3000" b="1" dirty="0"/>
              <a:t>, </a:t>
            </a:r>
          </a:p>
          <a:p>
            <a:pPr algn="r" fontAlgn="ctr"/>
            <a:r>
              <a:rPr lang="ko-KR" altLang="en-US" sz="3000" b="1" dirty="0"/>
              <a:t>어디</a:t>
            </a:r>
            <a:r>
              <a:rPr lang="en-US" altLang="ko-KR" sz="3000" b="1" dirty="0"/>
              <a:t>,</a:t>
            </a:r>
          </a:p>
          <a:p>
            <a:pPr algn="r" fontAlgn="ctr"/>
            <a:r>
              <a:rPr lang="en-US" altLang="ko-KR" sz="3000" b="1" dirty="0"/>
              <a:t> </a:t>
            </a:r>
            <a:r>
              <a:rPr lang="ko-KR" altLang="en-US" sz="3000" b="1" dirty="0"/>
              <a:t>인가</a:t>
            </a:r>
            <a:r>
              <a:rPr lang="en-US" altLang="ko-KR" sz="3000" b="1" dirty="0"/>
              <a:t>,  </a:t>
            </a:r>
          </a:p>
          <a:p>
            <a:pPr algn="r" fontAlgn="ctr"/>
            <a:r>
              <a:rPr lang="ko-KR" altLang="en-US" sz="3000" b="1" dirty="0"/>
              <a:t>나</a:t>
            </a:r>
            <a:r>
              <a:rPr lang="en-US" altLang="ko-KR" sz="3000" b="1" dirty="0"/>
              <a:t>,</a:t>
            </a:r>
          </a:p>
          <a:p>
            <a:pPr algn="r" fontAlgn="ctr"/>
            <a:r>
              <a:rPr lang="en-US" altLang="ko-KR" sz="3000" b="1" dirty="0"/>
              <a:t> </a:t>
            </a:r>
            <a:r>
              <a:rPr lang="ko-KR" altLang="en-US" sz="3000" b="1" dirty="0">
                <a:solidFill>
                  <a:srgbClr val="C00000"/>
                </a:solidFill>
              </a:rPr>
              <a:t>는</a:t>
            </a:r>
            <a:r>
              <a:rPr lang="en-US" altLang="ko-KR" sz="3000" b="1" dirty="0"/>
              <a:t>, </a:t>
            </a:r>
          </a:p>
          <a:p>
            <a:pPr algn="r" fontAlgn="ctr"/>
            <a:r>
              <a:rPr lang="ko-KR" altLang="en-US" sz="3000" b="1" dirty="0"/>
              <a:t>누구</a:t>
            </a:r>
            <a:r>
              <a:rPr lang="en-US" altLang="ko-KR" sz="3000" b="1" dirty="0"/>
              <a:t>,</a:t>
            </a:r>
          </a:p>
          <a:p>
            <a:pPr algn="r" fontAlgn="ctr"/>
            <a:r>
              <a:rPr lang="en-US" altLang="ko-KR" sz="3000" b="1" dirty="0"/>
              <a:t> </a:t>
            </a:r>
            <a:r>
              <a:rPr lang="ko-KR" altLang="en-US" sz="3000" b="1" dirty="0"/>
              <a:t>인가</a:t>
            </a:r>
            <a:r>
              <a:rPr lang="en-US" altLang="ko-KR" sz="3000" b="1" dirty="0"/>
              <a:t>, </a:t>
            </a:r>
          </a:p>
          <a:p>
            <a:pPr algn="r" fontAlgn="ctr"/>
            <a:r>
              <a:rPr lang="ko-KR" altLang="en-US" sz="3000" b="1" dirty="0">
                <a:solidFill>
                  <a:srgbClr val="C00000"/>
                </a:solidFill>
              </a:rPr>
              <a:t>이</a:t>
            </a:r>
            <a:r>
              <a:rPr lang="en-US" altLang="ko-KR" sz="3000" b="1" dirty="0"/>
              <a:t>, </a:t>
            </a:r>
          </a:p>
          <a:p>
            <a:pPr algn="r" fontAlgn="ctr"/>
            <a:r>
              <a:rPr lang="ko-KR" altLang="en-US" sz="3000" b="1" dirty="0"/>
              <a:t>생각</a:t>
            </a:r>
            <a:r>
              <a:rPr lang="en-US" altLang="ko-KR" sz="3000" b="1" dirty="0"/>
              <a:t>,</a:t>
            </a:r>
          </a:p>
          <a:p>
            <a:pPr algn="r" fontAlgn="ctr"/>
            <a:r>
              <a:rPr lang="en-US" altLang="ko-KR" sz="3000" b="1" dirty="0"/>
              <a:t> </a:t>
            </a:r>
            <a:r>
              <a:rPr lang="ko-KR" altLang="en-US" sz="3000" b="1" dirty="0">
                <a:solidFill>
                  <a:srgbClr val="C00000"/>
                </a:solidFill>
              </a:rPr>
              <a:t>을</a:t>
            </a:r>
            <a:r>
              <a:rPr lang="en-US" altLang="ko-KR" sz="3000" b="1" dirty="0"/>
              <a:t>] </a:t>
            </a:r>
          </a:p>
        </p:txBody>
      </p:sp>
      <p:sp>
        <p:nvSpPr>
          <p:cNvPr id="4" name="오른쪽 화살표[R] 3">
            <a:extLst>
              <a:ext uri="{FF2B5EF4-FFF2-40B4-BE49-F238E27FC236}">
                <a16:creationId xmlns:a16="http://schemas.microsoft.com/office/drawing/2014/main" id="{34F844C4-D4F2-3640-994D-FACE003D13A6}"/>
              </a:ext>
            </a:extLst>
          </p:cNvPr>
          <p:cNvSpPr/>
          <p:nvPr/>
        </p:nvSpPr>
        <p:spPr>
          <a:xfrm>
            <a:off x="5401733" y="2763624"/>
            <a:ext cx="1981200" cy="665376"/>
          </a:xfrm>
          <a:prstGeom prst="right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3632412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5979516" y="6540500"/>
            <a:ext cx="226619" cy="23053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horz" lIns="25400" tIns="25400" rIns="25400" bIns="25400" rtlCol="0" anchor="t"/>
          <a:lstStyle>
            <a:lvl1pPr algn="ctr"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27" name="16">
            <a:extLst>
              <a:ext uri="{FF2B5EF4-FFF2-40B4-BE49-F238E27FC236}">
                <a16:creationId xmlns:a16="http://schemas.microsoft.com/office/drawing/2014/main" id="{77A5A450-15CC-434B-9789-ED6AFE684A05}"/>
              </a:ext>
            </a:extLst>
          </p:cNvPr>
          <p:cNvSpPr txBox="1"/>
          <p:nvPr/>
        </p:nvSpPr>
        <p:spPr>
          <a:xfrm>
            <a:off x="223863" y="186279"/>
            <a:ext cx="65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endParaRPr sz="4000" dirty="0"/>
          </a:p>
        </p:txBody>
      </p:sp>
      <p:sp>
        <p:nvSpPr>
          <p:cNvPr id="30" name="Google Shape;344;p25">
            <a:extLst>
              <a:ext uri="{FF2B5EF4-FFF2-40B4-BE49-F238E27FC236}">
                <a16:creationId xmlns:a16="http://schemas.microsoft.com/office/drawing/2014/main" id="{C8BEC25F-6271-1B41-95EF-DDABEE178ABA}"/>
              </a:ext>
            </a:extLst>
          </p:cNvPr>
          <p:cNvSpPr txBox="1"/>
          <p:nvPr/>
        </p:nvSpPr>
        <p:spPr>
          <a:xfrm>
            <a:off x="3100549" y="744660"/>
            <a:ext cx="9306676" cy="507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 marL="571500" indent="-571500" algn="l">
              <a:buFontTx/>
              <a:buChar char="-"/>
            </a:pPr>
            <a:endParaRPr sz="3000" dirty="0"/>
          </a:p>
        </p:txBody>
      </p:sp>
      <p:sp>
        <p:nvSpPr>
          <p:cNvPr id="32" name="Google Shape;344;p25">
            <a:extLst>
              <a:ext uri="{FF2B5EF4-FFF2-40B4-BE49-F238E27FC236}">
                <a16:creationId xmlns:a16="http://schemas.microsoft.com/office/drawing/2014/main" id="{FD517F6C-5D76-A842-859D-8B04D1B44256}"/>
              </a:ext>
            </a:extLst>
          </p:cNvPr>
          <p:cNvSpPr txBox="1"/>
          <p:nvPr/>
        </p:nvSpPr>
        <p:spPr>
          <a:xfrm>
            <a:off x="1137956" y="272893"/>
            <a:ext cx="9306676" cy="507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 algn="l"/>
            <a:r>
              <a:rPr lang="ko-KR" altLang="en-US" sz="3000" dirty="0">
                <a:solidFill>
                  <a:schemeClr val="tx2"/>
                </a:solidFill>
              </a:rPr>
              <a:t>전처리</a:t>
            </a:r>
            <a:endParaRPr sz="3000" dirty="0">
              <a:solidFill>
                <a:schemeClr val="tx2"/>
              </a:solidFill>
            </a:endParaRPr>
          </a:p>
        </p:txBody>
      </p:sp>
      <p:sp>
        <p:nvSpPr>
          <p:cNvPr id="33" name="Google Shape;140;p7">
            <a:extLst>
              <a:ext uri="{FF2B5EF4-FFF2-40B4-BE49-F238E27FC236}">
                <a16:creationId xmlns:a16="http://schemas.microsoft.com/office/drawing/2014/main" id="{9FB0863C-1FA9-9F4A-9A83-D2F2C7DC1142}"/>
              </a:ext>
            </a:extLst>
          </p:cNvPr>
          <p:cNvSpPr/>
          <p:nvPr/>
        </p:nvSpPr>
        <p:spPr>
          <a:xfrm>
            <a:off x="922990" y="0"/>
            <a:ext cx="87086" cy="837449"/>
          </a:xfrm>
          <a:prstGeom prst="rect">
            <a:avLst/>
          </a:prstGeom>
          <a:solidFill>
            <a:srgbClr val="728C5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000" b="1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1500"/>
          </a:p>
        </p:txBody>
      </p:sp>
      <p:sp>
        <p:nvSpPr>
          <p:cNvPr id="40" name="Google Shape;344;p25">
            <a:extLst>
              <a:ext uri="{FF2B5EF4-FFF2-40B4-BE49-F238E27FC236}">
                <a16:creationId xmlns:a16="http://schemas.microsoft.com/office/drawing/2014/main" id="{2272BFA1-558F-B640-A7E8-3D796426EA50}"/>
              </a:ext>
            </a:extLst>
          </p:cNvPr>
          <p:cNvSpPr txBox="1"/>
          <p:nvPr/>
        </p:nvSpPr>
        <p:spPr>
          <a:xfrm>
            <a:off x="-5164693" y="892508"/>
            <a:ext cx="10777112" cy="430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 lang="en-US" altLang="ko-KR" sz="25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16">
            <a:extLst>
              <a:ext uri="{FF2B5EF4-FFF2-40B4-BE49-F238E27FC236}">
                <a16:creationId xmlns:a16="http://schemas.microsoft.com/office/drawing/2014/main" id="{B90FDAF7-A273-254A-A7E7-9859E295FD09}"/>
              </a:ext>
            </a:extLst>
          </p:cNvPr>
          <p:cNvSpPr txBox="1"/>
          <p:nvPr/>
        </p:nvSpPr>
        <p:spPr>
          <a:xfrm>
            <a:off x="351808" y="263222"/>
            <a:ext cx="1142493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altLang="ko-KR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sz="3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586E1FF-67E2-B546-AD54-51D1AED9C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968267"/>
              </p:ext>
            </p:extLst>
          </p:nvPr>
        </p:nvGraphicFramePr>
        <p:xfrm>
          <a:off x="-75099" y="2445052"/>
          <a:ext cx="11732786" cy="3520440"/>
        </p:xfrm>
        <a:graphic>
          <a:graphicData uri="http://schemas.openxmlformats.org/drawingml/2006/table">
            <a:tbl>
              <a:tblPr/>
              <a:tblGrid>
                <a:gridCol w="11732786">
                  <a:extLst>
                    <a:ext uri="{9D8B030D-6E8A-4147-A177-3AD203B41FA5}">
                      <a16:colId xmlns:a16="http://schemas.microsoft.com/office/drawing/2014/main" val="14334806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" altLang="ko-KR" sz="25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StopWords</a:t>
                      </a:r>
                      <a:r>
                        <a:rPr lang="en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 = ['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이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있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하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것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들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그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되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수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이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보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않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없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나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</a:t>
                      </a:r>
                    </a:p>
                    <a:p>
                      <a:pPr algn="r" fontAlgn="ctr"/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      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사람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주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아니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등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같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우리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때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년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가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한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지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대하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</a:t>
                      </a:r>
                    </a:p>
                    <a:p>
                      <a:pPr algn="r" fontAlgn="ctr"/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      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오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말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일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 '</a:t>
                      </a:r>
                      <a:r>
                        <a:rPr lang="ko-KR" altLang="en-US" sz="25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그렇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위하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때문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그것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두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말하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알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그러나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받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</a:t>
                      </a:r>
                    </a:p>
                    <a:p>
                      <a:pPr algn="r" fontAlgn="ctr"/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      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못하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일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그런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또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문제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더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사회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많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그리고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좋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크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 '</a:t>
                      </a:r>
                      <a:r>
                        <a:rPr lang="ko-KR" altLang="en-US" sz="25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따르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</a:t>
                      </a:r>
                    </a:p>
                    <a:p>
                      <a:pPr algn="r" fontAlgn="ctr"/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      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중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이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있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하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것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들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그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되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수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이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보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않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없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</a:t>
                      </a:r>
                    </a:p>
                    <a:p>
                      <a:pPr algn="r" fontAlgn="ctr"/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      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나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사람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주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아니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등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같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우리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때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년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가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한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지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</a:t>
                      </a:r>
                    </a:p>
                    <a:p>
                      <a:pPr algn="r" fontAlgn="ctr"/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      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대하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오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말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일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 '</a:t>
                      </a:r>
                      <a:r>
                        <a:rPr lang="ko-KR" altLang="en-US" sz="25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그렇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위하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때문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그것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두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말하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알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그러나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</a:t>
                      </a:r>
                    </a:p>
                    <a:p>
                      <a:pPr algn="r" fontAlgn="ctr"/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      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받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못하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일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그런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또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문제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더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사회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많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그리고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좋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크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</a:t>
                      </a:r>
                    </a:p>
                    <a:p>
                      <a:pPr algn="r" fontAlgn="ctr"/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       '</a:t>
                      </a:r>
                      <a:r>
                        <a:rPr lang="ko-KR" altLang="en-US" sz="25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따르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', '</a:t>
                      </a:r>
                      <a:r>
                        <a:rPr lang="ko-KR" altLang="en-US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중</a:t>
                      </a:r>
                      <a:r>
                        <a:rPr lang="en-US" altLang="ko-KR" sz="2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]</a:t>
                      </a:r>
                      <a:endParaRPr lang="ko-KR" altLang="en-US" sz="25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0336130"/>
                  </a:ext>
                </a:extLst>
              </a:tr>
            </a:tbl>
          </a:graphicData>
        </a:graphic>
      </p:graphicFrame>
      <p:sp>
        <p:nvSpPr>
          <p:cNvPr id="12" name="Google Shape;344;p25">
            <a:extLst>
              <a:ext uri="{FF2B5EF4-FFF2-40B4-BE49-F238E27FC236}">
                <a16:creationId xmlns:a16="http://schemas.microsoft.com/office/drawing/2014/main" id="{DB8DB25C-9626-184F-A28D-044C429F4280}"/>
              </a:ext>
            </a:extLst>
          </p:cNvPr>
          <p:cNvSpPr txBox="1"/>
          <p:nvPr/>
        </p:nvSpPr>
        <p:spPr>
          <a:xfrm>
            <a:off x="719790" y="1452638"/>
            <a:ext cx="9306676" cy="815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 algn="l"/>
            <a:r>
              <a:rPr lang="en-US" altLang="ko-KR" sz="5000" dirty="0">
                <a:solidFill>
                  <a:srgbClr val="C00000"/>
                </a:solidFill>
              </a:rPr>
              <a:t>100</a:t>
            </a:r>
            <a:r>
              <a:rPr lang="ko-KR" altLang="en-US" sz="5000" dirty="0">
                <a:solidFill>
                  <a:srgbClr val="C00000"/>
                </a:solidFill>
              </a:rPr>
              <a:t>개</a:t>
            </a:r>
            <a:endParaRPr sz="5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70406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5979516" y="6540500"/>
            <a:ext cx="226619" cy="23053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horz" lIns="25400" tIns="25400" rIns="25400" bIns="25400" rtlCol="0" anchor="t"/>
          <a:lstStyle>
            <a:lvl1pPr algn="ctr"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27" name="16">
            <a:extLst>
              <a:ext uri="{FF2B5EF4-FFF2-40B4-BE49-F238E27FC236}">
                <a16:creationId xmlns:a16="http://schemas.microsoft.com/office/drawing/2014/main" id="{77A5A450-15CC-434B-9789-ED6AFE684A05}"/>
              </a:ext>
            </a:extLst>
          </p:cNvPr>
          <p:cNvSpPr txBox="1"/>
          <p:nvPr/>
        </p:nvSpPr>
        <p:spPr>
          <a:xfrm>
            <a:off x="223863" y="186279"/>
            <a:ext cx="65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endParaRPr sz="4000" dirty="0"/>
          </a:p>
        </p:txBody>
      </p:sp>
      <p:sp>
        <p:nvSpPr>
          <p:cNvPr id="30" name="Google Shape;344;p25">
            <a:extLst>
              <a:ext uri="{FF2B5EF4-FFF2-40B4-BE49-F238E27FC236}">
                <a16:creationId xmlns:a16="http://schemas.microsoft.com/office/drawing/2014/main" id="{C8BEC25F-6271-1B41-95EF-DDABEE178ABA}"/>
              </a:ext>
            </a:extLst>
          </p:cNvPr>
          <p:cNvSpPr txBox="1"/>
          <p:nvPr/>
        </p:nvSpPr>
        <p:spPr>
          <a:xfrm>
            <a:off x="3100549" y="744660"/>
            <a:ext cx="9306676" cy="507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 marL="571500" indent="-571500" algn="l">
              <a:buFontTx/>
              <a:buChar char="-"/>
            </a:pPr>
            <a:endParaRPr sz="3000" dirty="0"/>
          </a:p>
        </p:txBody>
      </p:sp>
      <p:sp>
        <p:nvSpPr>
          <p:cNvPr id="32" name="Google Shape;344;p25">
            <a:extLst>
              <a:ext uri="{FF2B5EF4-FFF2-40B4-BE49-F238E27FC236}">
                <a16:creationId xmlns:a16="http://schemas.microsoft.com/office/drawing/2014/main" id="{FD517F6C-5D76-A842-859D-8B04D1B44256}"/>
              </a:ext>
            </a:extLst>
          </p:cNvPr>
          <p:cNvSpPr txBox="1"/>
          <p:nvPr/>
        </p:nvSpPr>
        <p:spPr>
          <a:xfrm>
            <a:off x="1137956" y="272893"/>
            <a:ext cx="9306676" cy="507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 algn="l"/>
            <a:r>
              <a:rPr lang="ko-KR" altLang="en-US" sz="3000" dirty="0">
                <a:solidFill>
                  <a:schemeClr val="tx2"/>
                </a:solidFill>
              </a:rPr>
              <a:t>전처리</a:t>
            </a:r>
            <a:endParaRPr sz="3000" dirty="0">
              <a:solidFill>
                <a:schemeClr val="tx2"/>
              </a:solidFill>
            </a:endParaRPr>
          </a:p>
        </p:txBody>
      </p:sp>
      <p:sp>
        <p:nvSpPr>
          <p:cNvPr id="33" name="Google Shape;140;p7">
            <a:extLst>
              <a:ext uri="{FF2B5EF4-FFF2-40B4-BE49-F238E27FC236}">
                <a16:creationId xmlns:a16="http://schemas.microsoft.com/office/drawing/2014/main" id="{9FB0863C-1FA9-9F4A-9A83-D2F2C7DC1142}"/>
              </a:ext>
            </a:extLst>
          </p:cNvPr>
          <p:cNvSpPr/>
          <p:nvPr/>
        </p:nvSpPr>
        <p:spPr>
          <a:xfrm>
            <a:off x="922990" y="0"/>
            <a:ext cx="87086" cy="837449"/>
          </a:xfrm>
          <a:prstGeom prst="rect">
            <a:avLst/>
          </a:prstGeom>
          <a:solidFill>
            <a:srgbClr val="728C5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000" b="1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1500"/>
          </a:p>
        </p:txBody>
      </p:sp>
      <p:sp>
        <p:nvSpPr>
          <p:cNvPr id="40" name="Google Shape;344;p25">
            <a:extLst>
              <a:ext uri="{FF2B5EF4-FFF2-40B4-BE49-F238E27FC236}">
                <a16:creationId xmlns:a16="http://schemas.microsoft.com/office/drawing/2014/main" id="{2272BFA1-558F-B640-A7E8-3D796426EA50}"/>
              </a:ext>
            </a:extLst>
          </p:cNvPr>
          <p:cNvSpPr txBox="1"/>
          <p:nvPr/>
        </p:nvSpPr>
        <p:spPr>
          <a:xfrm>
            <a:off x="-5164693" y="926641"/>
            <a:ext cx="10777112" cy="430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 lang="en-US" altLang="ko-KR" sz="25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16">
            <a:extLst>
              <a:ext uri="{FF2B5EF4-FFF2-40B4-BE49-F238E27FC236}">
                <a16:creationId xmlns:a16="http://schemas.microsoft.com/office/drawing/2014/main" id="{B90FDAF7-A273-254A-A7E7-9859E295FD09}"/>
              </a:ext>
            </a:extLst>
          </p:cNvPr>
          <p:cNvSpPr txBox="1"/>
          <p:nvPr/>
        </p:nvSpPr>
        <p:spPr>
          <a:xfrm>
            <a:off x="351808" y="263222"/>
            <a:ext cx="1142493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altLang="ko-KR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sz="3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586E1FF-67E2-B546-AD54-51D1AED9C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054171"/>
              </p:ext>
            </p:extLst>
          </p:nvPr>
        </p:nvGraphicFramePr>
        <p:xfrm>
          <a:off x="644638" y="2403245"/>
          <a:ext cx="14218497" cy="1615440"/>
        </p:xfrm>
        <a:graphic>
          <a:graphicData uri="http://schemas.openxmlformats.org/drawingml/2006/table">
            <a:tbl>
              <a:tblPr/>
              <a:tblGrid>
                <a:gridCol w="4739499">
                  <a:extLst>
                    <a:ext uri="{9D8B030D-6E8A-4147-A177-3AD203B41FA5}">
                      <a16:colId xmlns:a16="http://schemas.microsoft.com/office/drawing/2014/main" val="1433480664"/>
                    </a:ext>
                  </a:extLst>
                </a:gridCol>
                <a:gridCol w="4739499">
                  <a:extLst>
                    <a:ext uri="{9D8B030D-6E8A-4147-A177-3AD203B41FA5}">
                      <a16:colId xmlns:a16="http://schemas.microsoft.com/office/drawing/2014/main" val="3794538903"/>
                    </a:ext>
                  </a:extLst>
                </a:gridCol>
                <a:gridCol w="4739499">
                  <a:extLst>
                    <a:ext uri="{9D8B030D-6E8A-4147-A177-3AD203B41FA5}">
                      <a16:colId xmlns:a16="http://schemas.microsoft.com/office/drawing/2014/main" val="15854541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의미가 없는</a:t>
                      </a:r>
                      <a:endParaRPr lang="en-US" altLang="ko-KR" sz="50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algn="r" fontAlgn="ctr"/>
                      <a:r>
                        <a:rPr lang="ko-KR" altLang="en-US" sz="5000" b="1" dirty="0" err="1">
                          <a:solidFill>
                            <a:srgbClr val="C00000"/>
                          </a:solidFill>
                          <a:effectLst/>
                        </a:rPr>
                        <a:t>불용어</a:t>
                      </a:r>
                      <a:r>
                        <a:rPr lang="ko-KR" altLang="en-US" sz="5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 제거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" sz="50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50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0336130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ED045467-5A3F-7E41-A01A-A91C59A592CE}"/>
              </a:ext>
            </a:extLst>
          </p:cNvPr>
          <p:cNvSpPr/>
          <p:nvPr/>
        </p:nvSpPr>
        <p:spPr>
          <a:xfrm>
            <a:off x="4176064" y="957933"/>
            <a:ext cx="6096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fontAlgn="ctr"/>
            <a:r>
              <a:rPr lang="en-US" altLang="ko-KR" sz="3000" b="1" dirty="0"/>
              <a:t>[</a:t>
            </a:r>
            <a:r>
              <a:rPr lang="ko-KR" altLang="en-US" sz="3000" b="1" dirty="0"/>
              <a:t>여긴</a:t>
            </a:r>
            <a:r>
              <a:rPr lang="en-US" altLang="ko-KR" sz="3000" b="1" dirty="0"/>
              <a:t>, </a:t>
            </a:r>
          </a:p>
          <a:p>
            <a:pPr algn="r" fontAlgn="ctr"/>
            <a:r>
              <a:rPr lang="ko-KR" altLang="en-US" sz="3000" b="1" dirty="0"/>
              <a:t>어디</a:t>
            </a:r>
            <a:r>
              <a:rPr lang="en-US" altLang="ko-KR" sz="3000" b="1" dirty="0"/>
              <a:t>,</a:t>
            </a:r>
          </a:p>
          <a:p>
            <a:pPr algn="r" fontAlgn="ctr"/>
            <a:r>
              <a:rPr lang="en-US" altLang="ko-KR" sz="3000" b="1" dirty="0"/>
              <a:t> </a:t>
            </a:r>
            <a:r>
              <a:rPr lang="ko-KR" altLang="en-US" sz="3000" b="1" dirty="0"/>
              <a:t>인가</a:t>
            </a:r>
            <a:r>
              <a:rPr lang="en-US" altLang="ko-KR" sz="3000" b="1" dirty="0"/>
              <a:t>,  </a:t>
            </a:r>
          </a:p>
          <a:p>
            <a:pPr algn="r" fontAlgn="ctr"/>
            <a:r>
              <a:rPr lang="ko-KR" altLang="en-US" sz="3000" b="1" dirty="0"/>
              <a:t>나</a:t>
            </a:r>
            <a:r>
              <a:rPr lang="en-US" altLang="ko-KR" sz="3000" b="1" dirty="0"/>
              <a:t>,</a:t>
            </a:r>
          </a:p>
          <a:p>
            <a:pPr algn="r" fontAlgn="ctr"/>
            <a:r>
              <a:rPr lang="en-US" altLang="ko-KR" sz="3000" b="1" dirty="0"/>
              <a:t> </a:t>
            </a:r>
            <a:r>
              <a:rPr lang="ko-KR" altLang="en-US" sz="3000" b="1" dirty="0">
                <a:solidFill>
                  <a:srgbClr val="C00000"/>
                </a:solidFill>
              </a:rPr>
              <a:t>는</a:t>
            </a:r>
            <a:r>
              <a:rPr lang="en-US" altLang="ko-KR" sz="3000" b="1" dirty="0"/>
              <a:t>, </a:t>
            </a:r>
          </a:p>
          <a:p>
            <a:pPr algn="r" fontAlgn="ctr"/>
            <a:r>
              <a:rPr lang="ko-KR" altLang="en-US" sz="3000" b="1" dirty="0"/>
              <a:t>누구</a:t>
            </a:r>
            <a:r>
              <a:rPr lang="en-US" altLang="ko-KR" sz="3000" b="1" dirty="0"/>
              <a:t>,</a:t>
            </a:r>
          </a:p>
          <a:p>
            <a:pPr algn="r" fontAlgn="ctr"/>
            <a:r>
              <a:rPr lang="en-US" altLang="ko-KR" sz="3000" b="1" dirty="0"/>
              <a:t> </a:t>
            </a:r>
            <a:r>
              <a:rPr lang="ko-KR" altLang="en-US" sz="3000" b="1" dirty="0"/>
              <a:t>인가</a:t>
            </a:r>
            <a:r>
              <a:rPr lang="en-US" altLang="ko-KR" sz="3000" b="1" dirty="0"/>
              <a:t>, </a:t>
            </a:r>
          </a:p>
          <a:p>
            <a:pPr algn="r" fontAlgn="ctr"/>
            <a:r>
              <a:rPr lang="ko-KR" altLang="en-US" sz="3000" b="1" dirty="0">
                <a:solidFill>
                  <a:srgbClr val="C00000"/>
                </a:solidFill>
              </a:rPr>
              <a:t>이</a:t>
            </a:r>
            <a:r>
              <a:rPr lang="en-US" altLang="ko-KR" sz="3000" b="1" dirty="0"/>
              <a:t>, </a:t>
            </a:r>
          </a:p>
          <a:p>
            <a:pPr algn="r" fontAlgn="ctr"/>
            <a:r>
              <a:rPr lang="ko-KR" altLang="en-US" sz="3000" b="1" dirty="0"/>
              <a:t>생각</a:t>
            </a:r>
            <a:r>
              <a:rPr lang="en-US" altLang="ko-KR" sz="3000" b="1" dirty="0"/>
              <a:t>,</a:t>
            </a:r>
          </a:p>
          <a:p>
            <a:pPr algn="r" fontAlgn="ctr"/>
            <a:r>
              <a:rPr lang="en-US" altLang="ko-KR" sz="3000" b="1" dirty="0"/>
              <a:t> </a:t>
            </a:r>
            <a:r>
              <a:rPr lang="ko-KR" altLang="en-US" sz="3000" b="1" dirty="0">
                <a:solidFill>
                  <a:srgbClr val="C00000"/>
                </a:solidFill>
              </a:rPr>
              <a:t>을</a:t>
            </a:r>
            <a:r>
              <a:rPr lang="en-US" altLang="ko-KR" sz="3000" b="1" dirty="0"/>
              <a:t>] </a:t>
            </a:r>
          </a:p>
        </p:txBody>
      </p:sp>
      <p:sp>
        <p:nvSpPr>
          <p:cNvPr id="13" name="오른쪽 화살표[R] 12">
            <a:extLst>
              <a:ext uri="{FF2B5EF4-FFF2-40B4-BE49-F238E27FC236}">
                <a16:creationId xmlns:a16="http://schemas.microsoft.com/office/drawing/2014/main" id="{B4E69A40-33A6-284C-8F6B-C015AC1BFC63}"/>
              </a:ext>
            </a:extLst>
          </p:cNvPr>
          <p:cNvSpPr/>
          <p:nvPr/>
        </p:nvSpPr>
        <p:spPr>
          <a:xfrm>
            <a:off x="8094132" y="2851920"/>
            <a:ext cx="1049867" cy="50781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오른쪽 화살표[R] 13">
            <a:extLst>
              <a:ext uri="{FF2B5EF4-FFF2-40B4-BE49-F238E27FC236}">
                <a16:creationId xmlns:a16="http://schemas.microsoft.com/office/drawing/2014/main" id="{59447A20-45F6-2447-8DA6-C3FA7F8B38CF}"/>
              </a:ext>
            </a:extLst>
          </p:cNvPr>
          <p:cNvSpPr/>
          <p:nvPr/>
        </p:nvSpPr>
        <p:spPr>
          <a:xfrm>
            <a:off x="8094132" y="4233317"/>
            <a:ext cx="1049867" cy="50781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오른쪽 화살표[R] 14">
            <a:extLst>
              <a:ext uri="{FF2B5EF4-FFF2-40B4-BE49-F238E27FC236}">
                <a16:creationId xmlns:a16="http://schemas.microsoft.com/office/drawing/2014/main" id="{AB2B16F8-06B4-EF46-8A7C-849EF0037909}"/>
              </a:ext>
            </a:extLst>
          </p:cNvPr>
          <p:cNvSpPr/>
          <p:nvPr/>
        </p:nvSpPr>
        <p:spPr>
          <a:xfrm>
            <a:off x="8094132" y="5177655"/>
            <a:ext cx="1049867" cy="50781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F2DC49C-31F9-B24A-82BA-AE0F5073F285}"/>
              </a:ext>
            </a:extLst>
          </p:cNvPr>
          <p:cNvGrpSpPr/>
          <p:nvPr/>
        </p:nvGrpSpPr>
        <p:grpSpPr>
          <a:xfrm>
            <a:off x="9417680" y="2918013"/>
            <a:ext cx="969120" cy="407520"/>
            <a:chOff x="9417680" y="2918013"/>
            <a:chExt cx="969120" cy="40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9B7BA2BE-DBE7-4444-ACBF-E98B4E53EA47}"/>
                    </a:ext>
                  </a:extLst>
                </p14:cNvPr>
                <p14:cNvContentPartPr/>
                <p14:nvPr/>
              </p14:nvContentPartPr>
              <p14:xfrm>
                <a:off x="9417680" y="2918013"/>
                <a:ext cx="969120" cy="40752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9B7BA2BE-DBE7-4444-ACBF-E98B4E53EA4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399680" y="2900373"/>
                  <a:ext cx="100476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D2ABF8EF-B767-DC4E-8236-1378BF132AC2}"/>
                    </a:ext>
                  </a:extLst>
                </p14:cNvPr>
                <p14:cNvContentPartPr/>
                <p14:nvPr/>
              </p14:nvContentPartPr>
              <p14:xfrm>
                <a:off x="9436760" y="3004053"/>
                <a:ext cx="933120" cy="30708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D2ABF8EF-B767-DC4E-8236-1378BF132AC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418760" y="2986053"/>
                  <a:ext cx="968760" cy="34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7D374B4-505B-A441-BA48-43430F7A9CC5}"/>
              </a:ext>
            </a:extLst>
          </p:cNvPr>
          <p:cNvGrpSpPr/>
          <p:nvPr/>
        </p:nvGrpSpPr>
        <p:grpSpPr>
          <a:xfrm>
            <a:off x="9492560" y="4253253"/>
            <a:ext cx="755640" cy="495720"/>
            <a:chOff x="9492560" y="4253253"/>
            <a:chExt cx="755640" cy="49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0850F352-3C9D-CF42-B730-6799FD5705DC}"/>
                    </a:ext>
                  </a:extLst>
                </p14:cNvPr>
                <p14:cNvContentPartPr/>
                <p14:nvPr/>
              </p14:nvContentPartPr>
              <p14:xfrm>
                <a:off x="9549080" y="4260093"/>
                <a:ext cx="692280" cy="48888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0850F352-3C9D-CF42-B730-6799FD5705D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531440" y="4242453"/>
                  <a:ext cx="727920" cy="52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42187DC6-7DF0-5843-8748-0FD24212F759}"/>
                    </a:ext>
                  </a:extLst>
                </p14:cNvPr>
                <p14:cNvContentPartPr/>
                <p14:nvPr/>
              </p14:nvContentPartPr>
              <p14:xfrm>
                <a:off x="9492560" y="4253253"/>
                <a:ext cx="755640" cy="4017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42187DC6-7DF0-5843-8748-0FD24212F75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474920" y="4235253"/>
                  <a:ext cx="791280" cy="43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142F802-CB01-7940-8A11-112D0FE2D4FC}"/>
              </a:ext>
            </a:extLst>
          </p:cNvPr>
          <p:cNvGrpSpPr/>
          <p:nvPr/>
        </p:nvGrpSpPr>
        <p:grpSpPr>
          <a:xfrm>
            <a:off x="9553760" y="5205453"/>
            <a:ext cx="845640" cy="622440"/>
            <a:chOff x="9553760" y="5205453"/>
            <a:chExt cx="845640" cy="62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C1EBA14F-DFA1-504A-9F22-32BA35A4A9C0}"/>
                    </a:ext>
                  </a:extLst>
                </p14:cNvPr>
                <p14:cNvContentPartPr/>
                <p14:nvPr/>
              </p14:nvContentPartPr>
              <p14:xfrm>
                <a:off x="9661760" y="5205453"/>
                <a:ext cx="505440" cy="54864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C1EBA14F-DFA1-504A-9F22-32BA35A4A9C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643760" y="5187813"/>
                  <a:ext cx="541080" cy="58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36A60105-49AD-C148-83AA-32F7EA03401A}"/>
                    </a:ext>
                  </a:extLst>
                </p14:cNvPr>
                <p14:cNvContentPartPr/>
                <p14:nvPr/>
              </p14:nvContentPartPr>
              <p14:xfrm>
                <a:off x="9553760" y="5358093"/>
                <a:ext cx="845640" cy="46980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36A60105-49AD-C148-83AA-32F7EA03401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536120" y="5340453"/>
                  <a:ext cx="881280" cy="505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5610990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5979516" y="6540500"/>
            <a:ext cx="226619" cy="23053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horz" lIns="25400" tIns="25400" rIns="25400" bIns="25400" rtlCol="0" anchor="t"/>
          <a:lstStyle>
            <a:lvl1pPr algn="ctr"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27" name="16">
            <a:extLst>
              <a:ext uri="{FF2B5EF4-FFF2-40B4-BE49-F238E27FC236}">
                <a16:creationId xmlns:a16="http://schemas.microsoft.com/office/drawing/2014/main" id="{77A5A450-15CC-434B-9789-ED6AFE684A05}"/>
              </a:ext>
            </a:extLst>
          </p:cNvPr>
          <p:cNvSpPr txBox="1"/>
          <p:nvPr/>
        </p:nvSpPr>
        <p:spPr>
          <a:xfrm>
            <a:off x="223863" y="186279"/>
            <a:ext cx="65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endParaRPr sz="4000" dirty="0"/>
          </a:p>
        </p:txBody>
      </p:sp>
      <p:sp>
        <p:nvSpPr>
          <p:cNvPr id="30" name="Google Shape;344;p25">
            <a:extLst>
              <a:ext uri="{FF2B5EF4-FFF2-40B4-BE49-F238E27FC236}">
                <a16:creationId xmlns:a16="http://schemas.microsoft.com/office/drawing/2014/main" id="{C8BEC25F-6271-1B41-95EF-DDABEE178ABA}"/>
              </a:ext>
            </a:extLst>
          </p:cNvPr>
          <p:cNvSpPr txBox="1"/>
          <p:nvPr/>
        </p:nvSpPr>
        <p:spPr>
          <a:xfrm>
            <a:off x="3100549" y="744660"/>
            <a:ext cx="9306676" cy="507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 marL="571500" indent="-571500" algn="l">
              <a:buFontTx/>
              <a:buChar char="-"/>
            </a:pPr>
            <a:endParaRPr sz="3000" dirty="0"/>
          </a:p>
        </p:txBody>
      </p:sp>
      <p:sp>
        <p:nvSpPr>
          <p:cNvPr id="32" name="Google Shape;344;p25">
            <a:extLst>
              <a:ext uri="{FF2B5EF4-FFF2-40B4-BE49-F238E27FC236}">
                <a16:creationId xmlns:a16="http://schemas.microsoft.com/office/drawing/2014/main" id="{FD517F6C-5D76-A842-859D-8B04D1B44256}"/>
              </a:ext>
            </a:extLst>
          </p:cNvPr>
          <p:cNvSpPr txBox="1"/>
          <p:nvPr/>
        </p:nvSpPr>
        <p:spPr>
          <a:xfrm>
            <a:off x="1137956" y="272893"/>
            <a:ext cx="9306676" cy="507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 algn="l"/>
            <a:r>
              <a:rPr lang="ko-KR" altLang="en-US" sz="3000" dirty="0">
                <a:solidFill>
                  <a:schemeClr val="tx2"/>
                </a:solidFill>
              </a:rPr>
              <a:t>전처리</a:t>
            </a:r>
            <a:endParaRPr sz="3000" dirty="0">
              <a:solidFill>
                <a:schemeClr val="tx2"/>
              </a:solidFill>
            </a:endParaRPr>
          </a:p>
        </p:txBody>
      </p:sp>
      <p:sp>
        <p:nvSpPr>
          <p:cNvPr id="33" name="Google Shape;140;p7">
            <a:extLst>
              <a:ext uri="{FF2B5EF4-FFF2-40B4-BE49-F238E27FC236}">
                <a16:creationId xmlns:a16="http://schemas.microsoft.com/office/drawing/2014/main" id="{9FB0863C-1FA9-9F4A-9A83-D2F2C7DC1142}"/>
              </a:ext>
            </a:extLst>
          </p:cNvPr>
          <p:cNvSpPr/>
          <p:nvPr/>
        </p:nvSpPr>
        <p:spPr>
          <a:xfrm>
            <a:off x="922990" y="0"/>
            <a:ext cx="87086" cy="837449"/>
          </a:xfrm>
          <a:prstGeom prst="rect">
            <a:avLst/>
          </a:prstGeom>
          <a:solidFill>
            <a:srgbClr val="728C5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000" b="1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1500"/>
          </a:p>
        </p:txBody>
      </p:sp>
      <p:sp>
        <p:nvSpPr>
          <p:cNvPr id="40" name="Google Shape;344;p25">
            <a:extLst>
              <a:ext uri="{FF2B5EF4-FFF2-40B4-BE49-F238E27FC236}">
                <a16:creationId xmlns:a16="http://schemas.microsoft.com/office/drawing/2014/main" id="{2272BFA1-558F-B640-A7E8-3D796426EA50}"/>
              </a:ext>
            </a:extLst>
          </p:cNvPr>
          <p:cNvSpPr txBox="1"/>
          <p:nvPr/>
        </p:nvSpPr>
        <p:spPr>
          <a:xfrm>
            <a:off x="-5164693" y="892508"/>
            <a:ext cx="10777112" cy="430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 lang="en-US" altLang="ko-KR" sz="25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16">
            <a:extLst>
              <a:ext uri="{FF2B5EF4-FFF2-40B4-BE49-F238E27FC236}">
                <a16:creationId xmlns:a16="http://schemas.microsoft.com/office/drawing/2014/main" id="{B90FDAF7-A273-254A-A7E7-9859E295FD09}"/>
              </a:ext>
            </a:extLst>
          </p:cNvPr>
          <p:cNvSpPr txBox="1"/>
          <p:nvPr/>
        </p:nvSpPr>
        <p:spPr>
          <a:xfrm>
            <a:off x="351808" y="263222"/>
            <a:ext cx="1142493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altLang="ko-KR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24</a:t>
            </a:r>
            <a:endParaRPr sz="3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586E1FF-67E2-B546-AD54-51D1AED9C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347261"/>
              </p:ext>
            </p:extLst>
          </p:nvPr>
        </p:nvGraphicFramePr>
        <p:xfrm>
          <a:off x="223863" y="2721783"/>
          <a:ext cx="14218497" cy="1615440"/>
        </p:xfrm>
        <a:graphic>
          <a:graphicData uri="http://schemas.openxmlformats.org/drawingml/2006/table">
            <a:tbl>
              <a:tblPr/>
              <a:tblGrid>
                <a:gridCol w="4739499">
                  <a:extLst>
                    <a:ext uri="{9D8B030D-6E8A-4147-A177-3AD203B41FA5}">
                      <a16:colId xmlns:a16="http://schemas.microsoft.com/office/drawing/2014/main" val="1433480664"/>
                    </a:ext>
                  </a:extLst>
                </a:gridCol>
                <a:gridCol w="4739499">
                  <a:extLst>
                    <a:ext uri="{9D8B030D-6E8A-4147-A177-3AD203B41FA5}">
                      <a16:colId xmlns:a16="http://schemas.microsoft.com/office/drawing/2014/main" val="3794538903"/>
                    </a:ext>
                  </a:extLst>
                </a:gridCol>
                <a:gridCol w="4739499">
                  <a:extLst>
                    <a:ext uri="{9D8B030D-6E8A-4147-A177-3AD203B41FA5}">
                      <a16:colId xmlns:a16="http://schemas.microsoft.com/office/drawing/2014/main" val="15854541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의미가 없는</a:t>
                      </a:r>
                      <a:endParaRPr lang="en-US" altLang="ko-KR" sz="50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algn="r" fontAlgn="ctr"/>
                      <a:r>
                        <a:rPr lang="ko-KR" altLang="en-US" sz="5000" b="1" dirty="0" err="1">
                          <a:solidFill>
                            <a:srgbClr val="C00000"/>
                          </a:solidFill>
                          <a:effectLst/>
                        </a:rPr>
                        <a:t>불용어</a:t>
                      </a:r>
                      <a:r>
                        <a:rPr lang="ko-KR" altLang="en-US" sz="5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 제거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" sz="50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50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0336130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ED045467-5A3F-7E41-A01A-A91C59A592CE}"/>
              </a:ext>
            </a:extLst>
          </p:cNvPr>
          <p:cNvSpPr/>
          <p:nvPr/>
        </p:nvSpPr>
        <p:spPr>
          <a:xfrm>
            <a:off x="4176064" y="957933"/>
            <a:ext cx="6096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fontAlgn="ctr"/>
            <a:r>
              <a:rPr lang="en-US" altLang="ko-KR" sz="3000" b="1" dirty="0"/>
              <a:t>[</a:t>
            </a:r>
            <a:r>
              <a:rPr lang="ko-KR" altLang="en-US" sz="3000" b="1" dirty="0"/>
              <a:t>여긴</a:t>
            </a:r>
            <a:r>
              <a:rPr lang="en-US" altLang="ko-KR" sz="3000" b="1" dirty="0"/>
              <a:t>, </a:t>
            </a:r>
          </a:p>
          <a:p>
            <a:pPr algn="r" fontAlgn="ctr"/>
            <a:r>
              <a:rPr lang="ko-KR" altLang="en-US" sz="3000" b="1" dirty="0"/>
              <a:t>어디</a:t>
            </a:r>
            <a:r>
              <a:rPr lang="en-US" altLang="ko-KR" sz="3000" b="1" dirty="0"/>
              <a:t>,</a:t>
            </a:r>
          </a:p>
          <a:p>
            <a:pPr algn="r" fontAlgn="ctr"/>
            <a:r>
              <a:rPr lang="en-US" altLang="ko-KR" sz="3000" b="1" dirty="0"/>
              <a:t> </a:t>
            </a:r>
            <a:r>
              <a:rPr lang="ko-KR" altLang="en-US" sz="3000" b="1" dirty="0"/>
              <a:t>인가</a:t>
            </a:r>
            <a:r>
              <a:rPr lang="en-US" altLang="ko-KR" sz="3000" b="1" dirty="0"/>
              <a:t>,  </a:t>
            </a:r>
          </a:p>
          <a:p>
            <a:pPr algn="r" fontAlgn="ctr"/>
            <a:r>
              <a:rPr lang="ko-KR" altLang="en-US" sz="3000" b="1" dirty="0"/>
              <a:t>나</a:t>
            </a:r>
            <a:r>
              <a:rPr lang="en-US" altLang="ko-KR" sz="3000" b="1" dirty="0"/>
              <a:t>,</a:t>
            </a:r>
          </a:p>
          <a:p>
            <a:pPr algn="r" fontAlgn="ctr"/>
            <a:r>
              <a:rPr lang="en-US" altLang="ko-KR" sz="3000" b="1" dirty="0"/>
              <a:t> , </a:t>
            </a:r>
          </a:p>
          <a:p>
            <a:pPr algn="r" fontAlgn="ctr"/>
            <a:r>
              <a:rPr lang="ko-KR" altLang="en-US" sz="3000" b="1" dirty="0"/>
              <a:t>누구</a:t>
            </a:r>
            <a:r>
              <a:rPr lang="en-US" altLang="ko-KR" sz="3000" b="1" dirty="0"/>
              <a:t>,</a:t>
            </a:r>
          </a:p>
          <a:p>
            <a:pPr algn="r" fontAlgn="ctr"/>
            <a:r>
              <a:rPr lang="en-US" altLang="ko-KR" sz="3000" b="1" dirty="0"/>
              <a:t> </a:t>
            </a:r>
            <a:r>
              <a:rPr lang="ko-KR" altLang="en-US" sz="3000" b="1" dirty="0"/>
              <a:t>인가</a:t>
            </a:r>
            <a:r>
              <a:rPr lang="en-US" altLang="ko-KR" sz="3000" b="1" dirty="0"/>
              <a:t>, </a:t>
            </a:r>
          </a:p>
          <a:p>
            <a:pPr algn="r" fontAlgn="ctr"/>
            <a:r>
              <a:rPr lang="en-US" altLang="ko-KR" sz="3000" b="1" dirty="0"/>
              <a:t>, </a:t>
            </a:r>
          </a:p>
          <a:p>
            <a:pPr algn="r" fontAlgn="ctr"/>
            <a:r>
              <a:rPr lang="ko-KR" altLang="en-US" sz="3000" b="1" dirty="0"/>
              <a:t>생각</a:t>
            </a:r>
            <a:r>
              <a:rPr lang="en-US" altLang="ko-KR" sz="3000" b="1" dirty="0"/>
              <a:t>,</a:t>
            </a:r>
          </a:p>
          <a:p>
            <a:pPr algn="r" fontAlgn="ctr"/>
            <a:r>
              <a:rPr lang="en-US" altLang="ko-KR" sz="3000" b="1" dirty="0"/>
              <a:t> ] </a:t>
            </a:r>
          </a:p>
        </p:txBody>
      </p:sp>
      <p:sp>
        <p:nvSpPr>
          <p:cNvPr id="13" name="오른쪽 화살표[R] 12">
            <a:extLst>
              <a:ext uri="{FF2B5EF4-FFF2-40B4-BE49-F238E27FC236}">
                <a16:creationId xmlns:a16="http://schemas.microsoft.com/office/drawing/2014/main" id="{B4E69A40-33A6-284C-8F6B-C015AC1BFC63}"/>
              </a:ext>
            </a:extLst>
          </p:cNvPr>
          <p:cNvSpPr/>
          <p:nvPr/>
        </p:nvSpPr>
        <p:spPr>
          <a:xfrm>
            <a:off x="8094132" y="2851920"/>
            <a:ext cx="1049867" cy="50781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오른쪽 화살표[R] 13">
            <a:extLst>
              <a:ext uri="{FF2B5EF4-FFF2-40B4-BE49-F238E27FC236}">
                <a16:creationId xmlns:a16="http://schemas.microsoft.com/office/drawing/2014/main" id="{59447A20-45F6-2447-8DA6-C3FA7F8B38CF}"/>
              </a:ext>
            </a:extLst>
          </p:cNvPr>
          <p:cNvSpPr/>
          <p:nvPr/>
        </p:nvSpPr>
        <p:spPr>
          <a:xfrm>
            <a:off x="8094132" y="4233317"/>
            <a:ext cx="1049867" cy="50781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오른쪽 화살표[R] 14">
            <a:extLst>
              <a:ext uri="{FF2B5EF4-FFF2-40B4-BE49-F238E27FC236}">
                <a16:creationId xmlns:a16="http://schemas.microsoft.com/office/drawing/2014/main" id="{AB2B16F8-06B4-EF46-8A7C-849EF0037909}"/>
              </a:ext>
            </a:extLst>
          </p:cNvPr>
          <p:cNvSpPr/>
          <p:nvPr/>
        </p:nvSpPr>
        <p:spPr>
          <a:xfrm>
            <a:off x="8094132" y="5177655"/>
            <a:ext cx="1049867" cy="50781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F8EE99A9-9BFC-9346-BAE1-0962ACF5E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619606"/>
              </p:ext>
            </p:extLst>
          </p:nvPr>
        </p:nvGraphicFramePr>
        <p:xfrm>
          <a:off x="6687934" y="272893"/>
          <a:ext cx="14218497" cy="701040"/>
        </p:xfrm>
        <a:graphic>
          <a:graphicData uri="http://schemas.openxmlformats.org/drawingml/2006/table">
            <a:tbl>
              <a:tblPr/>
              <a:tblGrid>
                <a:gridCol w="4739499">
                  <a:extLst>
                    <a:ext uri="{9D8B030D-6E8A-4147-A177-3AD203B41FA5}">
                      <a16:colId xmlns:a16="http://schemas.microsoft.com/office/drawing/2014/main" val="1433480664"/>
                    </a:ext>
                  </a:extLst>
                </a:gridCol>
                <a:gridCol w="4739499">
                  <a:extLst>
                    <a:ext uri="{9D8B030D-6E8A-4147-A177-3AD203B41FA5}">
                      <a16:colId xmlns:a16="http://schemas.microsoft.com/office/drawing/2014/main" val="3794538903"/>
                    </a:ext>
                  </a:extLst>
                </a:gridCol>
                <a:gridCol w="4739499">
                  <a:extLst>
                    <a:ext uri="{9D8B030D-6E8A-4147-A177-3AD203B41FA5}">
                      <a16:colId xmlns:a16="http://schemas.microsoft.com/office/drawing/2014/main" val="15854541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1" dirty="0">
                          <a:solidFill>
                            <a:srgbClr val="C00000"/>
                          </a:solidFill>
                          <a:effectLst/>
                        </a:rPr>
                        <a:t>9872</a:t>
                      </a:r>
                      <a:r>
                        <a:rPr lang="ko-KR" altLang="en-US" sz="4000" b="1" dirty="0">
                          <a:solidFill>
                            <a:srgbClr val="C00000"/>
                          </a:solidFill>
                          <a:effectLst/>
                        </a:rPr>
                        <a:t>개 제거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" sz="4000" b="1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4000" b="1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0336130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839D3C77-BB6D-6443-A3CC-9DEBB45171EA}"/>
              </a:ext>
            </a:extLst>
          </p:cNvPr>
          <p:cNvGrpSpPr/>
          <p:nvPr/>
        </p:nvGrpSpPr>
        <p:grpSpPr>
          <a:xfrm>
            <a:off x="9594440" y="2951133"/>
            <a:ext cx="528480" cy="383040"/>
            <a:chOff x="9594440" y="2951133"/>
            <a:chExt cx="52848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E133658F-6B29-F141-A8C7-373C40085459}"/>
                    </a:ext>
                  </a:extLst>
                </p14:cNvPr>
                <p14:cNvContentPartPr/>
                <p14:nvPr/>
              </p14:nvContentPartPr>
              <p14:xfrm>
                <a:off x="9594440" y="2951133"/>
                <a:ext cx="528480" cy="38304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E133658F-6B29-F141-A8C7-373C4008545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576440" y="2933493"/>
                  <a:ext cx="56412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677E1F79-1901-874E-8838-240C68983185}"/>
                    </a:ext>
                  </a:extLst>
                </p14:cNvPr>
                <p14:cNvContentPartPr/>
                <p14:nvPr/>
              </p14:nvContentPartPr>
              <p14:xfrm>
                <a:off x="9645200" y="3011973"/>
                <a:ext cx="366840" cy="29052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677E1F79-1901-874E-8838-240C6898318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627200" y="2993973"/>
                  <a:ext cx="402480" cy="32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33B1EA6-CC6A-E54C-81AC-641D441D2755}"/>
              </a:ext>
            </a:extLst>
          </p:cNvPr>
          <p:cNvGrpSpPr/>
          <p:nvPr/>
        </p:nvGrpSpPr>
        <p:grpSpPr>
          <a:xfrm>
            <a:off x="9712160" y="4259373"/>
            <a:ext cx="449640" cy="442440"/>
            <a:chOff x="9712160" y="4259373"/>
            <a:chExt cx="449640" cy="44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F9FBC46D-B195-8B4B-9149-C9C7C120392A}"/>
                    </a:ext>
                  </a:extLst>
                </p14:cNvPr>
                <p14:cNvContentPartPr/>
                <p14:nvPr/>
              </p14:nvContentPartPr>
              <p14:xfrm>
                <a:off x="9712160" y="4259373"/>
                <a:ext cx="449640" cy="34704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F9FBC46D-B195-8B4B-9149-C9C7C120392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694520" y="4241733"/>
                  <a:ext cx="48528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EC47D059-471F-F249-91FB-FF40FCE9F2F9}"/>
                    </a:ext>
                  </a:extLst>
                </p14:cNvPr>
                <p14:cNvContentPartPr/>
                <p14:nvPr/>
              </p14:nvContentPartPr>
              <p14:xfrm>
                <a:off x="9712880" y="4276653"/>
                <a:ext cx="420120" cy="42516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EC47D059-471F-F249-91FB-FF40FCE9F2F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695240" y="4258653"/>
                  <a:ext cx="455760" cy="46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AD082F5-7E94-D84E-B535-B6D33F59A870}"/>
              </a:ext>
            </a:extLst>
          </p:cNvPr>
          <p:cNvGrpSpPr/>
          <p:nvPr/>
        </p:nvGrpSpPr>
        <p:grpSpPr>
          <a:xfrm>
            <a:off x="9704960" y="5259093"/>
            <a:ext cx="712800" cy="645480"/>
            <a:chOff x="9704960" y="5259093"/>
            <a:chExt cx="712800" cy="64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74F77191-D994-4945-B7BF-7F4E770E0D52}"/>
                    </a:ext>
                  </a:extLst>
                </p14:cNvPr>
                <p14:cNvContentPartPr/>
                <p14:nvPr/>
              </p14:nvContentPartPr>
              <p14:xfrm>
                <a:off x="9772280" y="5259093"/>
                <a:ext cx="547200" cy="4082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74F77191-D994-4945-B7BF-7F4E770E0D5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754640" y="5241093"/>
                  <a:ext cx="58284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774B92E4-CB67-AC4A-92A8-E7663E458CC4}"/>
                    </a:ext>
                  </a:extLst>
                </p14:cNvPr>
                <p14:cNvContentPartPr/>
                <p14:nvPr/>
              </p14:nvContentPartPr>
              <p14:xfrm>
                <a:off x="9704960" y="5386893"/>
                <a:ext cx="712800" cy="51768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774B92E4-CB67-AC4A-92A8-E7663E458CC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686960" y="5368893"/>
                  <a:ext cx="748440" cy="553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39573136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0"/>
          </p:nvPr>
        </p:nvSpPr>
        <p:spPr>
          <a:xfrm>
            <a:off x="-937759" y="-528520"/>
            <a:ext cx="14067518" cy="7915039"/>
          </a:xfrm>
        </p:spPr>
      </p:sp>
      <p:sp>
        <p:nvSpPr>
          <p:cNvPr id="14" name="Rectangle 13"/>
          <p:cNvSpPr/>
          <p:nvPr/>
        </p:nvSpPr>
        <p:spPr>
          <a:xfrm>
            <a:off x="14651" y="-1"/>
            <a:ext cx="12188825" cy="6858000"/>
          </a:xfrm>
          <a:prstGeom prst="rect">
            <a:avLst/>
          </a:prstGeom>
          <a:gradFill flip="none" rotWithShape="1">
            <a:gsLst>
              <a:gs pos="0">
                <a:srgbClr val="3D352C">
                  <a:alpha val="65000"/>
                </a:srgbClr>
              </a:gs>
              <a:gs pos="100000">
                <a:srgbClr val="232225"/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Montserrat Light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14550" y="2977077"/>
            <a:ext cx="92283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3. </a:t>
            </a:r>
            <a:r>
              <a:rPr lang="ko-KR" altLang="en-US" sz="4800" b="1" dirty="0" err="1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최빈</a:t>
            </a:r>
            <a:r>
              <a:rPr lang="ko-KR" altLang="en-US" sz="48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단어 파악</a:t>
            </a:r>
            <a:endParaRPr lang="en-US" altLang="ko-KR" sz="48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" name="Rectangle 2"/>
          <p:cNvSpPr/>
          <p:nvPr/>
        </p:nvSpPr>
        <p:spPr>
          <a:xfrm rot="20102656">
            <a:off x="10548450" y="-3835877"/>
            <a:ext cx="12312035" cy="622738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Montserra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732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1. 얼굴을 인식하고…"/>
          <p:cNvSpPr txBox="1"/>
          <p:nvPr/>
        </p:nvSpPr>
        <p:spPr>
          <a:xfrm>
            <a:off x="4434350" y="3252248"/>
            <a:ext cx="45719" cy="628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10000"/>
            </a:pPr>
            <a:endParaRPr lang="en-US" altLang="ko-KR" sz="5000" dirty="0"/>
          </a:p>
        </p:txBody>
      </p:sp>
      <p:sp>
        <p:nvSpPr>
          <p:cNvPr id="434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5979516" y="6540500"/>
            <a:ext cx="226619" cy="23053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lIns="25400" tIns="25400" rIns="25400" bIns="25400" rtlCol="0" anchor="t"/>
          <a:lstStyle>
            <a:lvl1pPr algn="ctr"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27" name="16">
            <a:extLst>
              <a:ext uri="{FF2B5EF4-FFF2-40B4-BE49-F238E27FC236}">
                <a16:creationId xmlns:a16="http://schemas.microsoft.com/office/drawing/2014/main" id="{77A5A450-15CC-434B-9789-ED6AFE684A05}"/>
              </a:ext>
            </a:extLst>
          </p:cNvPr>
          <p:cNvSpPr txBox="1"/>
          <p:nvPr/>
        </p:nvSpPr>
        <p:spPr>
          <a:xfrm>
            <a:off x="223863" y="186279"/>
            <a:ext cx="65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endParaRPr sz="4000" dirty="0"/>
          </a:p>
        </p:txBody>
      </p:sp>
      <p:sp>
        <p:nvSpPr>
          <p:cNvPr id="30" name="Google Shape;344;p25">
            <a:extLst>
              <a:ext uri="{FF2B5EF4-FFF2-40B4-BE49-F238E27FC236}">
                <a16:creationId xmlns:a16="http://schemas.microsoft.com/office/drawing/2014/main" id="{C8BEC25F-6271-1B41-95EF-DDABEE178ABA}"/>
              </a:ext>
            </a:extLst>
          </p:cNvPr>
          <p:cNvSpPr txBox="1"/>
          <p:nvPr/>
        </p:nvSpPr>
        <p:spPr>
          <a:xfrm>
            <a:off x="3100549" y="744660"/>
            <a:ext cx="9306676" cy="507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 marL="571500" indent="-571500" algn="l">
              <a:buFontTx/>
              <a:buChar char="-"/>
            </a:pPr>
            <a:endParaRPr sz="3000" dirty="0"/>
          </a:p>
        </p:txBody>
      </p:sp>
      <p:sp>
        <p:nvSpPr>
          <p:cNvPr id="32" name="Google Shape;344;p25">
            <a:extLst>
              <a:ext uri="{FF2B5EF4-FFF2-40B4-BE49-F238E27FC236}">
                <a16:creationId xmlns:a16="http://schemas.microsoft.com/office/drawing/2014/main" id="{FD517F6C-5D76-A842-859D-8B04D1B44256}"/>
              </a:ext>
            </a:extLst>
          </p:cNvPr>
          <p:cNvSpPr txBox="1"/>
          <p:nvPr/>
        </p:nvSpPr>
        <p:spPr>
          <a:xfrm>
            <a:off x="1137956" y="272893"/>
            <a:ext cx="9306676" cy="507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 algn="l"/>
            <a:endParaRPr sz="3000" dirty="0">
              <a:solidFill>
                <a:schemeClr val="tx2"/>
              </a:solidFill>
            </a:endParaRPr>
          </a:p>
        </p:txBody>
      </p:sp>
      <p:sp>
        <p:nvSpPr>
          <p:cNvPr id="33" name="Google Shape;140;p7">
            <a:extLst>
              <a:ext uri="{FF2B5EF4-FFF2-40B4-BE49-F238E27FC236}">
                <a16:creationId xmlns:a16="http://schemas.microsoft.com/office/drawing/2014/main" id="{9FB0863C-1FA9-9F4A-9A83-D2F2C7DC1142}"/>
              </a:ext>
            </a:extLst>
          </p:cNvPr>
          <p:cNvSpPr/>
          <p:nvPr/>
        </p:nvSpPr>
        <p:spPr>
          <a:xfrm>
            <a:off x="922990" y="0"/>
            <a:ext cx="87086" cy="837449"/>
          </a:xfrm>
          <a:prstGeom prst="rect">
            <a:avLst/>
          </a:prstGeom>
          <a:solidFill>
            <a:srgbClr val="728C5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000" b="1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1500"/>
          </a:p>
        </p:txBody>
      </p:sp>
      <p:sp>
        <p:nvSpPr>
          <p:cNvPr id="11" name="16">
            <a:extLst>
              <a:ext uri="{FF2B5EF4-FFF2-40B4-BE49-F238E27FC236}">
                <a16:creationId xmlns:a16="http://schemas.microsoft.com/office/drawing/2014/main" id="{B90FDAF7-A273-254A-A7E7-9859E295FD09}"/>
              </a:ext>
            </a:extLst>
          </p:cNvPr>
          <p:cNvSpPr txBox="1"/>
          <p:nvPr/>
        </p:nvSpPr>
        <p:spPr>
          <a:xfrm>
            <a:off x="351808" y="263222"/>
            <a:ext cx="1142493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altLang="ko-KR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26</a:t>
            </a:r>
            <a:endParaRPr sz="3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Google Shape;344;p25">
            <a:extLst>
              <a:ext uri="{FF2B5EF4-FFF2-40B4-BE49-F238E27FC236}">
                <a16:creationId xmlns:a16="http://schemas.microsoft.com/office/drawing/2014/main" id="{B163BB58-B1FA-0846-8FAF-900D91D95E1E}"/>
              </a:ext>
            </a:extLst>
          </p:cNvPr>
          <p:cNvSpPr txBox="1"/>
          <p:nvPr/>
        </p:nvSpPr>
        <p:spPr>
          <a:xfrm>
            <a:off x="590960" y="5266482"/>
            <a:ext cx="10777112" cy="430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 lang="en-US" altLang="ko-KR" sz="25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Google Shape;344;p25">
            <a:extLst>
              <a:ext uri="{FF2B5EF4-FFF2-40B4-BE49-F238E27FC236}">
                <a16:creationId xmlns:a16="http://schemas.microsoft.com/office/drawing/2014/main" id="{72E68CBD-680E-0747-9989-EB8E36C4F3A8}"/>
              </a:ext>
            </a:extLst>
          </p:cNvPr>
          <p:cNvSpPr txBox="1"/>
          <p:nvPr/>
        </p:nvSpPr>
        <p:spPr>
          <a:xfrm>
            <a:off x="1216025" y="5714919"/>
            <a:ext cx="10777112" cy="430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 lang="en-US" altLang="ko-KR" sz="25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Google Shape;344;p25">
            <a:extLst>
              <a:ext uri="{FF2B5EF4-FFF2-40B4-BE49-F238E27FC236}">
                <a16:creationId xmlns:a16="http://schemas.microsoft.com/office/drawing/2014/main" id="{C6C6015B-F6A1-674C-AE03-CF8EA21A0FD1}"/>
              </a:ext>
            </a:extLst>
          </p:cNvPr>
          <p:cNvSpPr txBox="1"/>
          <p:nvPr/>
        </p:nvSpPr>
        <p:spPr>
          <a:xfrm>
            <a:off x="3282367" y="3029080"/>
            <a:ext cx="6644428" cy="1015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699" tIns="45699" rIns="45699" bIns="45699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ko-KR" altLang="en-US" sz="3000" dirty="0">
                <a:solidFill>
                  <a:schemeClr val="accent6">
                    <a:lumMod val="50000"/>
                  </a:schemeClr>
                </a:solidFill>
              </a:rPr>
              <a:t>리뷰데이터에서 가장</a:t>
            </a:r>
            <a:endParaRPr lang="en-US" altLang="ko-KR" sz="3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ko-KR" altLang="en-US" sz="3000" dirty="0">
                <a:solidFill>
                  <a:schemeClr val="accent6">
                    <a:lumMod val="50000"/>
                  </a:schemeClr>
                </a:solidFill>
              </a:rPr>
              <a:t>많이 나타난 단어는</a:t>
            </a:r>
            <a:r>
              <a:rPr lang="en-US" altLang="ko-KR" sz="3000" dirty="0">
                <a:solidFill>
                  <a:schemeClr val="accent6">
                    <a:lumMod val="50000"/>
                  </a:schemeClr>
                </a:solidFill>
              </a:rPr>
              <a:t>?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1186538-59E7-B34D-A62D-22AEF587F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729" y="2650355"/>
            <a:ext cx="1305621" cy="1305621"/>
          </a:xfrm>
          <a:prstGeom prst="rect">
            <a:avLst/>
          </a:prstGeom>
        </p:spPr>
      </p:pic>
      <p:sp>
        <p:nvSpPr>
          <p:cNvPr id="16" name="Google Shape;344;p25">
            <a:extLst>
              <a:ext uri="{FF2B5EF4-FFF2-40B4-BE49-F238E27FC236}">
                <a16:creationId xmlns:a16="http://schemas.microsoft.com/office/drawing/2014/main" id="{54522C60-A786-3E45-8067-6FADA01D9B9E}"/>
              </a:ext>
            </a:extLst>
          </p:cNvPr>
          <p:cNvSpPr txBox="1"/>
          <p:nvPr/>
        </p:nvSpPr>
        <p:spPr>
          <a:xfrm>
            <a:off x="1137956" y="306752"/>
            <a:ext cx="9306676" cy="507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 algn="l"/>
            <a:r>
              <a:rPr lang="ko-KR" altLang="en-US" sz="3000" dirty="0" err="1">
                <a:solidFill>
                  <a:schemeClr val="tx2"/>
                </a:solidFill>
              </a:rPr>
              <a:t>최빈</a:t>
            </a:r>
            <a:r>
              <a:rPr lang="ko-KR" altLang="en-US" sz="3000" dirty="0">
                <a:solidFill>
                  <a:schemeClr val="tx2"/>
                </a:solidFill>
              </a:rPr>
              <a:t> 단어  </a:t>
            </a:r>
            <a:endParaRPr sz="3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715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5979516" y="6540500"/>
            <a:ext cx="226619" cy="23053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horz" lIns="25400" tIns="25400" rIns="25400" bIns="25400" rtlCol="0" anchor="t"/>
          <a:lstStyle>
            <a:lvl1pPr algn="ctr"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27" name="16">
            <a:extLst>
              <a:ext uri="{FF2B5EF4-FFF2-40B4-BE49-F238E27FC236}">
                <a16:creationId xmlns:a16="http://schemas.microsoft.com/office/drawing/2014/main" id="{77A5A450-15CC-434B-9789-ED6AFE684A05}"/>
              </a:ext>
            </a:extLst>
          </p:cNvPr>
          <p:cNvSpPr txBox="1"/>
          <p:nvPr/>
        </p:nvSpPr>
        <p:spPr>
          <a:xfrm>
            <a:off x="223863" y="186279"/>
            <a:ext cx="65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endParaRPr sz="4000" dirty="0"/>
          </a:p>
        </p:txBody>
      </p:sp>
      <p:sp>
        <p:nvSpPr>
          <p:cNvPr id="30" name="Google Shape;344;p25">
            <a:extLst>
              <a:ext uri="{FF2B5EF4-FFF2-40B4-BE49-F238E27FC236}">
                <a16:creationId xmlns:a16="http://schemas.microsoft.com/office/drawing/2014/main" id="{C8BEC25F-6271-1B41-95EF-DDABEE178ABA}"/>
              </a:ext>
            </a:extLst>
          </p:cNvPr>
          <p:cNvSpPr txBox="1"/>
          <p:nvPr/>
        </p:nvSpPr>
        <p:spPr>
          <a:xfrm>
            <a:off x="3100549" y="744660"/>
            <a:ext cx="9306676" cy="507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 marL="571500" indent="-571500" algn="l">
              <a:buFontTx/>
              <a:buChar char="-"/>
            </a:pPr>
            <a:endParaRPr sz="3000" dirty="0"/>
          </a:p>
        </p:txBody>
      </p:sp>
      <p:sp>
        <p:nvSpPr>
          <p:cNvPr id="33" name="Google Shape;140;p7">
            <a:extLst>
              <a:ext uri="{FF2B5EF4-FFF2-40B4-BE49-F238E27FC236}">
                <a16:creationId xmlns:a16="http://schemas.microsoft.com/office/drawing/2014/main" id="{9FB0863C-1FA9-9F4A-9A83-D2F2C7DC1142}"/>
              </a:ext>
            </a:extLst>
          </p:cNvPr>
          <p:cNvSpPr/>
          <p:nvPr/>
        </p:nvSpPr>
        <p:spPr>
          <a:xfrm>
            <a:off x="922990" y="0"/>
            <a:ext cx="87086" cy="837449"/>
          </a:xfrm>
          <a:prstGeom prst="rect">
            <a:avLst/>
          </a:prstGeom>
          <a:solidFill>
            <a:srgbClr val="728C5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000" b="1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1500"/>
          </a:p>
        </p:txBody>
      </p:sp>
      <p:sp>
        <p:nvSpPr>
          <p:cNvPr id="40" name="Google Shape;344;p25">
            <a:extLst>
              <a:ext uri="{FF2B5EF4-FFF2-40B4-BE49-F238E27FC236}">
                <a16:creationId xmlns:a16="http://schemas.microsoft.com/office/drawing/2014/main" id="{2272BFA1-558F-B640-A7E8-3D796426EA50}"/>
              </a:ext>
            </a:extLst>
          </p:cNvPr>
          <p:cNvSpPr txBox="1"/>
          <p:nvPr/>
        </p:nvSpPr>
        <p:spPr>
          <a:xfrm>
            <a:off x="-5164693" y="892508"/>
            <a:ext cx="10777112" cy="430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 lang="en-US" altLang="ko-KR" sz="25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16">
            <a:extLst>
              <a:ext uri="{FF2B5EF4-FFF2-40B4-BE49-F238E27FC236}">
                <a16:creationId xmlns:a16="http://schemas.microsoft.com/office/drawing/2014/main" id="{B90FDAF7-A273-254A-A7E7-9859E295FD09}"/>
              </a:ext>
            </a:extLst>
          </p:cNvPr>
          <p:cNvSpPr txBox="1"/>
          <p:nvPr/>
        </p:nvSpPr>
        <p:spPr>
          <a:xfrm>
            <a:off x="351808" y="263222"/>
            <a:ext cx="1142493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altLang="ko-KR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sz="3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EC6CEA-BFE2-9043-99B4-E18862A3E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15" y="1177721"/>
            <a:ext cx="11274820" cy="1176388"/>
          </a:xfrm>
          <a:prstGeom prst="rect">
            <a:avLst/>
          </a:prstGeom>
        </p:spPr>
      </p:pic>
      <p:sp>
        <p:nvSpPr>
          <p:cNvPr id="18" name="Google Shape;344;p25">
            <a:extLst>
              <a:ext uri="{FF2B5EF4-FFF2-40B4-BE49-F238E27FC236}">
                <a16:creationId xmlns:a16="http://schemas.microsoft.com/office/drawing/2014/main" id="{22FC736F-109E-9149-9BF6-FD9C7D7342FC}"/>
              </a:ext>
            </a:extLst>
          </p:cNvPr>
          <p:cNvSpPr txBox="1"/>
          <p:nvPr/>
        </p:nvSpPr>
        <p:spPr>
          <a:xfrm>
            <a:off x="1137956" y="272893"/>
            <a:ext cx="9306676" cy="507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 algn="l"/>
            <a:r>
              <a:rPr lang="ko-KR" altLang="en-US" sz="3000" dirty="0" err="1">
                <a:solidFill>
                  <a:schemeClr val="tx2"/>
                </a:solidFill>
              </a:rPr>
              <a:t>최빈</a:t>
            </a:r>
            <a:r>
              <a:rPr lang="ko-KR" altLang="en-US" sz="3000" dirty="0">
                <a:solidFill>
                  <a:schemeClr val="tx2"/>
                </a:solidFill>
              </a:rPr>
              <a:t> 단어  </a:t>
            </a:r>
            <a:endParaRPr sz="3000" dirty="0">
              <a:solidFill>
                <a:schemeClr val="tx2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D96894-6DA9-2E40-9531-94BE5E4A0486}"/>
              </a:ext>
            </a:extLst>
          </p:cNvPr>
          <p:cNvSpPr/>
          <p:nvPr/>
        </p:nvSpPr>
        <p:spPr>
          <a:xfrm>
            <a:off x="2095598" y="2799455"/>
            <a:ext cx="868223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b="1" dirty="0">
                <a:solidFill>
                  <a:schemeClr val="accent6">
                    <a:lumMod val="50000"/>
                  </a:schemeClr>
                </a:solidFill>
              </a:rPr>
              <a:t>가장 많이 나온 토큰</a:t>
            </a:r>
            <a:r>
              <a:rPr lang="en-US" altLang="ko-KR" sz="4000" b="1" dirty="0">
                <a:solidFill>
                  <a:schemeClr val="accent6">
                    <a:lumMod val="50000"/>
                  </a:schemeClr>
                </a:solidFill>
              </a:rPr>
              <a:t>: </a:t>
            </a:r>
            <a:br>
              <a:rPr lang="en-US" altLang="ko-KR" sz="4000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altLang="ko-KR" sz="4000" b="1" dirty="0">
                <a:solidFill>
                  <a:srgbClr val="C00000"/>
                </a:solidFill>
              </a:rPr>
              <a:t>[('</a:t>
            </a:r>
            <a:r>
              <a:rPr lang="ko-KR" altLang="en-US" sz="4000" b="1" dirty="0">
                <a:solidFill>
                  <a:srgbClr val="C00000"/>
                </a:solidFill>
              </a:rPr>
              <a:t>수업</a:t>
            </a:r>
            <a:r>
              <a:rPr lang="en-US" altLang="ko-KR" sz="4000" b="1" dirty="0">
                <a:solidFill>
                  <a:srgbClr val="C00000"/>
                </a:solidFill>
              </a:rPr>
              <a:t>', 652), </a:t>
            </a:r>
          </a:p>
          <a:p>
            <a:r>
              <a:rPr lang="en-US" altLang="ko-KR" sz="4000" b="1" dirty="0">
                <a:solidFill>
                  <a:srgbClr val="C00000"/>
                </a:solidFill>
              </a:rPr>
              <a:t>('</a:t>
            </a:r>
            <a:r>
              <a:rPr lang="ko-KR" altLang="en-US" sz="4000" b="1" dirty="0">
                <a:solidFill>
                  <a:srgbClr val="C00000"/>
                </a:solidFill>
              </a:rPr>
              <a:t>교수</a:t>
            </a:r>
            <a:r>
              <a:rPr lang="en-US" altLang="ko-KR" sz="4000" b="1" dirty="0">
                <a:solidFill>
                  <a:srgbClr val="C00000"/>
                </a:solidFill>
              </a:rPr>
              <a:t>', 507), </a:t>
            </a:r>
          </a:p>
          <a:p>
            <a:r>
              <a:rPr lang="en-US" altLang="ko-KR" sz="4000" b="1" dirty="0">
                <a:solidFill>
                  <a:srgbClr val="C00000"/>
                </a:solidFill>
              </a:rPr>
              <a:t>('</a:t>
            </a:r>
            <a:r>
              <a:rPr lang="ko-KR" altLang="en-US" sz="4000" b="1" dirty="0">
                <a:solidFill>
                  <a:srgbClr val="C00000"/>
                </a:solidFill>
              </a:rPr>
              <a:t>시험</a:t>
            </a:r>
            <a:r>
              <a:rPr lang="en-US" altLang="ko-KR" sz="4000" b="1" dirty="0">
                <a:solidFill>
                  <a:srgbClr val="C00000"/>
                </a:solidFill>
              </a:rPr>
              <a:t>', 350), </a:t>
            </a:r>
          </a:p>
          <a:p>
            <a:r>
              <a:rPr lang="en-US" altLang="ko-KR" sz="4000" b="1" dirty="0">
                <a:solidFill>
                  <a:srgbClr val="C00000"/>
                </a:solidFill>
              </a:rPr>
              <a:t>('</a:t>
            </a:r>
            <a:r>
              <a:rPr lang="ko-KR" altLang="en-US" sz="4000" b="1" dirty="0">
                <a:solidFill>
                  <a:srgbClr val="C00000"/>
                </a:solidFill>
              </a:rPr>
              <a:t>강의</a:t>
            </a:r>
            <a:r>
              <a:rPr lang="en-US" altLang="ko-KR" sz="4000" b="1" dirty="0">
                <a:solidFill>
                  <a:srgbClr val="C00000"/>
                </a:solidFill>
              </a:rPr>
              <a:t>', 229), </a:t>
            </a:r>
          </a:p>
          <a:p>
            <a:r>
              <a:rPr lang="en-US" altLang="ko-KR" sz="4000" b="1" dirty="0">
                <a:solidFill>
                  <a:srgbClr val="C00000"/>
                </a:solidFill>
              </a:rPr>
              <a:t>('</a:t>
            </a:r>
            <a:r>
              <a:rPr lang="ko-KR" altLang="en-US" sz="4000" b="1" dirty="0">
                <a:solidFill>
                  <a:srgbClr val="C00000"/>
                </a:solidFill>
              </a:rPr>
              <a:t>과제</a:t>
            </a:r>
            <a:r>
              <a:rPr lang="en-US" altLang="ko-KR" sz="4000" b="1" dirty="0">
                <a:solidFill>
                  <a:srgbClr val="C00000"/>
                </a:solidFill>
              </a:rPr>
              <a:t>', 210)</a:t>
            </a:r>
            <a:endParaRPr lang="ko-KR" altLang="en-US" sz="4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474319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5979516" y="6540500"/>
            <a:ext cx="226619" cy="23053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horz" lIns="25400" tIns="25400" rIns="25400" bIns="25400" rtlCol="0" anchor="t"/>
          <a:lstStyle>
            <a:lvl1pPr algn="ctr"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27" name="16">
            <a:extLst>
              <a:ext uri="{FF2B5EF4-FFF2-40B4-BE49-F238E27FC236}">
                <a16:creationId xmlns:a16="http://schemas.microsoft.com/office/drawing/2014/main" id="{77A5A450-15CC-434B-9789-ED6AFE684A05}"/>
              </a:ext>
            </a:extLst>
          </p:cNvPr>
          <p:cNvSpPr txBox="1"/>
          <p:nvPr/>
        </p:nvSpPr>
        <p:spPr>
          <a:xfrm>
            <a:off x="223863" y="186279"/>
            <a:ext cx="65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endParaRPr sz="4000" dirty="0"/>
          </a:p>
        </p:txBody>
      </p:sp>
      <p:sp>
        <p:nvSpPr>
          <p:cNvPr id="30" name="Google Shape;344;p25">
            <a:extLst>
              <a:ext uri="{FF2B5EF4-FFF2-40B4-BE49-F238E27FC236}">
                <a16:creationId xmlns:a16="http://schemas.microsoft.com/office/drawing/2014/main" id="{C8BEC25F-6271-1B41-95EF-DDABEE178ABA}"/>
              </a:ext>
            </a:extLst>
          </p:cNvPr>
          <p:cNvSpPr txBox="1"/>
          <p:nvPr/>
        </p:nvSpPr>
        <p:spPr>
          <a:xfrm>
            <a:off x="3100549" y="744660"/>
            <a:ext cx="9306676" cy="507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 marL="571500" indent="-571500" algn="l">
              <a:buFontTx/>
              <a:buChar char="-"/>
            </a:pPr>
            <a:endParaRPr sz="3000" dirty="0"/>
          </a:p>
        </p:txBody>
      </p:sp>
      <p:sp>
        <p:nvSpPr>
          <p:cNvPr id="33" name="Google Shape;140;p7">
            <a:extLst>
              <a:ext uri="{FF2B5EF4-FFF2-40B4-BE49-F238E27FC236}">
                <a16:creationId xmlns:a16="http://schemas.microsoft.com/office/drawing/2014/main" id="{9FB0863C-1FA9-9F4A-9A83-D2F2C7DC1142}"/>
              </a:ext>
            </a:extLst>
          </p:cNvPr>
          <p:cNvSpPr/>
          <p:nvPr/>
        </p:nvSpPr>
        <p:spPr>
          <a:xfrm>
            <a:off x="922990" y="0"/>
            <a:ext cx="87086" cy="837449"/>
          </a:xfrm>
          <a:prstGeom prst="rect">
            <a:avLst/>
          </a:prstGeom>
          <a:solidFill>
            <a:srgbClr val="728C5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000" b="1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1500"/>
          </a:p>
        </p:txBody>
      </p:sp>
      <p:sp>
        <p:nvSpPr>
          <p:cNvPr id="40" name="Google Shape;344;p25">
            <a:extLst>
              <a:ext uri="{FF2B5EF4-FFF2-40B4-BE49-F238E27FC236}">
                <a16:creationId xmlns:a16="http://schemas.microsoft.com/office/drawing/2014/main" id="{2272BFA1-558F-B640-A7E8-3D796426EA50}"/>
              </a:ext>
            </a:extLst>
          </p:cNvPr>
          <p:cNvSpPr txBox="1"/>
          <p:nvPr/>
        </p:nvSpPr>
        <p:spPr>
          <a:xfrm>
            <a:off x="-5164693" y="892508"/>
            <a:ext cx="10777112" cy="430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 lang="en-US" altLang="ko-KR" sz="25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16">
            <a:extLst>
              <a:ext uri="{FF2B5EF4-FFF2-40B4-BE49-F238E27FC236}">
                <a16:creationId xmlns:a16="http://schemas.microsoft.com/office/drawing/2014/main" id="{B90FDAF7-A273-254A-A7E7-9859E295FD09}"/>
              </a:ext>
            </a:extLst>
          </p:cNvPr>
          <p:cNvSpPr txBox="1"/>
          <p:nvPr/>
        </p:nvSpPr>
        <p:spPr>
          <a:xfrm>
            <a:off x="351808" y="263222"/>
            <a:ext cx="1142493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altLang="ko-KR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28</a:t>
            </a:r>
            <a:endParaRPr sz="3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Google Shape;344;p25">
            <a:extLst>
              <a:ext uri="{FF2B5EF4-FFF2-40B4-BE49-F238E27FC236}">
                <a16:creationId xmlns:a16="http://schemas.microsoft.com/office/drawing/2014/main" id="{22FC736F-109E-9149-9BF6-FD9C7D7342FC}"/>
              </a:ext>
            </a:extLst>
          </p:cNvPr>
          <p:cNvSpPr txBox="1"/>
          <p:nvPr/>
        </p:nvSpPr>
        <p:spPr>
          <a:xfrm>
            <a:off x="1137956" y="272893"/>
            <a:ext cx="9306676" cy="507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 algn="l"/>
            <a:r>
              <a:rPr lang="ko-KR" altLang="en-US" sz="3000" dirty="0" err="1">
                <a:solidFill>
                  <a:schemeClr val="tx2"/>
                </a:solidFill>
              </a:rPr>
              <a:t>최빈</a:t>
            </a:r>
            <a:r>
              <a:rPr lang="ko-KR" altLang="en-US" sz="3000" dirty="0">
                <a:solidFill>
                  <a:schemeClr val="tx2"/>
                </a:solidFill>
              </a:rPr>
              <a:t> 단어 </a:t>
            </a:r>
            <a:endParaRPr sz="3000" dirty="0">
              <a:solidFill>
                <a:schemeClr val="tx2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7B560B-AA16-3E45-9A40-DBFE04FCE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422" y="1414051"/>
            <a:ext cx="8573426" cy="430359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1642613-2070-574C-9622-B5ABB4B1D6A5}"/>
              </a:ext>
            </a:extLst>
          </p:cNvPr>
          <p:cNvSpPr/>
          <p:nvPr/>
        </p:nvSpPr>
        <p:spPr>
          <a:xfrm>
            <a:off x="1919422" y="5717641"/>
            <a:ext cx="1175586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b="1" dirty="0">
                <a:solidFill>
                  <a:schemeClr val="accent6">
                    <a:lumMod val="50000"/>
                  </a:schemeClr>
                </a:solidFill>
              </a:rPr>
              <a:t>강의 평가에 큰 영향을 미칠 수 있을 단어들</a:t>
            </a:r>
            <a:endParaRPr lang="ko-KR" altLang="en-US" sz="3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658396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0"/>
          </p:nvPr>
        </p:nvSpPr>
        <p:spPr>
          <a:xfrm>
            <a:off x="-937759" y="-528520"/>
            <a:ext cx="14067518" cy="7915039"/>
          </a:xfrm>
        </p:spPr>
      </p:sp>
      <p:sp>
        <p:nvSpPr>
          <p:cNvPr id="14" name="Rectangle 13"/>
          <p:cNvSpPr/>
          <p:nvPr/>
        </p:nvSpPr>
        <p:spPr>
          <a:xfrm>
            <a:off x="14651" y="-1"/>
            <a:ext cx="12188825" cy="6858000"/>
          </a:xfrm>
          <a:prstGeom prst="rect">
            <a:avLst/>
          </a:prstGeom>
          <a:gradFill flip="none" rotWithShape="1">
            <a:gsLst>
              <a:gs pos="0">
                <a:srgbClr val="3D352C">
                  <a:alpha val="65000"/>
                </a:srgbClr>
              </a:gs>
              <a:gs pos="100000">
                <a:srgbClr val="232225"/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Montserrat Light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14550" y="2977077"/>
            <a:ext cx="92283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4. </a:t>
            </a:r>
            <a:r>
              <a:rPr lang="ko-KR" altLang="en-US" sz="48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감성 예측 모델 </a:t>
            </a:r>
            <a:endParaRPr lang="en-US" altLang="ko-KR" sz="48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" name="Rectangle 2"/>
          <p:cNvSpPr/>
          <p:nvPr/>
        </p:nvSpPr>
        <p:spPr>
          <a:xfrm rot="20102656">
            <a:off x="10548450" y="-3835877"/>
            <a:ext cx="12312035" cy="622738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Montserra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345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1. 얼굴을 인식하고…"/>
          <p:cNvSpPr txBox="1"/>
          <p:nvPr/>
        </p:nvSpPr>
        <p:spPr>
          <a:xfrm>
            <a:off x="4434350" y="3252248"/>
            <a:ext cx="45719" cy="628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10000"/>
            </a:pPr>
            <a:endParaRPr lang="en-US" altLang="ko-KR" sz="5000" dirty="0"/>
          </a:p>
        </p:txBody>
      </p:sp>
      <p:sp>
        <p:nvSpPr>
          <p:cNvPr id="434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5979516" y="6540500"/>
            <a:ext cx="226619" cy="23053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lIns="25400" tIns="25400" rIns="25400" bIns="25400" rtlCol="0" anchor="t"/>
          <a:lstStyle>
            <a:lvl1pPr algn="ctr"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27" name="16">
            <a:extLst>
              <a:ext uri="{FF2B5EF4-FFF2-40B4-BE49-F238E27FC236}">
                <a16:creationId xmlns:a16="http://schemas.microsoft.com/office/drawing/2014/main" id="{77A5A450-15CC-434B-9789-ED6AFE684A05}"/>
              </a:ext>
            </a:extLst>
          </p:cNvPr>
          <p:cNvSpPr txBox="1"/>
          <p:nvPr/>
        </p:nvSpPr>
        <p:spPr>
          <a:xfrm>
            <a:off x="223863" y="186279"/>
            <a:ext cx="65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endParaRPr sz="4000" dirty="0"/>
          </a:p>
        </p:txBody>
      </p:sp>
      <p:sp>
        <p:nvSpPr>
          <p:cNvPr id="30" name="Google Shape;344;p25">
            <a:extLst>
              <a:ext uri="{FF2B5EF4-FFF2-40B4-BE49-F238E27FC236}">
                <a16:creationId xmlns:a16="http://schemas.microsoft.com/office/drawing/2014/main" id="{C8BEC25F-6271-1B41-95EF-DDABEE178ABA}"/>
              </a:ext>
            </a:extLst>
          </p:cNvPr>
          <p:cNvSpPr txBox="1"/>
          <p:nvPr/>
        </p:nvSpPr>
        <p:spPr>
          <a:xfrm>
            <a:off x="3100549" y="744660"/>
            <a:ext cx="9306676" cy="507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 marL="571500" indent="-571500" algn="l">
              <a:buFontTx/>
              <a:buChar char="-"/>
            </a:pPr>
            <a:endParaRPr sz="3000" dirty="0"/>
          </a:p>
        </p:txBody>
      </p:sp>
      <p:sp>
        <p:nvSpPr>
          <p:cNvPr id="32" name="Google Shape;344;p25">
            <a:extLst>
              <a:ext uri="{FF2B5EF4-FFF2-40B4-BE49-F238E27FC236}">
                <a16:creationId xmlns:a16="http://schemas.microsoft.com/office/drawing/2014/main" id="{FD517F6C-5D76-A842-859D-8B04D1B44256}"/>
              </a:ext>
            </a:extLst>
          </p:cNvPr>
          <p:cNvSpPr txBox="1"/>
          <p:nvPr/>
        </p:nvSpPr>
        <p:spPr>
          <a:xfrm>
            <a:off x="1137956" y="272893"/>
            <a:ext cx="9306676" cy="507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 algn="l"/>
            <a:r>
              <a:rPr lang="ko-KR" altLang="en-US" sz="3000" dirty="0">
                <a:solidFill>
                  <a:schemeClr val="tx2"/>
                </a:solidFill>
              </a:rPr>
              <a:t>주제 선정 배경</a:t>
            </a:r>
            <a:endParaRPr sz="3000" dirty="0">
              <a:solidFill>
                <a:schemeClr val="tx2"/>
              </a:solidFill>
            </a:endParaRPr>
          </a:p>
        </p:txBody>
      </p:sp>
      <p:sp>
        <p:nvSpPr>
          <p:cNvPr id="33" name="Google Shape;140;p7">
            <a:extLst>
              <a:ext uri="{FF2B5EF4-FFF2-40B4-BE49-F238E27FC236}">
                <a16:creationId xmlns:a16="http://schemas.microsoft.com/office/drawing/2014/main" id="{9FB0863C-1FA9-9F4A-9A83-D2F2C7DC1142}"/>
              </a:ext>
            </a:extLst>
          </p:cNvPr>
          <p:cNvSpPr/>
          <p:nvPr/>
        </p:nvSpPr>
        <p:spPr>
          <a:xfrm>
            <a:off x="922990" y="0"/>
            <a:ext cx="87086" cy="837449"/>
          </a:xfrm>
          <a:prstGeom prst="rect">
            <a:avLst/>
          </a:prstGeom>
          <a:solidFill>
            <a:srgbClr val="728C5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000" b="1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1500"/>
          </a:p>
        </p:txBody>
      </p:sp>
      <p:sp>
        <p:nvSpPr>
          <p:cNvPr id="40" name="Google Shape;344;p25">
            <a:extLst>
              <a:ext uri="{FF2B5EF4-FFF2-40B4-BE49-F238E27FC236}">
                <a16:creationId xmlns:a16="http://schemas.microsoft.com/office/drawing/2014/main" id="{2272BFA1-558F-B640-A7E8-3D796426EA50}"/>
              </a:ext>
            </a:extLst>
          </p:cNvPr>
          <p:cNvSpPr txBox="1"/>
          <p:nvPr/>
        </p:nvSpPr>
        <p:spPr>
          <a:xfrm>
            <a:off x="1010076" y="5499486"/>
            <a:ext cx="10777112" cy="430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 lang="en-US" altLang="ko-KR" sz="25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16">
            <a:extLst>
              <a:ext uri="{FF2B5EF4-FFF2-40B4-BE49-F238E27FC236}">
                <a16:creationId xmlns:a16="http://schemas.microsoft.com/office/drawing/2014/main" id="{B90FDAF7-A273-254A-A7E7-9859E295FD09}"/>
              </a:ext>
            </a:extLst>
          </p:cNvPr>
          <p:cNvSpPr txBox="1"/>
          <p:nvPr/>
        </p:nvSpPr>
        <p:spPr>
          <a:xfrm>
            <a:off x="351808" y="263222"/>
            <a:ext cx="1142493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altLang="ko-KR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sz="3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Google Shape;344;p25">
            <a:extLst>
              <a:ext uri="{FF2B5EF4-FFF2-40B4-BE49-F238E27FC236}">
                <a16:creationId xmlns:a16="http://schemas.microsoft.com/office/drawing/2014/main" id="{B163BB58-B1FA-0846-8FAF-900D91D95E1E}"/>
              </a:ext>
            </a:extLst>
          </p:cNvPr>
          <p:cNvSpPr txBox="1"/>
          <p:nvPr/>
        </p:nvSpPr>
        <p:spPr>
          <a:xfrm>
            <a:off x="590960" y="5266482"/>
            <a:ext cx="10777112" cy="430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 lang="en-US" altLang="ko-KR" sz="25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Google Shape;344;p25">
            <a:extLst>
              <a:ext uri="{FF2B5EF4-FFF2-40B4-BE49-F238E27FC236}">
                <a16:creationId xmlns:a16="http://schemas.microsoft.com/office/drawing/2014/main" id="{59214E72-5965-7542-8BF8-7628E611F020}"/>
              </a:ext>
            </a:extLst>
          </p:cNvPr>
          <p:cNvSpPr txBox="1"/>
          <p:nvPr/>
        </p:nvSpPr>
        <p:spPr>
          <a:xfrm>
            <a:off x="704269" y="5322299"/>
            <a:ext cx="10777112" cy="430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 lang="en-US" altLang="ko-KR" sz="25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Google Shape;344;p25">
            <a:extLst>
              <a:ext uri="{FF2B5EF4-FFF2-40B4-BE49-F238E27FC236}">
                <a16:creationId xmlns:a16="http://schemas.microsoft.com/office/drawing/2014/main" id="{72E68CBD-680E-0747-9989-EB8E36C4F3A8}"/>
              </a:ext>
            </a:extLst>
          </p:cNvPr>
          <p:cNvSpPr txBox="1"/>
          <p:nvPr/>
        </p:nvSpPr>
        <p:spPr>
          <a:xfrm>
            <a:off x="1216025" y="5714919"/>
            <a:ext cx="10777112" cy="430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 lang="en-US" altLang="ko-KR" sz="25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Google Shape;344;p25">
            <a:extLst>
              <a:ext uri="{FF2B5EF4-FFF2-40B4-BE49-F238E27FC236}">
                <a16:creationId xmlns:a16="http://schemas.microsoft.com/office/drawing/2014/main" id="{02DA7F33-2202-D44A-8ED3-5158E89A335E}"/>
              </a:ext>
            </a:extLst>
          </p:cNvPr>
          <p:cNvSpPr txBox="1"/>
          <p:nvPr/>
        </p:nvSpPr>
        <p:spPr>
          <a:xfrm>
            <a:off x="704269" y="3598594"/>
            <a:ext cx="10777112" cy="507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ko-KR" altLang="en-US" sz="3000" dirty="0">
                <a:solidFill>
                  <a:schemeClr val="accent6">
                    <a:lumMod val="50000"/>
                  </a:schemeClr>
                </a:solidFill>
              </a:rPr>
              <a:t>강의를 추천해주는  </a:t>
            </a:r>
            <a:r>
              <a:rPr lang="ko-KR" altLang="en-US" sz="3000" dirty="0" err="1">
                <a:solidFill>
                  <a:schemeClr val="accent6">
                    <a:lumMod val="50000"/>
                  </a:schemeClr>
                </a:solidFill>
              </a:rPr>
              <a:t>챗봇을</a:t>
            </a:r>
            <a:r>
              <a:rPr lang="ko-KR" altLang="en-US" sz="3000" dirty="0">
                <a:solidFill>
                  <a:schemeClr val="accent6">
                    <a:lumMod val="50000"/>
                  </a:schemeClr>
                </a:solidFill>
              </a:rPr>
              <a:t> 개발하고 싶어</a:t>
            </a:r>
            <a:r>
              <a:rPr lang="en-US" altLang="ko-KR" sz="3000" dirty="0">
                <a:solidFill>
                  <a:schemeClr val="accent6">
                    <a:lumMod val="50000"/>
                  </a:schemeClr>
                </a:solidFill>
              </a:rPr>
              <a:t>...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B0D80CA-DDAD-EC41-A47D-21A2327A2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453" y="1965172"/>
            <a:ext cx="2177347" cy="121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646375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5979516" y="6540500"/>
            <a:ext cx="226619" cy="23053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horz" lIns="25400" tIns="25400" rIns="25400" bIns="25400" rtlCol="0" anchor="t"/>
          <a:lstStyle>
            <a:lvl1pPr algn="ctr"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27" name="16">
            <a:extLst>
              <a:ext uri="{FF2B5EF4-FFF2-40B4-BE49-F238E27FC236}">
                <a16:creationId xmlns:a16="http://schemas.microsoft.com/office/drawing/2014/main" id="{77A5A450-15CC-434B-9789-ED6AFE684A05}"/>
              </a:ext>
            </a:extLst>
          </p:cNvPr>
          <p:cNvSpPr txBox="1"/>
          <p:nvPr/>
        </p:nvSpPr>
        <p:spPr>
          <a:xfrm>
            <a:off x="223863" y="186279"/>
            <a:ext cx="65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endParaRPr sz="4000" dirty="0"/>
          </a:p>
        </p:txBody>
      </p:sp>
      <p:sp>
        <p:nvSpPr>
          <p:cNvPr id="30" name="Google Shape;344;p25">
            <a:extLst>
              <a:ext uri="{FF2B5EF4-FFF2-40B4-BE49-F238E27FC236}">
                <a16:creationId xmlns:a16="http://schemas.microsoft.com/office/drawing/2014/main" id="{C8BEC25F-6271-1B41-95EF-DDABEE178ABA}"/>
              </a:ext>
            </a:extLst>
          </p:cNvPr>
          <p:cNvSpPr txBox="1"/>
          <p:nvPr/>
        </p:nvSpPr>
        <p:spPr>
          <a:xfrm>
            <a:off x="3100549" y="744660"/>
            <a:ext cx="9306676" cy="507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 marL="571500" indent="-571500" algn="l">
              <a:buFontTx/>
              <a:buChar char="-"/>
            </a:pPr>
            <a:endParaRPr sz="3000" dirty="0"/>
          </a:p>
        </p:txBody>
      </p:sp>
      <p:sp>
        <p:nvSpPr>
          <p:cNvPr id="33" name="Google Shape;140;p7">
            <a:extLst>
              <a:ext uri="{FF2B5EF4-FFF2-40B4-BE49-F238E27FC236}">
                <a16:creationId xmlns:a16="http://schemas.microsoft.com/office/drawing/2014/main" id="{9FB0863C-1FA9-9F4A-9A83-D2F2C7DC1142}"/>
              </a:ext>
            </a:extLst>
          </p:cNvPr>
          <p:cNvSpPr/>
          <p:nvPr/>
        </p:nvSpPr>
        <p:spPr>
          <a:xfrm>
            <a:off x="922990" y="0"/>
            <a:ext cx="87086" cy="837449"/>
          </a:xfrm>
          <a:prstGeom prst="rect">
            <a:avLst/>
          </a:prstGeom>
          <a:solidFill>
            <a:srgbClr val="728C5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000" b="1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1500"/>
          </a:p>
        </p:txBody>
      </p:sp>
      <p:sp>
        <p:nvSpPr>
          <p:cNvPr id="40" name="Google Shape;344;p25">
            <a:extLst>
              <a:ext uri="{FF2B5EF4-FFF2-40B4-BE49-F238E27FC236}">
                <a16:creationId xmlns:a16="http://schemas.microsoft.com/office/drawing/2014/main" id="{2272BFA1-558F-B640-A7E8-3D796426EA50}"/>
              </a:ext>
            </a:extLst>
          </p:cNvPr>
          <p:cNvSpPr txBox="1"/>
          <p:nvPr/>
        </p:nvSpPr>
        <p:spPr>
          <a:xfrm>
            <a:off x="-5164693" y="892508"/>
            <a:ext cx="10777112" cy="430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 lang="en-US" altLang="ko-KR" sz="25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16">
            <a:extLst>
              <a:ext uri="{FF2B5EF4-FFF2-40B4-BE49-F238E27FC236}">
                <a16:creationId xmlns:a16="http://schemas.microsoft.com/office/drawing/2014/main" id="{B90FDAF7-A273-254A-A7E7-9859E295FD09}"/>
              </a:ext>
            </a:extLst>
          </p:cNvPr>
          <p:cNvSpPr txBox="1"/>
          <p:nvPr/>
        </p:nvSpPr>
        <p:spPr>
          <a:xfrm>
            <a:off x="351808" y="263222"/>
            <a:ext cx="1142493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altLang="ko-KR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30</a:t>
            </a:r>
            <a:endParaRPr sz="3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Google Shape;344;p25">
            <a:extLst>
              <a:ext uri="{FF2B5EF4-FFF2-40B4-BE49-F238E27FC236}">
                <a16:creationId xmlns:a16="http://schemas.microsoft.com/office/drawing/2014/main" id="{22FC736F-109E-9149-9BF6-FD9C7D7342FC}"/>
              </a:ext>
            </a:extLst>
          </p:cNvPr>
          <p:cNvSpPr txBox="1"/>
          <p:nvPr/>
        </p:nvSpPr>
        <p:spPr>
          <a:xfrm>
            <a:off x="1137956" y="272893"/>
            <a:ext cx="9306676" cy="507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 algn="l"/>
            <a:r>
              <a:rPr lang="ko-KR" altLang="en-US" sz="3000" dirty="0">
                <a:solidFill>
                  <a:schemeClr val="tx2"/>
                </a:solidFill>
              </a:rPr>
              <a:t>감성 예측 모델</a:t>
            </a:r>
            <a:endParaRPr sz="3000" dirty="0">
              <a:solidFill>
                <a:schemeClr val="tx2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7AA3574-41A9-DA4E-B952-26A584EC9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549" y="2479946"/>
            <a:ext cx="1796772" cy="1443835"/>
          </a:xfrm>
          <a:prstGeom prst="rect">
            <a:avLst/>
          </a:prstGeom>
        </p:spPr>
      </p:pic>
      <p:sp>
        <p:nvSpPr>
          <p:cNvPr id="12" name="Google Shape;344;p25">
            <a:extLst>
              <a:ext uri="{FF2B5EF4-FFF2-40B4-BE49-F238E27FC236}">
                <a16:creationId xmlns:a16="http://schemas.microsoft.com/office/drawing/2014/main" id="{EA845C80-6AD7-4445-8868-959490D802B0}"/>
              </a:ext>
            </a:extLst>
          </p:cNvPr>
          <p:cNvSpPr txBox="1"/>
          <p:nvPr/>
        </p:nvSpPr>
        <p:spPr>
          <a:xfrm>
            <a:off x="3800204" y="2694054"/>
            <a:ext cx="6644428" cy="1015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699" tIns="45699" rIns="45699" bIns="45699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ko-KR" altLang="en-US" sz="3000" dirty="0">
                <a:solidFill>
                  <a:schemeClr val="accent6">
                    <a:lumMod val="50000"/>
                  </a:schemeClr>
                </a:solidFill>
              </a:rPr>
              <a:t>컴퓨터는 글자를 못 읽는</a:t>
            </a:r>
            <a:endParaRPr lang="en-US" altLang="ko-KR" sz="3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ko-KR" altLang="en-US" sz="3000" dirty="0">
                <a:solidFill>
                  <a:schemeClr val="accent6">
                    <a:lumMod val="50000"/>
                  </a:schemeClr>
                </a:solidFill>
              </a:rPr>
              <a:t>바보</a:t>
            </a:r>
            <a:r>
              <a:rPr lang="en-US" altLang="ko-KR" sz="3000" dirty="0">
                <a:solidFill>
                  <a:schemeClr val="accent6">
                    <a:lumMod val="50000"/>
                  </a:schemeClr>
                </a:solidFill>
              </a:rPr>
              <a:t>......(</a:t>
            </a:r>
            <a:r>
              <a:rPr lang="ko-KR" altLang="en-US" sz="3000" dirty="0">
                <a:solidFill>
                  <a:schemeClr val="accent6">
                    <a:lumMod val="50000"/>
                  </a:schemeClr>
                </a:solidFill>
              </a:rPr>
              <a:t>숫자만 좋아해</a:t>
            </a:r>
            <a:r>
              <a:rPr lang="en-US" altLang="ko-KR" sz="3000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2223234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5979516" y="6540500"/>
            <a:ext cx="226619" cy="23053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horz" lIns="25400" tIns="25400" rIns="25400" bIns="25400" rtlCol="0" anchor="t"/>
          <a:lstStyle>
            <a:lvl1pPr algn="ctr"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27" name="16">
            <a:extLst>
              <a:ext uri="{FF2B5EF4-FFF2-40B4-BE49-F238E27FC236}">
                <a16:creationId xmlns:a16="http://schemas.microsoft.com/office/drawing/2014/main" id="{77A5A450-15CC-434B-9789-ED6AFE684A05}"/>
              </a:ext>
            </a:extLst>
          </p:cNvPr>
          <p:cNvSpPr txBox="1"/>
          <p:nvPr/>
        </p:nvSpPr>
        <p:spPr>
          <a:xfrm>
            <a:off x="223863" y="186279"/>
            <a:ext cx="65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endParaRPr sz="4000" dirty="0"/>
          </a:p>
        </p:txBody>
      </p:sp>
      <p:sp>
        <p:nvSpPr>
          <p:cNvPr id="30" name="Google Shape;344;p25">
            <a:extLst>
              <a:ext uri="{FF2B5EF4-FFF2-40B4-BE49-F238E27FC236}">
                <a16:creationId xmlns:a16="http://schemas.microsoft.com/office/drawing/2014/main" id="{C8BEC25F-6271-1B41-95EF-DDABEE178ABA}"/>
              </a:ext>
            </a:extLst>
          </p:cNvPr>
          <p:cNvSpPr txBox="1"/>
          <p:nvPr/>
        </p:nvSpPr>
        <p:spPr>
          <a:xfrm>
            <a:off x="3100549" y="744660"/>
            <a:ext cx="9306676" cy="507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 marL="571500" indent="-571500" algn="l">
              <a:buFontTx/>
              <a:buChar char="-"/>
            </a:pPr>
            <a:endParaRPr sz="3000" dirty="0"/>
          </a:p>
        </p:txBody>
      </p:sp>
      <p:sp>
        <p:nvSpPr>
          <p:cNvPr id="33" name="Google Shape;140;p7">
            <a:extLst>
              <a:ext uri="{FF2B5EF4-FFF2-40B4-BE49-F238E27FC236}">
                <a16:creationId xmlns:a16="http://schemas.microsoft.com/office/drawing/2014/main" id="{9FB0863C-1FA9-9F4A-9A83-D2F2C7DC1142}"/>
              </a:ext>
            </a:extLst>
          </p:cNvPr>
          <p:cNvSpPr/>
          <p:nvPr/>
        </p:nvSpPr>
        <p:spPr>
          <a:xfrm>
            <a:off x="922990" y="0"/>
            <a:ext cx="87086" cy="837449"/>
          </a:xfrm>
          <a:prstGeom prst="rect">
            <a:avLst/>
          </a:prstGeom>
          <a:solidFill>
            <a:srgbClr val="728C5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000" b="1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1500"/>
          </a:p>
        </p:txBody>
      </p:sp>
      <p:sp>
        <p:nvSpPr>
          <p:cNvPr id="40" name="Google Shape;344;p25">
            <a:extLst>
              <a:ext uri="{FF2B5EF4-FFF2-40B4-BE49-F238E27FC236}">
                <a16:creationId xmlns:a16="http://schemas.microsoft.com/office/drawing/2014/main" id="{2272BFA1-558F-B640-A7E8-3D796426EA50}"/>
              </a:ext>
            </a:extLst>
          </p:cNvPr>
          <p:cNvSpPr txBox="1"/>
          <p:nvPr/>
        </p:nvSpPr>
        <p:spPr>
          <a:xfrm>
            <a:off x="-5164693" y="892508"/>
            <a:ext cx="10777112" cy="430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 lang="en-US" altLang="ko-KR" sz="25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16">
            <a:extLst>
              <a:ext uri="{FF2B5EF4-FFF2-40B4-BE49-F238E27FC236}">
                <a16:creationId xmlns:a16="http://schemas.microsoft.com/office/drawing/2014/main" id="{B90FDAF7-A273-254A-A7E7-9859E295FD09}"/>
              </a:ext>
            </a:extLst>
          </p:cNvPr>
          <p:cNvSpPr txBox="1"/>
          <p:nvPr/>
        </p:nvSpPr>
        <p:spPr>
          <a:xfrm>
            <a:off x="351808" y="263222"/>
            <a:ext cx="1142493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altLang="ko-KR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sz="3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Google Shape;344;p25">
            <a:extLst>
              <a:ext uri="{FF2B5EF4-FFF2-40B4-BE49-F238E27FC236}">
                <a16:creationId xmlns:a16="http://schemas.microsoft.com/office/drawing/2014/main" id="{22FC736F-109E-9149-9BF6-FD9C7D7342FC}"/>
              </a:ext>
            </a:extLst>
          </p:cNvPr>
          <p:cNvSpPr txBox="1"/>
          <p:nvPr/>
        </p:nvSpPr>
        <p:spPr>
          <a:xfrm>
            <a:off x="1137956" y="272893"/>
            <a:ext cx="9306676" cy="507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 algn="l"/>
            <a:r>
              <a:rPr lang="ko-KR" altLang="en-US" sz="3000" dirty="0">
                <a:solidFill>
                  <a:schemeClr val="tx2"/>
                </a:solidFill>
              </a:rPr>
              <a:t>감성 예측 모델</a:t>
            </a:r>
          </a:p>
        </p:txBody>
      </p:sp>
      <p:sp>
        <p:nvSpPr>
          <p:cNvPr id="12" name="Google Shape;344;p25">
            <a:extLst>
              <a:ext uri="{FF2B5EF4-FFF2-40B4-BE49-F238E27FC236}">
                <a16:creationId xmlns:a16="http://schemas.microsoft.com/office/drawing/2014/main" id="{EA845C80-6AD7-4445-8868-959490D802B0}"/>
              </a:ext>
            </a:extLst>
          </p:cNvPr>
          <p:cNvSpPr txBox="1"/>
          <p:nvPr/>
        </p:nvSpPr>
        <p:spPr>
          <a:xfrm>
            <a:off x="5655826" y="1724238"/>
            <a:ext cx="6644428" cy="1015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699" tIns="45699" rIns="45699" bIns="45699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en-US" altLang="ko-KR" sz="6000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13" name="Google Shape;344;p25">
            <a:extLst>
              <a:ext uri="{FF2B5EF4-FFF2-40B4-BE49-F238E27FC236}">
                <a16:creationId xmlns:a16="http://schemas.microsoft.com/office/drawing/2014/main" id="{F8E44F1B-347F-F543-A247-4B923B5773E0}"/>
              </a:ext>
            </a:extLst>
          </p:cNvPr>
          <p:cNvSpPr txBox="1"/>
          <p:nvPr/>
        </p:nvSpPr>
        <p:spPr>
          <a:xfrm>
            <a:off x="351808" y="1809113"/>
            <a:ext cx="6644428" cy="1015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699" tIns="45699" rIns="45699" bIns="45699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ko-KR" altLang="en-US" sz="3000" dirty="0">
                <a:solidFill>
                  <a:schemeClr val="accent6">
                    <a:lumMod val="50000"/>
                  </a:schemeClr>
                </a:solidFill>
              </a:rPr>
              <a:t>컴퓨터 이 바보야</a:t>
            </a:r>
            <a:endParaRPr lang="en-US" altLang="ko-KR" sz="3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ko-KR" altLang="en-US" sz="3000" dirty="0" err="1">
                <a:solidFill>
                  <a:schemeClr val="accent6">
                    <a:lumMod val="50000"/>
                  </a:schemeClr>
                </a:solidFill>
              </a:rPr>
              <a:t>멍청아</a:t>
            </a:r>
            <a:r>
              <a:rPr lang="ko-KR" altLang="en-US" sz="3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ko-KR" altLang="en-US" sz="3000" dirty="0" err="1">
                <a:solidFill>
                  <a:schemeClr val="accent6">
                    <a:lumMod val="50000"/>
                  </a:schemeClr>
                </a:solidFill>
              </a:rPr>
              <a:t>ㅋㅋ</a:t>
            </a:r>
            <a:r>
              <a:rPr lang="ko-KR" altLang="en-US" sz="3000" dirty="0">
                <a:solidFill>
                  <a:schemeClr val="accent6">
                    <a:lumMod val="50000"/>
                  </a:schemeClr>
                </a:solidFill>
              </a:rPr>
              <a:t> 메롱 </a:t>
            </a:r>
            <a:endParaRPr lang="en-US" altLang="ko-KR" sz="3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6C1126-85BE-434B-B5B6-7FCCEE5BA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549" y="3079749"/>
            <a:ext cx="1081984" cy="129367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F8A7137-80CF-1C46-B86A-D23B0D60F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9107" y="2999354"/>
            <a:ext cx="1557867" cy="1251857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75BC0806-9DC3-E044-A81E-FFC4282592D0}"/>
              </a:ext>
            </a:extLst>
          </p:cNvPr>
          <p:cNvGrpSpPr/>
          <p:nvPr/>
        </p:nvGrpSpPr>
        <p:grpSpPr>
          <a:xfrm>
            <a:off x="8528120" y="3364053"/>
            <a:ext cx="814320" cy="162720"/>
            <a:chOff x="8528120" y="3364053"/>
            <a:chExt cx="814320" cy="16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03A9D527-7E7E-5242-9481-27AEC07AC564}"/>
                    </a:ext>
                  </a:extLst>
                </p14:cNvPr>
                <p14:cNvContentPartPr/>
                <p14:nvPr/>
              </p14:nvContentPartPr>
              <p14:xfrm>
                <a:off x="8528120" y="3364053"/>
                <a:ext cx="286200" cy="16272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03A9D527-7E7E-5242-9481-27AEC07AC56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510480" y="3346053"/>
                  <a:ext cx="3218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4F6D2F7E-3E00-4F40-8F3D-CD23DB519BB7}"/>
                    </a:ext>
                  </a:extLst>
                </p14:cNvPr>
                <p14:cNvContentPartPr/>
                <p14:nvPr/>
              </p14:nvContentPartPr>
              <p14:xfrm>
                <a:off x="8969480" y="3369453"/>
                <a:ext cx="372960" cy="13716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4F6D2F7E-3E00-4F40-8F3D-CD23DB519BB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951840" y="3351813"/>
                  <a:ext cx="408600" cy="17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98A4EAD2-3811-AB42-B770-5E02D6AB889E}"/>
                  </a:ext>
                </a:extLst>
              </p14:cNvPr>
              <p14:cNvContentPartPr/>
              <p14:nvPr/>
            </p14:nvContentPartPr>
            <p14:xfrm>
              <a:off x="8771840" y="3632613"/>
              <a:ext cx="423720" cy="7092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98A4EAD2-3811-AB42-B770-5E02D6AB88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54200" y="3614613"/>
                <a:ext cx="459360" cy="10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5730742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5979516" y="6540500"/>
            <a:ext cx="226619" cy="23053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horz" lIns="25400" tIns="25400" rIns="25400" bIns="25400" rtlCol="0" anchor="t"/>
          <a:lstStyle>
            <a:lvl1pPr algn="ctr"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32</a:t>
            </a:fld>
            <a:endParaRPr/>
          </a:p>
        </p:txBody>
      </p:sp>
      <p:sp>
        <p:nvSpPr>
          <p:cNvPr id="27" name="16">
            <a:extLst>
              <a:ext uri="{FF2B5EF4-FFF2-40B4-BE49-F238E27FC236}">
                <a16:creationId xmlns:a16="http://schemas.microsoft.com/office/drawing/2014/main" id="{77A5A450-15CC-434B-9789-ED6AFE684A05}"/>
              </a:ext>
            </a:extLst>
          </p:cNvPr>
          <p:cNvSpPr txBox="1"/>
          <p:nvPr/>
        </p:nvSpPr>
        <p:spPr>
          <a:xfrm>
            <a:off x="223863" y="186279"/>
            <a:ext cx="65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endParaRPr sz="4000" dirty="0"/>
          </a:p>
        </p:txBody>
      </p:sp>
      <p:sp>
        <p:nvSpPr>
          <p:cNvPr id="30" name="Google Shape;344;p25">
            <a:extLst>
              <a:ext uri="{FF2B5EF4-FFF2-40B4-BE49-F238E27FC236}">
                <a16:creationId xmlns:a16="http://schemas.microsoft.com/office/drawing/2014/main" id="{C8BEC25F-6271-1B41-95EF-DDABEE178ABA}"/>
              </a:ext>
            </a:extLst>
          </p:cNvPr>
          <p:cNvSpPr txBox="1"/>
          <p:nvPr/>
        </p:nvSpPr>
        <p:spPr>
          <a:xfrm>
            <a:off x="3100549" y="744660"/>
            <a:ext cx="9306676" cy="507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 marL="571500" indent="-571500" algn="l">
              <a:buFontTx/>
              <a:buChar char="-"/>
            </a:pPr>
            <a:endParaRPr sz="3000" dirty="0"/>
          </a:p>
        </p:txBody>
      </p:sp>
      <p:sp>
        <p:nvSpPr>
          <p:cNvPr id="33" name="Google Shape;140;p7">
            <a:extLst>
              <a:ext uri="{FF2B5EF4-FFF2-40B4-BE49-F238E27FC236}">
                <a16:creationId xmlns:a16="http://schemas.microsoft.com/office/drawing/2014/main" id="{9FB0863C-1FA9-9F4A-9A83-D2F2C7DC1142}"/>
              </a:ext>
            </a:extLst>
          </p:cNvPr>
          <p:cNvSpPr/>
          <p:nvPr/>
        </p:nvSpPr>
        <p:spPr>
          <a:xfrm>
            <a:off x="922990" y="0"/>
            <a:ext cx="87086" cy="837449"/>
          </a:xfrm>
          <a:prstGeom prst="rect">
            <a:avLst/>
          </a:prstGeom>
          <a:solidFill>
            <a:srgbClr val="728C5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000" b="1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1500"/>
          </a:p>
        </p:txBody>
      </p:sp>
      <p:sp>
        <p:nvSpPr>
          <p:cNvPr id="40" name="Google Shape;344;p25">
            <a:extLst>
              <a:ext uri="{FF2B5EF4-FFF2-40B4-BE49-F238E27FC236}">
                <a16:creationId xmlns:a16="http://schemas.microsoft.com/office/drawing/2014/main" id="{2272BFA1-558F-B640-A7E8-3D796426EA50}"/>
              </a:ext>
            </a:extLst>
          </p:cNvPr>
          <p:cNvSpPr txBox="1"/>
          <p:nvPr/>
        </p:nvSpPr>
        <p:spPr>
          <a:xfrm>
            <a:off x="-5164693" y="892508"/>
            <a:ext cx="10777112" cy="430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 lang="en-US" altLang="ko-KR" sz="25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16">
            <a:extLst>
              <a:ext uri="{FF2B5EF4-FFF2-40B4-BE49-F238E27FC236}">
                <a16:creationId xmlns:a16="http://schemas.microsoft.com/office/drawing/2014/main" id="{B90FDAF7-A273-254A-A7E7-9859E295FD09}"/>
              </a:ext>
            </a:extLst>
          </p:cNvPr>
          <p:cNvSpPr txBox="1"/>
          <p:nvPr/>
        </p:nvSpPr>
        <p:spPr>
          <a:xfrm>
            <a:off x="351808" y="263222"/>
            <a:ext cx="1142493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altLang="ko-KR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32</a:t>
            </a:r>
            <a:endParaRPr sz="3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Google Shape;344;p25">
            <a:extLst>
              <a:ext uri="{FF2B5EF4-FFF2-40B4-BE49-F238E27FC236}">
                <a16:creationId xmlns:a16="http://schemas.microsoft.com/office/drawing/2014/main" id="{22FC736F-109E-9149-9BF6-FD9C7D7342FC}"/>
              </a:ext>
            </a:extLst>
          </p:cNvPr>
          <p:cNvSpPr txBox="1"/>
          <p:nvPr/>
        </p:nvSpPr>
        <p:spPr>
          <a:xfrm>
            <a:off x="1137956" y="272893"/>
            <a:ext cx="9306676" cy="507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 algn="l"/>
            <a:r>
              <a:rPr lang="ko-KR" altLang="en-US" sz="3000" dirty="0">
                <a:solidFill>
                  <a:schemeClr val="tx2"/>
                </a:solidFill>
              </a:rPr>
              <a:t>감성 예측 모델</a:t>
            </a:r>
          </a:p>
        </p:txBody>
      </p:sp>
      <p:sp>
        <p:nvSpPr>
          <p:cNvPr id="12" name="Google Shape;344;p25">
            <a:extLst>
              <a:ext uri="{FF2B5EF4-FFF2-40B4-BE49-F238E27FC236}">
                <a16:creationId xmlns:a16="http://schemas.microsoft.com/office/drawing/2014/main" id="{EA845C80-6AD7-4445-8868-959490D802B0}"/>
              </a:ext>
            </a:extLst>
          </p:cNvPr>
          <p:cNvSpPr txBox="1"/>
          <p:nvPr/>
        </p:nvSpPr>
        <p:spPr>
          <a:xfrm>
            <a:off x="5655826" y="1724238"/>
            <a:ext cx="6644428" cy="1015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699" tIns="45699" rIns="45699" bIns="45699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 lang="en-US" altLang="ko-KR" sz="6000" dirty="0">
              <a:solidFill>
                <a:srgbClr val="C00000"/>
              </a:solidFill>
            </a:endParaRPr>
          </a:p>
        </p:txBody>
      </p:sp>
      <p:sp>
        <p:nvSpPr>
          <p:cNvPr id="13" name="Google Shape;344;p25">
            <a:extLst>
              <a:ext uri="{FF2B5EF4-FFF2-40B4-BE49-F238E27FC236}">
                <a16:creationId xmlns:a16="http://schemas.microsoft.com/office/drawing/2014/main" id="{F8E44F1B-347F-F543-A247-4B923B5773E0}"/>
              </a:ext>
            </a:extLst>
          </p:cNvPr>
          <p:cNvSpPr txBox="1"/>
          <p:nvPr/>
        </p:nvSpPr>
        <p:spPr>
          <a:xfrm>
            <a:off x="223863" y="1871220"/>
            <a:ext cx="6644428" cy="1015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699" tIns="45699" rIns="45699" bIns="45699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en-US" altLang="ko-KR" sz="3000" dirty="0">
                <a:solidFill>
                  <a:schemeClr val="accent6">
                    <a:lumMod val="50000"/>
                  </a:schemeClr>
                </a:solidFill>
              </a:rPr>
              <a:t>(123123148319414,</a:t>
            </a:r>
          </a:p>
          <a:p>
            <a:r>
              <a:rPr lang="en-US" altLang="ko-KR" sz="3000" dirty="0">
                <a:solidFill>
                  <a:schemeClr val="accent6">
                    <a:lumMod val="50000"/>
                  </a:schemeClr>
                </a:solidFill>
              </a:rPr>
              <a:t>237482)</a:t>
            </a:r>
            <a:r>
              <a:rPr lang="ko-KR" altLang="en-US" sz="3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altLang="ko-KR" sz="3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6C1126-85BE-434B-B5B6-7FCCEE5BA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549" y="3079749"/>
            <a:ext cx="1081984" cy="129367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F8A7137-80CF-1C46-B86A-D23B0D60F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9107" y="2999354"/>
            <a:ext cx="1557867" cy="1251857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95DE9CB1-945D-2E4F-B1C5-F6F56D78DF82}"/>
              </a:ext>
            </a:extLst>
          </p:cNvPr>
          <p:cNvGrpSpPr/>
          <p:nvPr/>
        </p:nvGrpSpPr>
        <p:grpSpPr>
          <a:xfrm>
            <a:off x="9677600" y="2276853"/>
            <a:ext cx="694800" cy="701280"/>
            <a:chOff x="9677600" y="2276853"/>
            <a:chExt cx="694800" cy="70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64E9D7D6-DBF5-BB49-B7E3-2032135DDE8C}"/>
                    </a:ext>
                  </a:extLst>
                </p14:cNvPr>
                <p14:cNvContentPartPr/>
                <p14:nvPr/>
              </p14:nvContentPartPr>
              <p14:xfrm>
                <a:off x="9758600" y="2276853"/>
                <a:ext cx="450000" cy="29628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64E9D7D6-DBF5-BB49-B7E3-2032135DDE8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740960" y="2259213"/>
                  <a:ext cx="4856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1822D7A5-F8DE-884B-BCD9-CA20C41213C4}"/>
                    </a:ext>
                  </a:extLst>
                </p14:cNvPr>
                <p14:cNvContentPartPr/>
                <p14:nvPr/>
              </p14:nvContentPartPr>
              <p14:xfrm>
                <a:off x="10152440" y="2323293"/>
                <a:ext cx="219960" cy="39816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1822D7A5-F8DE-884B-BCD9-CA20C41213C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134800" y="2305653"/>
                  <a:ext cx="25560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0E8FF448-0161-F148-92DD-11F64A6BD592}"/>
                    </a:ext>
                  </a:extLst>
                </p14:cNvPr>
                <p14:cNvContentPartPr/>
                <p14:nvPr/>
              </p14:nvContentPartPr>
              <p14:xfrm>
                <a:off x="9677600" y="2578893"/>
                <a:ext cx="254880" cy="29340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0E8FF448-0161-F148-92DD-11F64A6BD59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659600" y="2561253"/>
                  <a:ext cx="29052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C1703C12-700C-5242-A4B4-155375447D1C}"/>
                    </a:ext>
                  </a:extLst>
                </p14:cNvPr>
                <p14:cNvContentPartPr/>
                <p14:nvPr/>
              </p14:nvContentPartPr>
              <p14:xfrm>
                <a:off x="9953360" y="2768613"/>
                <a:ext cx="410760" cy="20952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C1703C12-700C-5242-A4B4-155375447D1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935720" y="2750613"/>
                  <a:ext cx="446400" cy="245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C23100E0-14E2-F347-969F-0FF302D9EDFA}"/>
                  </a:ext>
                </a:extLst>
              </p14:cNvPr>
              <p14:cNvContentPartPr/>
              <p14:nvPr/>
            </p14:nvContentPartPr>
            <p14:xfrm>
              <a:off x="-2912680" y="8616813"/>
              <a:ext cx="4320" cy="36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C23100E0-14E2-F347-969F-0FF302D9EDF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930320" y="8598813"/>
                <a:ext cx="399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33C50A4B-329E-7F43-ABAB-31F03DBB190F}"/>
                  </a:ext>
                </a:extLst>
              </p14:cNvPr>
              <p14:cNvContentPartPr/>
              <p14:nvPr/>
            </p14:nvContentPartPr>
            <p14:xfrm>
              <a:off x="8863280" y="3569253"/>
              <a:ext cx="189360" cy="16668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33C50A4B-329E-7F43-ABAB-31F03DBB190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845280" y="3551613"/>
                <a:ext cx="225000" cy="20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그룹 33">
            <a:extLst>
              <a:ext uri="{FF2B5EF4-FFF2-40B4-BE49-F238E27FC236}">
                <a16:creationId xmlns:a16="http://schemas.microsoft.com/office/drawing/2014/main" id="{9E35A4CD-6817-A342-81A3-21DF5C94ECF9}"/>
              </a:ext>
            </a:extLst>
          </p:cNvPr>
          <p:cNvGrpSpPr/>
          <p:nvPr/>
        </p:nvGrpSpPr>
        <p:grpSpPr>
          <a:xfrm>
            <a:off x="8464040" y="3338853"/>
            <a:ext cx="1209240" cy="12240"/>
            <a:chOff x="8464040" y="3338853"/>
            <a:chExt cx="1209240" cy="1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B9777310-F89B-2F4E-8873-F81C45DB06E3}"/>
                    </a:ext>
                  </a:extLst>
                </p14:cNvPr>
                <p14:cNvContentPartPr/>
                <p14:nvPr/>
              </p14:nvContentPartPr>
              <p14:xfrm>
                <a:off x="8464040" y="3338853"/>
                <a:ext cx="391320" cy="540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B9777310-F89B-2F4E-8873-F81C45DB06E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446040" y="3320853"/>
                  <a:ext cx="4269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47F23FC8-EE82-BE42-9710-322EDB3A2B43}"/>
                    </a:ext>
                  </a:extLst>
                </p14:cNvPr>
                <p14:cNvContentPartPr/>
                <p14:nvPr/>
              </p14:nvContentPartPr>
              <p14:xfrm>
                <a:off x="9177920" y="3346773"/>
                <a:ext cx="495360" cy="432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47F23FC8-EE82-BE42-9710-322EDB3A2B4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160280" y="3328773"/>
                  <a:ext cx="531000" cy="3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EB4450B4-02B2-5C40-B2A1-9901C954A568}"/>
                  </a:ext>
                </a:extLst>
              </p14:cNvPr>
              <p14:cNvContentPartPr/>
              <p14:nvPr/>
            </p14:nvContentPartPr>
            <p14:xfrm>
              <a:off x="11360960" y="3339933"/>
              <a:ext cx="360" cy="36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EB4450B4-02B2-5C40-B2A1-9901C954A56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343320" y="332193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FD189916-D8F9-E545-8E8E-6D61975C61C1}"/>
                  </a:ext>
                </a:extLst>
              </p14:cNvPr>
              <p14:cNvContentPartPr/>
              <p14:nvPr/>
            </p14:nvContentPartPr>
            <p14:xfrm>
              <a:off x="13456880" y="5589573"/>
              <a:ext cx="7920" cy="36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FD189916-D8F9-E545-8E8E-6D61975C61C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3438880" y="5571933"/>
                <a:ext cx="4356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그룹 49">
            <a:extLst>
              <a:ext uri="{FF2B5EF4-FFF2-40B4-BE49-F238E27FC236}">
                <a16:creationId xmlns:a16="http://schemas.microsoft.com/office/drawing/2014/main" id="{0BD666AB-BF16-534D-8377-1AF2B166CEC2}"/>
              </a:ext>
            </a:extLst>
          </p:cNvPr>
          <p:cNvGrpSpPr/>
          <p:nvPr/>
        </p:nvGrpSpPr>
        <p:grpSpPr>
          <a:xfrm>
            <a:off x="7593200" y="1724613"/>
            <a:ext cx="1694520" cy="889200"/>
            <a:chOff x="7593200" y="1724613"/>
            <a:chExt cx="1694520" cy="88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4E20E9D3-24E5-4D47-8EF1-9ED6EECDD40D}"/>
                    </a:ext>
                  </a:extLst>
                </p14:cNvPr>
                <p14:cNvContentPartPr/>
                <p14:nvPr/>
              </p14:nvContentPartPr>
              <p14:xfrm>
                <a:off x="7593200" y="1945293"/>
                <a:ext cx="173160" cy="35064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4E20E9D3-24E5-4D47-8EF1-9ED6EECDD40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575560" y="1927653"/>
                  <a:ext cx="20880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925FA0FF-5AF1-E14C-B86B-7DC6CAF03FD3}"/>
                    </a:ext>
                  </a:extLst>
                </p14:cNvPr>
                <p14:cNvContentPartPr/>
                <p14:nvPr/>
              </p14:nvContentPartPr>
              <p14:xfrm>
                <a:off x="7758440" y="2163093"/>
                <a:ext cx="143280" cy="3168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925FA0FF-5AF1-E14C-B86B-7DC6CAF03FD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740440" y="2145453"/>
                  <a:ext cx="1789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439BCAF0-B781-6043-B97E-D08E1F3F2365}"/>
                    </a:ext>
                  </a:extLst>
                </p14:cNvPr>
                <p14:cNvContentPartPr/>
                <p14:nvPr/>
              </p14:nvContentPartPr>
              <p14:xfrm>
                <a:off x="7866800" y="1935213"/>
                <a:ext cx="193320" cy="4536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439BCAF0-B781-6043-B97E-D08E1F3F236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849160" y="1917573"/>
                  <a:ext cx="2289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4538F8F0-9593-8444-ABE3-F2CBCD17A399}"/>
                    </a:ext>
                  </a:extLst>
                </p14:cNvPr>
                <p14:cNvContentPartPr/>
                <p14:nvPr/>
              </p14:nvContentPartPr>
              <p14:xfrm>
                <a:off x="7983800" y="1975533"/>
                <a:ext cx="30960" cy="21816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4538F8F0-9593-8444-ABE3-F2CBCD17A39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965800" y="1957533"/>
                  <a:ext cx="6660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B4EB3FC1-AB53-6D42-B5CA-710E57E2ED26}"/>
                    </a:ext>
                  </a:extLst>
                </p14:cNvPr>
                <p14:cNvContentPartPr/>
                <p14:nvPr/>
              </p14:nvContentPartPr>
              <p14:xfrm>
                <a:off x="7987040" y="1943133"/>
                <a:ext cx="180720" cy="19584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B4EB3FC1-AB53-6D42-B5CA-710E57E2ED2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69040" y="1925493"/>
                  <a:ext cx="2163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0E712F0A-2CA3-A446-A685-E7E1BF84DC33}"/>
                    </a:ext>
                  </a:extLst>
                </p14:cNvPr>
                <p14:cNvContentPartPr/>
                <p14:nvPr/>
              </p14:nvContentPartPr>
              <p14:xfrm>
                <a:off x="8144720" y="1724613"/>
                <a:ext cx="230760" cy="73944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0E712F0A-2CA3-A446-A685-E7E1BF84DC3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127080" y="1706973"/>
                  <a:ext cx="266400" cy="77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E2C0211A-DA0C-3A4B-8635-43D8F8B3FE49}"/>
                    </a:ext>
                  </a:extLst>
                </p14:cNvPr>
                <p14:cNvContentPartPr/>
                <p14:nvPr/>
              </p14:nvContentPartPr>
              <p14:xfrm>
                <a:off x="8307440" y="2104413"/>
                <a:ext cx="275040" cy="5112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E2C0211A-DA0C-3A4B-8635-43D8F8B3FE4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289440" y="2086773"/>
                  <a:ext cx="3106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C67B0834-2230-BE47-A726-BBD28A814519}"/>
                    </a:ext>
                  </a:extLst>
                </p14:cNvPr>
                <p14:cNvContentPartPr/>
                <p14:nvPr/>
              </p14:nvContentPartPr>
              <p14:xfrm>
                <a:off x="8628200" y="1794453"/>
                <a:ext cx="191520" cy="26064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C67B0834-2230-BE47-A726-BBD28A81451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610560" y="1776453"/>
                  <a:ext cx="22716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93CF8F5A-15F4-E448-96E9-DCEB94A8CB14}"/>
                    </a:ext>
                  </a:extLst>
                </p14:cNvPr>
                <p14:cNvContentPartPr/>
                <p14:nvPr/>
              </p14:nvContentPartPr>
              <p14:xfrm>
                <a:off x="8882360" y="1914693"/>
                <a:ext cx="279360" cy="9396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93CF8F5A-15F4-E448-96E9-DCEB94A8CB1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864720" y="1897053"/>
                  <a:ext cx="3150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02C631EA-329D-DF4E-ABC8-930CE920D252}"/>
                    </a:ext>
                  </a:extLst>
                </p14:cNvPr>
                <p14:cNvContentPartPr/>
                <p14:nvPr/>
              </p14:nvContentPartPr>
              <p14:xfrm>
                <a:off x="8658080" y="2168493"/>
                <a:ext cx="587520" cy="17928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02C631EA-329D-DF4E-ABC8-930CE920D25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640440" y="2150853"/>
                  <a:ext cx="6231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A170563B-3CC9-4249-92F3-FE74637AEC71}"/>
                    </a:ext>
                  </a:extLst>
                </p14:cNvPr>
                <p14:cNvContentPartPr/>
                <p14:nvPr/>
              </p14:nvContentPartPr>
              <p14:xfrm>
                <a:off x="9079640" y="2405373"/>
                <a:ext cx="208080" cy="20844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A170563B-3CC9-4249-92F3-FE74637AEC7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062000" y="2387373"/>
                  <a:ext cx="243720" cy="24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E4F692C0-A123-1140-995B-C5CCCDF2DD3A}"/>
                  </a:ext>
                </a:extLst>
              </p14:cNvPr>
              <p14:cNvContentPartPr/>
              <p14:nvPr/>
            </p14:nvContentPartPr>
            <p14:xfrm>
              <a:off x="11219120" y="4350093"/>
              <a:ext cx="360" cy="360"/>
            </p14:xfrm>
          </p:contentPart>
        </mc:Choice>
        <mc:Fallback xmlns=""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E4F692C0-A123-1140-995B-C5CCCDF2DD3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201120" y="4332093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831480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5979516" y="6540500"/>
            <a:ext cx="226619" cy="23053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horz" lIns="25400" tIns="25400" rIns="25400" bIns="25400" rtlCol="0" anchor="t"/>
          <a:lstStyle>
            <a:lvl1pPr algn="ctr"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33</a:t>
            </a:fld>
            <a:endParaRPr/>
          </a:p>
        </p:txBody>
      </p:sp>
      <p:sp>
        <p:nvSpPr>
          <p:cNvPr id="27" name="16">
            <a:extLst>
              <a:ext uri="{FF2B5EF4-FFF2-40B4-BE49-F238E27FC236}">
                <a16:creationId xmlns:a16="http://schemas.microsoft.com/office/drawing/2014/main" id="{77A5A450-15CC-434B-9789-ED6AFE684A05}"/>
              </a:ext>
            </a:extLst>
          </p:cNvPr>
          <p:cNvSpPr txBox="1"/>
          <p:nvPr/>
        </p:nvSpPr>
        <p:spPr>
          <a:xfrm>
            <a:off x="223863" y="186279"/>
            <a:ext cx="65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endParaRPr sz="4000" dirty="0"/>
          </a:p>
        </p:txBody>
      </p:sp>
      <p:sp>
        <p:nvSpPr>
          <p:cNvPr id="30" name="Google Shape;344;p25">
            <a:extLst>
              <a:ext uri="{FF2B5EF4-FFF2-40B4-BE49-F238E27FC236}">
                <a16:creationId xmlns:a16="http://schemas.microsoft.com/office/drawing/2014/main" id="{C8BEC25F-6271-1B41-95EF-DDABEE178ABA}"/>
              </a:ext>
            </a:extLst>
          </p:cNvPr>
          <p:cNvSpPr txBox="1"/>
          <p:nvPr/>
        </p:nvSpPr>
        <p:spPr>
          <a:xfrm>
            <a:off x="3100549" y="744660"/>
            <a:ext cx="9306676" cy="507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 marL="571500" indent="-571500" algn="l">
              <a:buFontTx/>
              <a:buChar char="-"/>
            </a:pPr>
            <a:endParaRPr sz="3000" dirty="0"/>
          </a:p>
        </p:txBody>
      </p:sp>
      <p:sp>
        <p:nvSpPr>
          <p:cNvPr id="33" name="Google Shape;140;p7">
            <a:extLst>
              <a:ext uri="{FF2B5EF4-FFF2-40B4-BE49-F238E27FC236}">
                <a16:creationId xmlns:a16="http://schemas.microsoft.com/office/drawing/2014/main" id="{9FB0863C-1FA9-9F4A-9A83-D2F2C7DC1142}"/>
              </a:ext>
            </a:extLst>
          </p:cNvPr>
          <p:cNvSpPr/>
          <p:nvPr/>
        </p:nvSpPr>
        <p:spPr>
          <a:xfrm>
            <a:off x="922990" y="0"/>
            <a:ext cx="87086" cy="837449"/>
          </a:xfrm>
          <a:prstGeom prst="rect">
            <a:avLst/>
          </a:prstGeom>
          <a:solidFill>
            <a:srgbClr val="728C5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000" b="1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1500"/>
          </a:p>
        </p:txBody>
      </p:sp>
      <p:sp>
        <p:nvSpPr>
          <p:cNvPr id="40" name="Google Shape;344;p25">
            <a:extLst>
              <a:ext uri="{FF2B5EF4-FFF2-40B4-BE49-F238E27FC236}">
                <a16:creationId xmlns:a16="http://schemas.microsoft.com/office/drawing/2014/main" id="{2272BFA1-558F-B640-A7E8-3D796426EA50}"/>
              </a:ext>
            </a:extLst>
          </p:cNvPr>
          <p:cNvSpPr txBox="1"/>
          <p:nvPr/>
        </p:nvSpPr>
        <p:spPr>
          <a:xfrm>
            <a:off x="-5164693" y="892508"/>
            <a:ext cx="10777112" cy="430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 lang="en-US" altLang="ko-KR" sz="25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16">
            <a:extLst>
              <a:ext uri="{FF2B5EF4-FFF2-40B4-BE49-F238E27FC236}">
                <a16:creationId xmlns:a16="http://schemas.microsoft.com/office/drawing/2014/main" id="{B90FDAF7-A273-254A-A7E7-9859E295FD09}"/>
              </a:ext>
            </a:extLst>
          </p:cNvPr>
          <p:cNvSpPr txBox="1"/>
          <p:nvPr/>
        </p:nvSpPr>
        <p:spPr>
          <a:xfrm>
            <a:off x="351808" y="263222"/>
            <a:ext cx="1142493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altLang="ko-KR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33</a:t>
            </a:r>
            <a:endParaRPr sz="3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Google Shape;344;p25">
            <a:extLst>
              <a:ext uri="{FF2B5EF4-FFF2-40B4-BE49-F238E27FC236}">
                <a16:creationId xmlns:a16="http://schemas.microsoft.com/office/drawing/2014/main" id="{22FC736F-109E-9149-9BF6-FD9C7D7342FC}"/>
              </a:ext>
            </a:extLst>
          </p:cNvPr>
          <p:cNvSpPr txBox="1"/>
          <p:nvPr/>
        </p:nvSpPr>
        <p:spPr>
          <a:xfrm>
            <a:off x="1137956" y="272893"/>
            <a:ext cx="9306676" cy="507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 algn="l"/>
            <a:r>
              <a:rPr lang="ko-KR" altLang="en-US" sz="3000" dirty="0">
                <a:solidFill>
                  <a:schemeClr val="tx2"/>
                </a:solidFill>
              </a:rPr>
              <a:t>감성 예측 모델</a:t>
            </a:r>
          </a:p>
        </p:txBody>
      </p:sp>
      <p:sp>
        <p:nvSpPr>
          <p:cNvPr id="12" name="Google Shape;344;p25">
            <a:extLst>
              <a:ext uri="{FF2B5EF4-FFF2-40B4-BE49-F238E27FC236}">
                <a16:creationId xmlns:a16="http://schemas.microsoft.com/office/drawing/2014/main" id="{EA845C80-6AD7-4445-8868-959490D802B0}"/>
              </a:ext>
            </a:extLst>
          </p:cNvPr>
          <p:cNvSpPr txBox="1"/>
          <p:nvPr/>
        </p:nvSpPr>
        <p:spPr>
          <a:xfrm>
            <a:off x="5655826" y="1724238"/>
            <a:ext cx="6644428" cy="1015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699" tIns="45699" rIns="45699" bIns="45699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 lang="en-US" altLang="ko-KR" sz="6000" dirty="0">
              <a:solidFill>
                <a:srgbClr val="C00000"/>
              </a:solidFill>
            </a:endParaRPr>
          </a:p>
        </p:txBody>
      </p:sp>
      <p:sp>
        <p:nvSpPr>
          <p:cNvPr id="13" name="Google Shape;344;p25">
            <a:extLst>
              <a:ext uri="{FF2B5EF4-FFF2-40B4-BE49-F238E27FC236}">
                <a16:creationId xmlns:a16="http://schemas.microsoft.com/office/drawing/2014/main" id="{F8E44F1B-347F-F543-A247-4B923B5773E0}"/>
              </a:ext>
            </a:extLst>
          </p:cNvPr>
          <p:cNvSpPr txBox="1"/>
          <p:nvPr/>
        </p:nvSpPr>
        <p:spPr>
          <a:xfrm>
            <a:off x="2313010" y="4623233"/>
            <a:ext cx="7786250" cy="553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699" tIns="45699" rIns="45699" bIns="45699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ko-KR" altLang="en-US" sz="3000" dirty="0">
                <a:solidFill>
                  <a:schemeClr val="accent6">
                    <a:lumMod val="50000"/>
                  </a:schemeClr>
                </a:solidFill>
              </a:rPr>
              <a:t>문장을 숫자 형태로 바꿔 주는 방법을 적용</a:t>
            </a:r>
            <a:endParaRPr lang="en-US" altLang="ko-KR" sz="3000" dirty="0">
              <a:solidFill>
                <a:schemeClr val="accent6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C23100E0-14E2-F347-969F-0FF302D9EDFA}"/>
                  </a:ext>
                </a:extLst>
              </p14:cNvPr>
              <p14:cNvContentPartPr/>
              <p14:nvPr/>
            </p14:nvContentPartPr>
            <p14:xfrm>
              <a:off x="-2912680" y="8616813"/>
              <a:ext cx="4320" cy="36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C23100E0-14E2-F347-969F-0FF302D9ED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930320" y="8598813"/>
                <a:ext cx="399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FD189916-D8F9-E545-8E8E-6D61975C61C1}"/>
                  </a:ext>
                </a:extLst>
              </p14:cNvPr>
              <p14:cNvContentPartPr/>
              <p14:nvPr/>
            </p14:nvContentPartPr>
            <p14:xfrm>
              <a:off x="13456880" y="5589573"/>
              <a:ext cx="7920" cy="36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FD189916-D8F9-E545-8E8E-6D61975C61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38880" y="5571933"/>
                <a:ext cx="4356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53" name="직사각형 52">
            <a:extLst>
              <a:ext uri="{FF2B5EF4-FFF2-40B4-BE49-F238E27FC236}">
                <a16:creationId xmlns:a16="http://schemas.microsoft.com/office/drawing/2014/main" id="{DE84A8C9-D9E4-254C-B4C8-C12D6019882D}"/>
              </a:ext>
            </a:extLst>
          </p:cNvPr>
          <p:cNvSpPr/>
          <p:nvPr/>
        </p:nvSpPr>
        <p:spPr>
          <a:xfrm>
            <a:off x="3445400" y="288409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/>
              <a:t>컴퓨터 이 바보야</a:t>
            </a:r>
            <a:endParaRPr lang="en-US" altLang="ko-KR" b="1" dirty="0"/>
          </a:p>
          <a:p>
            <a:r>
              <a:rPr lang="ko-KR" altLang="en-US" b="1" dirty="0" err="1"/>
              <a:t>멍청아</a:t>
            </a:r>
            <a:r>
              <a:rPr lang="ko-KR" altLang="en-US" b="1" dirty="0"/>
              <a:t> </a:t>
            </a:r>
            <a:r>
              <a:rPr lang="ko-KR" altLang="en-US" b="1" dirty="0" err="1"/>
              <a:t>ㅋㅋ</a:t>
            </a:r>
            <a:r>
              <a:rPr lang="ko-KR" altLang="en-US" b="1" dirty="0"/>
              <a:t> 메롱 </a:t>
            </a:r>
            <a:endParaRPr lang="en-US" altLang="ko-KR" b="1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A898B51-AAF1-1342-8396-0452C88F98B1}"/>
              </a:ext>
            </a:extLst>
          </p:cNvPr>
          <p:cNvSpPr/>
          <p:nvPr/>
        </p:nvSpPr>
        <p:spPr>
          <a:xfrm>
            <a:off x="6603454" y="288845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(123123148319414,</a:t>
            </a:r>
          </a:p>
          <a:p>
            <a:r>
              <a:rPr lang="en-US" altLang="ko-KR" dirty="0"/>
              <a:t>237482)</a:t>
            </a:r>
            <a:r>
              <a:rPr lang="ko-KR" altLang="en-US" dirty="0"/>
              <a:t> </a:t>
            </a:r>
            <a:endParaRPr lang="en-US" altLang="ko-KR" dirty="0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C4BC786-608F-394E-833A-F0BD1B75B526}"/>
              </a:ext>
            </a:extLst>
          </p:cNvPr>
          <p:cNvGrpSpPr/>
          <p:nvPr/>
        </p:nvGrpSpPr>
        <p:grpSpPr>
          <a:xfrm>
            <a:off x="5289200" y="2775093"/>
            <a:ext cx="1344240" cy="750960"/>
            <a:chOff x="5289200" y="2775093"/>
            <a:chExt cx="1344240" cy="75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A64D0EBE-1529-C74D-83D4-1BC0B52BBE7F}"/>
                    </a:ext>
                  </a:extLst>
                </p14:cNvPr>
                <p14:cNvContentPartPr/>
                <p14:nvPr/>
              </p14:nvContentPartPr>
              <p14:xfrm>
                <a:off x="5289200" y="3148773"/>
                <a:ext cx="1204200" cy="2304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A64D0EBE-1529-C74D-83D4-1BC0B52BBE7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271560" y="3131133"/>
                  <a:ext cx="12398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D75D302A-75D1-8841-BAC8-F550826C1448}"/>
                    </a:ext>
                  </a:extLst>
                </p14:cNvPr>
                <p14:cNvContentPartPr/>
                <p14:nvPr/>
              </p14:nvContentPartPr>
              <p14:xfrm>
                <a:off x="6101360" y="2775093"/>
                <a:ext cx="532080" cy="75096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D75D302A-75D1-8841-BAC8-F550826C144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83360" y="2757453"/>
                  <a:ext cx="567720" cy="786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37182223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5979516" y="6540500"/>
            <a:ext cx="226619" cy="23053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horz" lIns="25400" tIns="25400" rIns="25400" bIns="25400" rtlCol="0" anchor="t"/>
          <a:lstStyle>
            <a:lvl1pPr algn="ctr"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34</a:t>
            </a:fld>
            <a:endParaRPr/>
          </a:p>
        </p:txBody>
      </p:sp>
      <p:sp>
        <p:nvSpPr>
          <p:cNvPr id="27" name="16">
            <a:extLst>
              <a:ext uri="{FF2B5EF4-FFF2-40B4-BE49-F238E27FC236}">
                <a16:creationId xmlns:a16="http://schemas.microsoft.com/office/drawing/2014/main" id="{77A5A450-15CC-434B-9789-ED6AFE684A05}"/>
              </a:ext>
            </a:extLst>
          </p:cNvPr>
          <p:cNvSpPr txBox="1"/>
          <p:nvPr/>
        </p:nvSpPr>
        <p:spPr>
          <a:xfrm>
            <a:off x="223863" y="186279"/>
            <a:ext cx="65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endParaRPr sz="4000" dirty="0"/>
          </a:p>
        </p:txBody>
      </p:sp>
      <p:sp>
        <p:nvSpPr>
          <p:cNvPr id="30" name="Google Shape;344;p25">
            <a:extLst>
              <a:ext uri="{FF2B5EF4-FFF2-40B4-BE49-F238E27FC236}">
                <a16:creationId xmlns:a16="http://schemas.microsoft.com/office/drawing/2014/main" id="{C8BEC25F-6271-1B41-95EF-DDABEE178ABA}"/>
              </a:ext>
            </a:extLst>
          </p:cNvPr>
          <p:cNvSpPr txBox="1"/>
          <p:nvPr/>
        </p:nvSpPr>
        <p:spPr>
          <a:xfrm>
            <a:off x="3100549" y="744660"/>
            <a:ext cx="9306676" cy="507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 marL="571500" indent="-571500" algn="l">
              <a:buFontTx/>
              <a:buChar char="-"/>
            </a:pPr>
            <a:endParaRPr sz="3000" dirty="0"/>
          </a:p>
        </p:txBody>
      </p:sp>
      <p:sp>
        <p:nvSpPr>
          <p:cNvPr id="33" name="Google Shape;140;p7">
            <a:extLst>
              <a:ext uri="{FF2B5EF4-FFF2-40B4-BE49-F238E27FC236}">
                <a16:creationId xmlns:a16="http://schemas.microsoft.com/office/drawing/2014/main" id="{9FB0863C-1FA9-9F4A-9A83-D2F2C7DC1142}"/>
              </a:ext>
            </a:extLst>
          </p:cNvPr>
          <p:cNvSpPr/>
          <p:nvPr/>
        </p:nvSpPr>
        <p:spPr>
          <a:xfrm>
            <a:off x="922990" y="0"/>
            <a:ext cx="87086" cy="837449"/>
          </a:xfrm>
          <a:prstGeom prst="rect">
            <a:avLst/>
          </a:prstGeom>
          <a:solidFill>
            <a:srgbClr val="728C5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000" b="1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1500"/>
          </a:p>
        </p:txBody>
      </p:sp>
      <p:sp>
        <p:nvSpPr>
          <p:cNvPr id="40" name="Google Shape;344;p25">
            <a:extLst>
              <a:ext uri="{FF2B5EF4-FFF2-40B4-BE49-F238E27FC236}">
                <a16:creationId xmlns:a16="http://schemas.microsoft.com/office/drawing/2014/main" id="{2272BFA1-558F-B640-A7E8-3D796426EA50}"/>
              </a:ext>
            </a:extLst>
          </p:cNvPr>
          <p:cNvSpPr txBox="1"/>
          <p:nvPr/>
        </p:nvSpPr>
        <p:spPr>
          <a:xfrm>
            <a:off x="-5164693" y="892508"/>
            <a:ext cx="10777112" cy="430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 lang="en-US" altLang="ko-KR" sz="25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16">
            <a:extLst>
              <a:ext uri="{FF2B5EF4-FFF2-40B4-BE49-F238E27FC236}">
                <a16:creationId xmlns:a16="http://schemas.microsoft.com/office/drawing/2014/main" id="{B90FDAF7-A273-254A-A7E7-9859E295FD09}"/>
              </a:ext>
            </a:extLst>
          </p:cNvPr>
          <p:cNvSpPr txBox="1"/>
          <p:nvPr/>
        </p:nvSpPr>
        <p:spPr>
          <a:xfrm>
            <a:off x="351808" y="263222"/>
            <a:ext cx="1142493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altLang="ko-KR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34</a:t>
            </a:r>
            <a:endParaRPr sz="3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Google Shape;344;p25">
            <a:extLst>
              <a:ext uri="{FF2B5EF4-FFF2-40B4-BE49-F238E27FC236}">
                <a16:creationId xmlns:a16="http://schemas.microsoft.com/office/drawing/2014/main" id="{22FC736F-109E-9149-9BF6-FD9C7D7342FC}"/>
              </a:ext>
            </a:extLst>
          </p:cNvPr>
          <p:cNvSpPr txBox="1"/>
          <p:nvPr/>
        </p:nvSpPr>
        <p:spPr>
          <a:xfrm>
            <a:off x="1137956" y="272893"/>
            <a:ext cx="9306676" cy="507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 algn="l"/>
            <a:r>
              <a:rPr lang="ko-KR" altLang="en-US" sz="3000" dirty="0">
                <a:solidFill>
                  <a:schemeClr val="tx2"/>
                </a:solidFill>
              </a:rPr>
              <a:t>감성 예측 모델</a:t>
            </a:r>
          </a:p>
        </p:txBody>
      </p:sp>
      <p:sp>
        <p:nvSpPr>
          <p:cNvPr id="12" name="Google Shape;344;p25">
            <a:extLst>
              <a:ext uri="{FF2B5EF4-FFF2-40B4-BE49-F238E27FC236}">
                <a16:creationId xmlns:a16="http://schemas.microsoft.com/office/drawing/2014/main" id="{EA845C80-6AD7-4445-8868-959490D802B0}"/>
              </a:ext>
            </a:extLst>
          </p:cNvPr>
          <p:cNvSpPr txBox="1"/>
          <p:nvPr/>
        </p:nvSpPr>
        <p:spPr>
          <a:xfrm>
            <a:off x="5655826" y="1724238"/>
            <a:ext cx="6644428" cy="1015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699" tIns="45699" rIns="45699" bIns="45699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 lang="en-US" altLang="ko-KR" sz="6000" dirty="0">
              <a:solidFill>
                <a:srgbClr val="C00000"/>
              </a:solidFill>
            </a:endParaRPr>
          </a:p>
        </p:txBody>
      </p:sp>
      <p:sp>
        <p:nvSpPr>
          <p:cNvPr id="13" name="Google Shape;344;p25">
            <a:extLst>
              <a:ext uri="{FF2B5EF4-FFF2-40B4-BE49-F238E27FC236}">
                <a16:creationId xmlns:a16="http://schemas.microsoft.com/office/drawing/2014/main" id="{F8E44F1B-347F-F543-A247-4B923B5773E0}"/>
              </a:ext>
            </a:extLst>
          </p:cNvPr>
          <p:cNvSpPr txBox="1"/>
          <p:nvPr/>
        </p:nvSpPr>
        <p:spPr>
          <a:xfrm>
            <a:off x="1065709" y="2136244"/>
            <a:ext cx="10054232" cy="1323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699" tIns="45699" rIns="45699" bIns="45699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en-US" altLang="ko-KR" sz="6000" dirty="0">
                <a:solidFill>
                  <a:srgbClr val="C00000"/>
                </a:solidFill>
              </a:rPr>
              <a:t>TF-IDF</a:t>
            </a:r>
            <a:br>
              <a:rPr lang="en-US" altLang="ko-KR" sz="6000" dirty="0">
                <a:solidFill>
                  <a:srgbClr val="C00000"/>
                </a:solidFill>
              </a:rPr>
            </a:br>
            <a:r>
              <a:rPr lang="en-US" altLang="ko-KR" sz="2000" dirty="0">
                <a:solidFill>
                  <a:srgbClr val="C00000"/>
                </a:solidFill>
              </a:rPr>
              <a:t>(</a:t>
            </a:r>
            <a:r>
              <a:rPr lang="en" altLang="ko-KR" sz="2000" b="0" dirty="0">
                <a:solidFill>
                  <a:srgbClr val="C00000"/>
                </a:solidFill>
              </a:rPr>
              <a:t>Term Frequency - Inverse Document Frequency</a:t>
            </a:r>
            <a:r>
              <a:rPr lang="en-US" altLang="ko-KR" sz="2000" b="0" dirty="0">
                <a:solidFill>
                  <a:srgbClr val="C00000"/>
                </a:solidFill>
              </a:rPr>
              <a:t>)</a:t>
            </a:r>
            <a:endParaRPr lang="en-US" altLang="ko-KR" sz="20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C23100E0-14E2-F347-969F-0FF302D9EDFA}"/>
                  </a:ext>
                </a:extLst>
              </p14:cNvPr>
              <p14:cNvContentPartPr/>
              <p14:nvPr/>
            </p14:nvContentPartPr>
            <p14:xfrm>
              <a:off x="-2912680" y="8616813"/>
              <a:ext cx="4320" cy="36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C23100E0-14E2-F347-969F-0FF302D9ED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930320" y="8598813"/>
                <a:ext cx="399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FD189916-D8F9-E545-8E8E-6D61975C61C1}"/>
                  </a:ext>
                </a:extLst>
              </p14:cNvPr>
              <p14:cNvContentPartPr/>
              <p14:nvPr/>
            </p14:nvContentPartPr>
            <p14:xfrm>
              <a:off x="13456880" y="5589573"/>
              <a:ext cx="7920" cy="36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FD189916-D8F9-E545-8E8E-6D61975C61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38880" y="5571933"/>
                <a:ext cx="4356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직사각형 1">
            <a:extLst>
              <a:ext uri="{FF2B5EF4-FFF2-40B4-BE49-F238E27FC236}">
                <a16:creationId xmlns:a16="http://schemas.microsoft.com/office/drawing/2014/main" id="{46F7ACBB-E677-3B42-9303-1440D221B923}"/>
              </a:ext>
            </a:extLst>
          </p:cNvPr>
          <p:cNvSpPr/>
          <p:nvPr/>
        </p:nvSpPr>
        <p:spPr>
          <a:xfrm>
            <a:off x="2372416" y="3984407"/>
            <a:ext cx="844654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000" b="1" i="0" u="none" strike="noStrike" dirty="0">
                <a:solidFill>
                  <a:schemeClr val="accent6">
                    <a:lumMod val="50000"/>
                  </a:schemeClr>
                </a:solidFill>
                <a:effectLst/>
                <a:latin typeface="Open Sans"/>
              </a:rPr>
              <a:t>특정 단어가 문서 내에 얼마나 자주 등장하는 지</a:t>
            </a:r>
            <a:endParaRPr lang="en-US" altLang="ko-KR" sz="3000" b="1" i="0" u="none" strike="noStrike" dirty="0">
              <a:solidFill>
                <a:schemeClr val="accent6">
                  <a:lumMod val="50000"/>
                </a:schemeClr>
              </a:solidFill>
              <a:effectLst/>
              <a:latin typeface="Open Sans"/>
            </a:endParaRPr>
          </a:p>
          <a:p>
            <a:pPr marL="342900" indent="-342900">
              <a:buAutoNum type="arabicPeriod"/>
            </a:pPr>
            <a:r>
              <a:rPr lang="ko-KR" altLang="en-US" sz="3000" b="1" dirty="0">
                <a:solidFill>
                  <a:schemeClr val="accent6">
                    <a:lumMod val="50000"/>
                  </a:schemeClr>
                </a:solidFill>
              </a:rPr>
              <a:t>문서 전체 집합에서 얼마나 많이 나오는지</a:t>
            </a:r>
          </a:p>
        </p:txBody>
      </p:sp>
    </p:spTree>
    <p:extLst>
      <p:ext uri="{BB962C8B-B14F-4D97-AF65-F5344CB8AC3E}">
        <p14:creationId xmlns:p14="http://schemas.microsoft.com/office/powerpoint/2010/main" val="59467959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5979516" y="6540500"/>
            <a:ext cx="226619" cy="23053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horz" lIns="25400" tIns="25400" rIns="25400" bIns="25400" rtlCol="0" anchor="t"/>
          <a:lstStyle>
            <a:lvl1pPr algn="ctr"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35</a:t>
            </a:fld>
            <a:endParaRPr/>
          </a:p>
        </p:txBody>
      </p:sp>
      <p:sp>
        <p:nvSpPr>
          <p:cNvPr id="27" name="16">
            <a:extLst>
              <a:ext uri="{FF2B5EF4-FFF2-40B4-BE49-F238E27FC236}">
                <a16:creationId xmlns:a16="http://schemas.microsoft.com/office/drawing/2014/main" id="{77A5A450-15CC-434B-9789-ED6AFE684A05}"/>
              </a:ext>
            </a:extLst>
          </p:cNvPr>
          <p:cNvSpPr txBox="1"/>
          <p:nvPr/>
        </p:nvSpPr>
        <p:spPr>
          <a:xfrm>
            <a:off x="223863" y="186279"/>
            <a:ext cx="65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endParaRPr sz="4000" dirty="0"/>
          </a:p>
        </p:txBody>
      </p:sp>
      <p:sp>
        <p:nvSpPr>
          <p:cNvPr id="30" name="Google Shape;344;p25">
            <a:extLst>
              <a:ext uri="{FF2B5EF4-FFF2-40B4-BE49-F238E27FC236}">
                <a16:creationId xmlns:a16="http://schemas.microsoft.com/office/drawing/2014/main" id="{C8BEC25F-6271-1B41-95EF-DDABEE178ABA}"/>
              </a:ext>
            </a:extLst>
          </p:cNvPr>
          <p:cNvSpPr txBox="1"/>
          <p:nvPr/>
        </p:nvSpPr>
        <p:spPr>
          <a:xfrm>
            <a:off x="3100549" y="744660"/>
            <a:ext cx="9306676" cy="507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 marL="571500" indent="-571500" algn="l">
              <a:buFontTx/>
              <a:buChar char="-"/>
            </a:pPr>
            <a:endParaRPr sz="3000" dirty="0"/>
          </a:p>
        </p:txBody>
      </p:sp>
      <p:sp>
        <p:nvSpPr>
          <p:cNvPr id="33" name="Google Shape;140;p7">
            <a:extLst>
              <a:ext uri="{FF2B5EF4-FFF2-40B4-BE49-F238E27FC236}">
                <a16:creationId xmlns:a16="http://schemas.microsoft.com/office/drawing/2014/main" id="{9FB0863C-1FA9-9F4A-9A83-D2F2C7DC1142}"/>
              </a:ext>
            </a:extLst>
          </p:cNvPr>
          <p:cNvSpPr/>
          <p:nvPr/>
        </p:nvSpPr>
        <p:spPr>
          <a:xfrm>
            <a:off x="922990" y="0"/>
            <a:ext cx="87086" cy="837449"/>
          </a:xfrm>
          <a:prstGeom prst="rect">
            <a:avLst/>
          </a:prstGeom>
          <a:solidFill>
            <a:srgbClr val="728C5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000" b="1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1500"/>
          </a:p>
        </p:txBody>
      </p:sp>
      <p:sp>
        <p:nvSpPr>
          <p:cNvPr id="40" name="Google Shape;344;p25">
            <a:extLst>
              <a:ext uri="{FF2B5EF4-FFF2-40B4-BE49-F238E27FC236}">
                <a16:creationId xmlns:a16="http://schemas.microsoft.com/office/drawing/2014/main" id="{2272BFA1-558F-B640-A7E8-3D796426EA50}"/>
              </a:ext>
            </a:extLst>
          </p:cNvPr>
          <p:cNvSpPr txBox="1"/>
          <p:nvPr/>
        </p:nvSpPr>
        <p:spPr>
          <a:xfrm>
            <a:off x="-5164693" y="892508"/>
            <a:ext cx="10777112" cy="430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 lang="en-US" altLang="ko-KR" sz="25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16">
            <a:extLst>
              <a:ext uri="{FF2B5EF4-FFF2-40B4-BE49-F238E27FC236}">
                <a16:creationId xmlns:a16="http://schemas.microsoft.com/office/drawing/2014/main" id="{B90FDAF7-A273-254A-A7E7-9859E295FD09}"/>
              </a:ext>
            </a:extLst>
          </p:cNvPr>
          <p:cNvSpPr txBox="1"/>
          <p:nvPr/>
        </p:nvSpPr>
        <p:spPr>
          <a:xfrm>
            <a:off x="351808" y="263222"/>
            <a:ext cx="1142493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altLang="ko-KR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35</a:t>
            </a:r>
            <a:endParaRPr sz="3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Google Shape;344;p25">
            <a:extLst>
              <a:ext uri="{FF2B5EF4-FFF2-40B4-BE49-F238E27FC236}">
                <a16:creationId xmlns:a16="http://schemas.microsoft.com/office/drawing/2014/main" id="{22FC736F-109E-9149-9BF6-FD9C7D7342FC}"/>
              </a:ext>
            </a:extLst>
          </p:cNvPr>
          <p:cNvSpPr txBox="1"/>
          <p:nvPr/>
        </p:nvSpPr>
        <p:spPr>
          <a:xfrm>
            <a:off x="1137956" y="272893"/>
            <a:ext cx="9306676" cy="507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 algn="l"/>
            <a:r>
              <a:rPr lang="ko-KR" altLang="en-US" sz="3000" dirty="0">
                <a:solidFill>
                  <a:schemeClr val="tx2"/>
                </a:solidFill>
              </a:rPr>
              <a:t>감성 예측 모델</a:t>
            </a:r>
          </a:p>
        </p:txBody>
      </p:sp>
      <p:sp>
        <p:nvSpPr>
          <p:cNvPr id="12" name="Google Shape;344;p25">
            <a:extLst>
              <a:ext uri="{FF2B5EF4-FFF2-40B4-BE49-F238E27FC236}">
                <a16:creationId xmlns:a16="http://schemas.microsoft.com/office/drawing/2014/main" id="{EA845C80-6AD7-4445-8868-959490D802B0}"/>
              </a:ext>
            </a:extLst>
          </p:cNvPr>
          <p:cNvSpPr txBox="1"/>
          <p:nvPr/>
        </p:nvSpPr>
        <p:spPr>
          <a:xfrm>
            <a:off x="5655826" y="1724238"/>
            <a:ext cx="6644428" cy="1015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699" tIns="45699" rIns="45699" bIns="45699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 lang="en-US" altLang="ko-KR" sz="6000" dirty="0">
              <a:solidFill>
                <a:srgbClr val="C00000"/>
              </a:solidFill>
            </a:endParaRPr>
          </a:p>
        </p:txBody>
      </p:sp>
      <p:sp>
        <p:nvSpPr>
          <p:cNvPr id="13" name="Google Shape;344;p25">
            <a:extLst>
              <a:ext uri="{FF2B5EF4-FFF2-40B4-BE49-F238E27FC236}">
                <a16:creationId xmlns:a16="http://schemas.microsoft.com/office/drawing/2014/main" id="{F8E44F1B-347F-F543-A247-4B923B5773E0}"/>
              </a:ext>
            </a:extLst>
          </p:cNvPr>
          <p:cNvSpPr txBox="1"/>
          <p:nvPr/>
        </p:nvSpPr>
        <p:spPr>
          <a:xfrm>
            <a:off x="1179019" y="1999311"/>
            <a:ext cx="10054232" cy="1323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699" tIns="45699" rIns="45699" bIns="45699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ko-KR" altLang="en-US" sz="4000" dirty="0" err="1">
                <a:solidFill>
                  <a:srgbClr val="C00000"/>
                </a:solidFill>
              </a:rPr>
              <a:t>나이브</a:t>
            </a:r>
            <a:r>
              <a:rPr lang="ko-KR" altLang="en-US" sz="4000" dirty="0">
                <a:solidFill>
                  <a:srgbClr val="C00000"/>
                </a:solidFill>
              </a:rPr>
              <a:t> </a:t>
            </a:r>
            <a:r>
              <a:rPr lang="ko-KR" altLang="en-US" sz="4000" dirty="0" err="1">
                <a:solidFill>
                  <a:srgbClr val="C00000"/>
                </a:solidFill>
              </a:rPr>
              <a:t>베이즈</a:t>
            </a:r>
            <a:r>
              <a:rPr lang="ko-KR" altLang="en-US" sz="4000" dirty="0">
                <a:solidFill>
                  <a:srgbClr val="C00000"/>
                </a:solidFill>
              </a:rPr>
              <a:t> 분류 모형</a:t>
            </a:r>
            <a:br>
              <a:rPr lang="en-US" altLang="ko-KR" sz="2000" dirty="0">
                <a:solidFill>
                  <a:srgbClr val="C00000"/>
                </a:solidFill>
              </a:rPr>
            </a:br>
            <a:r>
              <a:rPr lang="en-US" altLang="ko-KR" sz="2000" dirty="0">
                <a:solidFill>
                  <a:srgbClr val="C00000"/>
                </a:solidFill>
              </a:rPr>
              <a:t>(</a:t>
            </a:r>
            <a:r>
              <a:rPr lang="en" altLang="ko-KR" sz="2000" b="0" dirty="0">
                <a:solidFill>
                  <a:srgbClr val="C00000"/>
                </a:solidFill>
              </a:rPr>
              <a:t>Naive Bayes Classification</a:t>
            </a:r>
            <a:r>
              <a:rPr lang="en-US" altLang="ko-KR" sz="2000" dirty="0">
                <a:solidFill>
                  <a:srgbClr val="C00000"/>
                </a:solidFill>
              </a:rPr>
              <a:t>)</a:t>
            </a:r>
            <a:br>
              <a:rPr lang="en-US" altLang="ko-KR" sz="2000" dirty="0">
                <a:solidFill>
                  <a:srgbClr val="C00000"/>
                </a:solidFill>
              </a:rPr>
            </a:br>
            <a:endParaRPr lang="en-US" altLang="ko-KR" sz="20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C23100E0-14E2-F347-969F-0FF302D9EDFA}"/>
                  </a:ext>
                </a:extLst>
              </p14:cNvPr>
              <p14:cNvContentPartPr/>
              <p14:nvPr/>
            </p14:nvContentPartPr>
            <p14:xfrm>
              <a:off x="-2912680" y="8616813"/>
              <a:ext cx="4320" cy="36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C23100E0-14E2-F347-969F-0FF302D9ED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930320" y="8598813"/>
                <a:ext cx="399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FD189916-D8F9-E545-8E8E-6D61975C61C1}"/>
                  </a:ext>
                </a:extLst>
              </p14:cNvPr>
              <p14:cNvContentPartPr/>
              <p14:nvPr/>
            </p14:nvContentPartPr>
            <p14:xfrm>
              <a:off x="13456880" y="5589573"/>
              <a:ext cx="7920" cy="36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FD189916-D8F9-E545-8E8E-6D61975C61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38880" y="5571933"/>
                <a:ext cx="4356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직사각형 1">
            <a:extLst>
              <a:ext uri="{FF2B5EF4-FFF2-40B4-BE49-F238E27FC236}">
                <a16:creationId xmlns:a16="http://schemas.microsoft.com/office/drawing/2014/main" id="{46F7ACBB-E677-3B42-9303-1440D221B923}"/>
              </a:ext>
            </a:extLst>
          </p:cNvPr>
          <p:cNvSpPr/>
          <p:nvPr/>
        </p:nvSpPr>
        <p:spPr>
          <a:xfrm>
            <a:off x="2699406" y="3597781"/>
            <a:ext cx="701345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ko-KR" altLang="en-US" sz="3000" b="1" dirty="0">
                <a:solidFill>
                  <a:schemeClr val="accent6">
                    <a:lumMod val="50000"/>
                  </a:schemeClr>
                </a:solidFill>
              </a:rPr>
              <a:t>대용량 데이터에도 빠르고 정확한 성능</a:t>
            </a:r>
            <a:endParaRPr lang="en-US" altLang="ko-KR" sz="30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ko-KR" altLang="en-US" sz="3000" b="1" dirty="0">
                <a:solidFill>
                  <a:schemeClr val="accent6">
                    <a:lumMod val="50000"/>
                  </a:schemeClr>
                </a:solidFill>
              </a:rPr>
              <a:t> 노이즈가 있어도 민감하지 않은 편</a:t>
            </a:r>
            <a:endParaRPr lang="en-US" altLang="ko-KR" sz="30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3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ACC86D32-253F-A048-8A53-42F9CAB6387C}"/>
                  </a:ext>
                </a:extLst>
              </p14:cNvPr>
              <p14:cNvContentPartPr/>
              <p14:nvPr/>
            </p14:nvContentPartPr>
            <p14:xfrm>
              <a:off x="2408555" y="3706563"/>
              <a:ext cx="252000" cy="21348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ACC86D32-253F-A048-8A53-42F9CAB6387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90915" y="3688923"/>
                <a:ext cx="28764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5487B79C-CB55-8847-956F-3A013FD98C38}"/>
                  </a:ext>
                </a:extLst>
              </p14:cNvPr>
              <p14:cNvContentPartPr/>
              <p14:nvPr/>
            </p14:nvContentPartPr>
            <p14:xfrm>
              <a:off x="2449235" y="4182123"/>
              <a:ext cx="257040" cy="22212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5487B79C-CB55-8847-956F-3A013FD98C3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31595" y="4164123"/>
                <a:ext cx="292680" cy="25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0328133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5979516" y="6540500"/>
            <a:ext cx="226619" cy="23053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horz" lIns="25400" tIns="25400" rIns="25400" bIns="25400" rtlCol="0" anchor="t"/>
          <a:lstStyle>
            <a:lvl1pPr algn="ctr"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36</a:t>
            </a:fld>
            <a:endParaRPr/>
          </a:p>
        </p:txBody>
      </p:sp>
      <p:sp>
        <p:nvSpPr>
          <p:cNvPr id="27" name="16">
            <a:extLst>
              <a:ext uri="{FF2B5EF4-FFF2-40B4-BE49-F238E27FC236}">
                <a16:creationId xmlns:a16="http://schemas.microsoft.com/office/drawing/2014/main" id="{77A5A450-15CC-434B-9789-ED6AFE684A05}"/>
              </a:ext>
            </a:extLst>
          </p:cNvPr>
          <p:cNvSpPr txBox="1"/>
          <p:nvPr/>
        </p:nvSpPr>
        <p:spPr>
          <a:xfrm>
            <a:off x="223863" y="186279"/>
            <a:ext cx="65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endParaRPr sz="4000" dirty="0"/>
          </a:p>
        </p:txBody>
      </p:sp>
      <p:sp>
        <p:nvSpPr>
          <p:cNvPr id="30" name="Google Shape;344;p25">
            <a:extLst>
              <a:ext uri="{FF2B5EF4-FFF2-40B4-BE49-F238E27FC236}">
                <a16:creationId xmlns:a16="http://schemas.microsoft.com/office/drawing/2014/main" id="{C8BEC25F-6271-1B41-95EF-DDABEE178ABA}"/>
              </a:ext>
            </a:extLst>
          </p:cNvPr>
          <p:cNvSpPr txBox="1"/>
          <p:nvPr/>
        </p:nvSpPr>
        <p:spPr>
          <a:xfrm>
            <a:off x="3100549" y="744660"/>
            <a:ext cx="9306676" cy="507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 marL="571500" indent="-571500" algn="l">
              <a:buFontTx/>
              <a:buChar char="-"/>
            </a:pPr>
            <a:endParaRPr sz="3000" dirty="0"/>
          </a:p>
        </p:txBody>
      </p:sp>
      <p:sp>
        <p:nvSpPr>
          <p:cNvPr id="33" name="Google Shape;140;p7">
            <a:extLst>
              <a:ext uri="{FF2B5EF4-FFF2-40B4-BE49-F238E27FC236}">
                <a16:creationId xmlns:a16="http://schemas.microsoft.com/office/drawing/2014/main" id="{9FB0863C-1FA9-9F4A-9A83-D2F2C7DC1142}"/>
              </a:ext>
            </a:extLst>
          </p:cNvPr>
          <p:cNvSpPr/>
          <p:nvPr/>
        </p:nvSpPr>
        <p:spPr>
          <a:xfrm>
            <a:off x="922990" y="0"/>
            <a:ext cx="87086" cy="837449"/>
          </a:xfrm>
          <a:prstGeom prst="rect">
            <a:avLst/>
          </a:prstGeom>
          <a:solidFill>
            <a:srgbClr val="728C5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000" b="1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1500"/>
          </a:p>
        </p:txBody>
      </p:sp>
      <p:sp>
        <p:nvSpPr>
          <p:cNvPr id="40" name="Google Shape;344;p25">
            <a:extLst>
              <a:ext uri="{FF2B5EF4-FFF2-40B4-BE49-F238E27FC236}">
                <a16:creationId xmlns:a16="http://schemas.microsoft.com/office/drawing/2014/main" id="{2272BFA1-558F-B640-A7E8-3D796426EA50}"/>
              </a:ext>
            </a:extLst>
          </p:cNvPr>
          <p:cNvSpPr txBox="1"/>
          <p:nvPr/>
        </p:nvSpPr>
        <p:spPr>
          <a:xfrm>
            <a:off x="-5164693" y="892508"/>
            <a:ext cx="10777112" cy="430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 lang="en-US" altLang="ko-KR" sz="25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16">
            <a:extLst>
              <a:ext uri="{FF2B5EF4-FFF2-40B4-BE49-F238E27FC236}">
                <a16:creationId xmlns:a16="http://schemas.microsoft.com/office/drawing/2014/main" id="{B90FDAF7-A273-254A-A7E7-9859E295FD09}"/>
              </a:ext>
            </a:extLst>
          </p:cNvPr>
          <p:cNvSpPr txBox="1"/>
          <p:nvPr/>
        </p:nvSpPr>
        <p:spPr>
          <a:xfrm>
            <a:off x="351808" y="263222"/>
            <a:ext cx="1142493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altLang="ko-KR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36</a:t>
            </a:r>
            <a:endParaRPr sz="3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Google Shape;344;p25">
            <a:extLst>
              <a:ext uri="{FF2B5EF4-FFF2-40B4-BE49-F238E27FC236}">
                <a16:creationId xmlns:a16="http://schemas.microsoft.com/office/drawing/2014/main" id="{22FC736F-109E-9149-9BF6-FD9C7D7342FC}"/>
              </a:ext>
            </a:extLst>
          </p:cNvPr>
          <p:cNvSpPr txBox="1"/>
          <p:nvPr/>
        </p:nvSpPr>
        <p:spPr>
          <a:xfrm>
            <a:off x="1137956" y="272893"/>
            <a:ext cx="9306676" cy="507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 algn="l"/>
            <a:r>
              <a:rPr lang="ko-KR" altLang="en-US" sz="3000" dirty="0">
                <a:solidFill>
                  <a:schemeClr val="tx2"/>
                </a:solidFill>
              </a:rPr>
              <a:t>감성 예측 모델</a:t>
            </a:r>
          </a:p>
        </p:txBody>
      </p:sp>
      <p:sp>
        <p:nvSpPr>
          <p:cNvPr id="12" name="Google Shape;344;p25">
            <a:extLst>
              <a:ext uri="{FF2B5EF4-FFF2-40B4-BE49-F238E27FC236}">
                <a16:creationId xmlns:a16="http://schemas.microsoft.com/office/drawing/2014/main" id="{EA845C80-6AD7-4445-8868-959490D802B0}"/>
              </a:ext>
            </a:extLst>
          </p:cNvPr>
          <p:cNvSpPr txBox="1"/>
          <p:nvPr/>
        </p:nvSpPr>
        <p:spPr>
          <a:xfrm>
            <a:off x="5655826" y="1724238"/>
            <a:ext cx="6644428" cy="1015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699" tIns="45699" rIns="45699" bIns="45699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 lang="en-US" altLang="ko-KR" sz="6000" dirty="0">
              <a:solidFill>
                <a:srgbClr val="C00000"/>
              </a:solidFill>
            </a:endParaRPr>
          </a:p>
        </p:txBody>
      </p:sp>
      <p:sp>
        <p:nvSpPr>
          <p:cNvPr id="13" name="Google Shape;344;p25">
            <a:extLst>
              <a:ext uri="{FF2B5EF4-FFF2-40B4-BE49-F238E27FC236}">
                <a16:creationId xmlns:a16="http://schemas.microsoft.com/office/drawing/2014/main" id="{F8E44F1B-347F-F543-A247-4B923B5773E0}"/>
              </a:ext>
            </a:extLst>
          </p:cNvPr>
          <p:cNvSpPr txBox="1"/>
          <p:nvPr/>
        </p:nvSpPr>
        <p:spPr>
          <a:xfrm>
            <a:off x="1179019" y="1999311"/>
            <a:ext cx="10054232" cy="400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699" tIns="45699" rIns="45699" bIns="45699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 lang="en-US" altLang="ko-KR" sz="20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C23100E0-14E2-F347-969F-0FF302D9EDFA}"/>
                  </a:ext>
                </a:extLst>
              </p14:cNvPr>
              <p14:cNvContentPartPr/>
              <p14:nvPr/>
            </p14:nvContentPartPr>
            <p14:xfrm>
              <a:off x="-2912680" y="8616813"/>
              <a:ext cx="4320" cy="36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C23100E0-14E2-F347-969F-0FF302D9ED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930320" y="8598813"/>
                <a:ext cx="399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FD189916-D8F9-E545-8E8E-6D61975C61C1}"/>
                  </a:ext>
                </a:extLst>
              </p14:cNvPr>
              <p14:cNvContentPartPr/>
              <p14:nvPr/>
            </p14:nvContentPartPr>
            <p14:xfrm>
              <a:off x="13456880" y="5589573"/>
              <a:ext cx="7920" cy="36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FD189916-D8F9-E545-8E8E-6D61975C61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38880" y="5571933"/>
                <a:ext cx="4356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직사각형 1">
            <a:extLst>
              <a:ext uri="{FF2B5EF4-FFF2-40B4-BE49-F238E27FC236}">
                <a16:creationId xmlns:a16="http://schemas.microsoft.com/office/drawing/2014/main" id="{46F7ACBB-E677-3B42-9303-1440D221B923}"/>
              </a:ext>
            </a:extLst>
          </p:cNvPr>
          <p:cNvSpPr/>
          <p:nvPr/>
        </p:nvSpPr>
        <p:spPr>
          <a:xfrm>
            <a:off x="4636840" y="2978866"/>
            <a:ext cx="533992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000" b="1" dirty="0">
                <a:solidFill>
                  <a:schemeClr val="accent6">
                    <a:lumMod val="50000"/>
                  </a:schemeClr>
                </a:solidFill>
              </a:rPr>
              <a:t>본 모델은 테스트 데이터에서 </a:t>
            </a:r>
            <a:br>
              <a:rPr lang="en-US" altLang="ko-KR" sz="3000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altLang="ko-KR" sz="3000" b="1" dirty="0">
                <a:solidFill>
                  <a:srgbClr val="C00000"/>
                </a:solidFill>
              </a:rPr>
              <a:t>0.879</a:t>
            </a:r>
            <a:r>
              <a:rPr lang="ko-KR" altLang="en-US" sz="3000" b="1" dirty="0">
                <a:solidFill>
                  <a:srgbClr val="C00000"/>
                </a:solidFill>
              </a:rPr>
              <a:t>의</a:t>
            </a:r>
            <a:r>
              <a:rPr lang="en-US" altLang="ko-KR" sz="3000" b="1" dirty="0">
                <a:solidFill>
                  <a:srgbClr val="C00000"/>
                </a:solidFill>
              </a:rPr>
              <a:t> accuracy</a:t>
            </a:r>
            <a:r>
              <a:rPr lang="ko-KR" altLang="en-US" sz="3000" b="1" dirty="0">
                <a:solidFill>
                  <a:srgbClr val="C00000"/>
                </a:solidFill>
              </a:rPr>
              <a:t> </a:t>
            </a:r>
            <a:r>
              <a:rPr lang="ko-KR" altLang="en-US" sz="3000" b="1" dirty="0" err="1">
                <a:solidFill>
                  <a:schemeClr val="accent6">
                    <a:lumMod val="50000"/>
                  </a:schemeClr>
                </a:solidFill>
              </a:rPr>
              <a:t>를</a:t>
            </a:r>
            <a:r>
              <a:rPr lang="ko-KR" altLang="en-US" sz="3000" b="1" dirty="0">
                <a:solidFill>
                  <a:schemeClr val="accent6">
                    <a:lumMod val="50000"/>
                  </a:schemeClr>
                </a:solidFill>
              </a:rPr>
              <a:t> 보였음</a:t>
            </a:r>
            <a:endParaRPr lang="en-US" altLang="ko-KR" sz="3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FEFEAC-5603-4044-8753-65023146F6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0589" y="2610014"/>
            <a:ext cx="1526117" cy="152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577970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5979516" y="6540500"/>
            <a:ext cx="226619" cy="23053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horz" lIns="25400" tIns="25400" rIns="25400" bIns="25400" rtlCol="0" anchor="t"/>
          <a:lstStyle>
            <a:lvl1pPr algn="ctr"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37</a:t>
            </a:fld>
            <a:endParaRPr/>
          </a:p>
        </p:txBody>
      </p:sp>
      <p:sp>
        <p:nvSpPr>
          <p:cNvPr id="27" name="16">
            <a:extLst>
              <a:ext uri="{FF2B5EF4-FFF2-40B4-BE49-F238E27FC236}">
                <a16:creationId xmlns:a16="http://schemas.microsoft.com/office/drawing/2014/main" id="{77A5A450-15CC-434B-9789-ED6AFE684A05}"/>
              </a:ext>
            </a:extLst>
          </p:cNvPr>
          <p:cNvSpPr txBox="1"/>
          <p:nvPr/>
        </p:nvSpPr>
        <p:spPr>
          <a:xfrm>
            <a:off x="223863" y="186279"/>
            <a:ext cx="65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endParaRPr sz="4000" dirty="0"/>
          </a:p>
        </p:txBody>
      </p:sp>
      <p:sp>
        <p:nvSpPr>
          <p:cNvPr id="30" name="Google Shape;344;p25">
            <a:extLst>
              <a:ext uri="{FF2B5EF4-FFF2-40B4-BE49-F238E27FC236}">
                <a16:creationId xmlns:a16="http://schemas.microsoft.com/office/drawing/2014/main" id="{C8BEC25F-6271-1B41-95EF-DDABEE178ABA}"/>
              </a:ext>
            </a:extLst>
          </p:cNvPr>
          <p:cNvSpPr txBox="1"/>
          <p:nvPr/>
        </p:nvSpPr>
        <p:spPr>
          <a:xfrm>
            <a:off x="3100549" y="744660"/>
            <a:ext cx="9306676" cy="507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 marL="571500" indent="-571500" algn="l">
              <a:buFontTx/>
              <a:buChar char="-"/>
            </a:pPr>
            <a:endParaRPr sz="3000" dirty="0"/>
          </a:p>
        </p:txBody>
      </p:sp>
      <p:sp>
        <p:nvSpPr>
          <p:cNvPr id="33" name="Google Shape;140;p7">
            <a:extLst>
              <a:ext uri="{FF2B5EF4-FFF2-40B4-BE49-F238E27FC236}">
                <a16:creationId xmlns:a16="http://schemas.microsoft.com/office/drawing/2014/main" id="{9FB0863C-1FA9-9F4A-9A83-D2F2C7DC1142}"/>
              </a:ext>
            </a:extLst>
          </p:cNvPr>
          <p:cNvSpPr/>
          <p:nvPr/>
        </p:nvSpPr>
        <p:spPr>
          <a:xfrm>
            <a:off x="922990" y="0"/>
            <a:ext cx="87086" cy="837449"/>
          </a:xfrm>
          <a:prstGeom prst="rect">
            <a:avLst/>
          </a:prstGeom>
          <a:solidFill>
            <a:srgbClr val="728C5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000" b="1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1500"/>
          </a:p>
        </p:txBody>
      </p:sp>
      <p:sp>
        <p:nvSpPr>
          <p:cNvPr id="40" name="Google Shape;344;p25">
            <a:extLst>
              <a:ext uri="{FF2B5EF4-FFF2-40B4-BE49-F238E27FC236}">
                <a16:creationId xmlns:a16="http://schemas.microsoft.com/office/drawing/2014/main" id="{2272BFA1-558F-B640-A7E8-3D796426EA50}"/>
              </a:ext>
            </a:extLst>
          </p:cNvPr>
          <p:cNvSpPr txBox="1"/>
          <p:nvPr/>
        </p:nvSpPr>
        <p:spPr>
          <a:xfrm>
            <a:off x="-5164693" y="892508"/>
            <a:ext cx="10777112" cy="430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 lang="en-US" altLang="ko-KR" sz="25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16">
            <a:extLst>
              <a:ext uri="{FF2B5EF4-FFF2-40B4-BE49-F238E27FC236}">
                <a16:creationId xmlns:a16="http://schemas.microsoft.com/office/drawing/2014/main" id="{B90FDAF7-A273-254A-A7E7-9859E295FD09}"/>
              </a:ext>
            </a:extLst>
          </p:cNvPr>
          <p:cNvSpPr txBox="1"/>
          <p:nvPr/>
        </p:nvSpPr>
        <p:spPr>
          <a:xfrm>
            <a:off x="351808" y="263222"/>
            <a:ext cx="1142493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altLang="ko-KR" sz="3000" b="1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en-US" altLang="ko-KR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sz="3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Google Shape;344;p25">
            <a:extLst>
              <a:ext uri="{FF2B5EF4-FFF2-40B4-BE49-F238E27FC236}">
                <a16:creationId xmlns:a16="http://schemas.microsoft.com/office/drawing/2014/main" id="{22FC736F-109E-9149-9BF6-FD9C7D7342FC}"/>
              </a:ext>
            </a:extLst>
          </p:cNvPr>
          <p:cNvSpPr txBox="1"/>
          <p:nvPr/>
        </p:nvSpPr>
        <p:spPr>
          <a:xfrm>
            <a:off x="1137956" y="272893"/>
            <a:ext cx="9306676" cy="507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 algn="l"/>
            <a:r>
              <a:rPr lang="ko-KR" altLang="en-US" sz="3000" dirty="0">
                <a:solidFill>
                  <a:schemeClr val="tx2"/>
                </a:solidFill>
              </a:rPr>
              <a:t>감성 예측 모델</a:t>
            </a:r>
          </a:p>
        </p:txBody>
      </p:sp>
      <p:sp>
        <p:nvSpPr>
          <p:cNvPr id="12" name="Google Shape;344;p25">
            <a:extLst>
              <a:ext uri="{FF2B5EF4-FFF2-40B4-BE49-F238E27FC236}">
                <a16:creationId xmlns:a16="http://schemas.microsoft.com/office/drawing/2014/main" id="{EA845C80-6AD7-4445-8868-959490D802B0}"/>
              </a:ext>
            </a:extLst>
          </p:cNvPr>
          <p:cNvSpPr txBox="1"/>
          <p:nvPr/>
        </p:nvSpPr>
        <p:spPr>
          <a:xfrm>
            <a:off x="5655826" y="1724238"/>
            <a:ext cx="6644428" cy="1015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699" tIns="45699" rIns="45699" bIns="45699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 lang="en-US" altLang="ko-KR" sz="6000" dirty="0">
              <a:solidFill>
                <a:srgbClr val="C00000"/>
              </a:solidFill>
            </a:endParaRPr>
          </a:p>
        </p:txBody>
      </p:sp>
      <p:sp>
        <p:nvSpPr>
          <p:cNvPr id="13" name="Google Shape;344;p25">
            <a:extLst>
              <a:ext uri="{FF2B5EF4-FFF2-40B4-BE49-F238E27FC236}">
                <a16:creationId xmlns:a16="http://schemas.microsoft.com/office/drawing/2014/main" id="{F8E44F1B-347F-F543-A247-4B923B5773E0}"/>
              </a:ext>
            </a:extLst>
          </p:cNvPr>
          <p:cNvSpPr txBox="1"/>
          <p:nvPr/>
        </p:nvSpPr>
        <p:spPr>
          <a:xfrm>
            <a:off x="1179019" y="1999311"/>
            <a:ext cx="10054232" cy="400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699" tIns="45699" rIns="45699" bIns="45699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 lang="en-US" altLang="ko-KR" sz="20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C23100E0-14E2-F347-969F-0FF302D9EDFA}"/>
                  </a:ext>
                </a:extLst>
              </p14:cNvPr>
              <p14:cNvContentPartPr/>
              <p14:nvPr/>
            </p14:nvContentPartPr>
            <p14:xfrm>
              <a:off x="-2912680" y="8616813"/>
              <a:ext cx="4320" cy="36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C23100E0-14E2-F347-969F-0FF302D9ED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930320" y="8598813"/>
                <a:ext cx="399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FD189916-D8F9-E545-8E8E-6D61975C61C1}"/>
                  </a:ext>
                </a:extLst>
              </p14:cNvPr>
              <p14:cNvContentPartPr/>
              <p14:nvPr/>
            </p14:nvContentPartPr>
            <p14:xfrm>
              <a:off x="13456880" y="5589573"/>
              <a:ext cx="7920" cy="36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FD189916-D8F9-E545-8E8E-6D61975C61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38880" y="5571933"/>
                <a:ext cx="4356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직사각형 1">
            <a:extLst>
              <a:ext uri="{FF2B5EF4-FFF2-40B4-BE49-F238E27FC236}">
                <a16:creationId xmlns:a16="http://schemas.microsoft.com/office/drawing/2014/main" id="{46F7ACBB-E677-3B42-9303-1440D221B923}"/>
              </a:ext>
            </a:extLst>
          </p:cNvPr>
          <p:cNvSpPr/>
          <p:nvPr/>
        </p:nvSpPr>
        <p:spPr>
          <a:xfrm>
            <a:off x="4164695" y="2921168"/>
            <a:ext cx="325319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 err="1">
                <a:solidFill>
                  <a:schemeClr val="accent6">
                    <a:lumMod val="50000"/>
                  </a:schemeClr>
                </a:solidFill>
              </a:rPr>
              <a:t>XGBoost</a:t>
            </a:r>
            <a:r>
              <a:rPr lang="en-US" altLang="ko-KR" sz="3000" b="1" dirty="0">
                <a:solidFill>
                  <a:schemeClr val="accent6">
                    <a:lumMod val="50000"/>
                  </a:schemeClr>
                </a:solidFill>
              </a:rPr>
              <a:t>  : 0.831</a:t>
            </a:r>
          </a:p>
          <a:p>
            <a:r>
              <a:rPr lang="en-US" altLang="ko-KR" sz="3000" b="1" dirty="0">
                <a:solidFill>
                  <a:schemeClr val="accent6">
                    <a:lumMod val="50000"/>
                  </a:schemeClr>
                </a:solidFill>
              </a:rPr>
              <a:t>SGD        : 0.818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EB62ED0-7F96-FF48-BC5A-46098F810E62}"/>
              </a:ext>
            </a:extLst>
          </p:cNvPr>
          <p:cNvSpPr/>
          <p:nvPr/>
        </p:nvSpPr>
        <p:spPr>
          <a:xfrm>
            <a:off x="3819309" y="2032747"/>
            <a:ext cx="432041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000" b="1" dirty="0">
                <a:solidFill>
                  <a:schemeClr val="accent6">
                    <a:lumMod val="50000"/>
                  </a:schemeClr>
                </a:solidFill>
              </a:rPr>
              <a:t>다른 모델 사용 했을 때 </a:t>
            </a:r>
            <a:endParaRPr lang="en-US" altLang="ko-KR" sz="3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2153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0"/>
          </p:nvPr>
        </p:nvSpPr>
        <p:spPr>
          <a:xfrm>
            <a:off x="-937759" y="-528520"/>
            <a:ext cx="14067518" cy="7915039"/>
          </a:xfrm>
        </p:spPr>
      </p:sp>
      <p:sp>
        <p:nvSpPr>
          <p:cNvPr id="14" name="Rectangle 13"/>
          <p:cNvSpPr/>
          <p:nvPr/>
        </p:nvSpPr>
        <p:spPr>
          <a:xfrm>
            <a:off x="14651" y="-1"/>
            <a:ext cx="12188825" cy="6858000"/>
          </a:xfrm>
          <a:prstGeom prst="rect">
            <a:avLst/>
          </a:prstGeom>
          <a:gradFill flip="none" rotWithShape="1">
            <a:gsLst>
              <a:gs pos="0">
                <a:srgbClr val="3D352C">
                  <a:alpha val="65000"/>
                </a:srgbClr>
              </a:gs>
              <a:gs pos="100000">
                <a:srgbClr val="232225"/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Montserrat Light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14550" y="2977077"/>
            <a:ext cx="92283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5. </a:t>
            </a:r>
            <a:r>
              <a:rPr lang="ko-KR" altLang="en-US" sz="48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데모</a:t>
            </a:r>
            <a:endParaRPr lang="en-US" altLang="ko-KR" sz="48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" name="Rectangle 2"/>
          <p:cNvSpPr/>
          <p:nvPr/>
        </p:nvSpPr>
        <p:spPr>
          <a:xfrm rot="20102656">
            <a:off x="10548450" y="-3835877"/>
            <a:ext cx="12312035" cy="622738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Montserra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0893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0"/>
          </p:nvPr>
        </p:nvSpPr>
        <p:spPr>
          <a:xfrm>
            <a:off x="-937759" y="-528520"/>
            <a:ext cx="14067518" cy="7915039"/>
          </a:xfrm>
        </p:spPr>
      </p:sp>
      <p:sp>
        <p:nvSpPr>
          <p:cNvPr id="14" name="Rectangle 13"/>
          <p:cNvSpPr/>
          <p:nvPr/>
        </p:nvSpPr>
        <p:spPr>
          <a:xfrm>
            <a:off x="14651" y="-1"/>
            <a:ext cx="12188825" cy="6858000"/>
          </a:xfrm>
          <a:prstGeom prst="rect">
            <a:avLst/>
          </a:prstGeom>
          <a:gradFill flip="none" rotWithShape="1">
            <a:gsLst>
              <a:gs pos="0">
                <a:srgbClr val="3D352C">
                  <a:alpha val="65000"/>
                </a:srgbClr>
              </a:gs>
              <a:gs pos="100000">
                <a:srgbClr val="232225"/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Montserrat Light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14550" y="2977077"/>
            <a:ext cx="92283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6. </a:t>
            </a:r>
            <a:r>
              <a:rPr lang="ko-KR" altLang="en-US" sz="4800" b="1" dirty="0" err="1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느낀점과</a:t>
            </a:r>
            <a:r>
              <a:rPr lang="ko-KR" altLang="en-US" sz="48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하고 싶은 것</a:t>
            </a:r>
            <a:endParaRPr lang="en-US" altLang="ko-KR" sz="48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" name="Rectangle 2"/>
          <p:cNvSpPr/>
          <p:nvPr/>
        </p:nvSpPr>
        <p:spPr>
          <a:xfrm rot="20102656">
            <a:off x="10548450" y="-3835877"/>
            <a:ext cx="12312035" cy="622738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Montserra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269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1. 얼굴을 인식하고…"/>
          <p:cNvSpPr txBox="1"/>
          <p:nvPr/>
        </p:nvSpPr>
        <p:spPr>
          <a:xfrm>
            <a:off x="4434350" y="3252248"/>
            <a:ext cx="45719" cy="628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10000"/>
            </a:pPr>
            <a:endParaRPr lang="en-US" altLang="ko-KR" sz="5000" dirty="0"/>
          </a:p>
        </p:txBody>
      </p:sp>
      <p:sp>
        <p:nvSpPr>
          <p:cNvPr id="434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5979516" y="6540500"/>
            <a:ext cx="226619" cy="23053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lIns="25400" tIns="25400" rIns="25400" bIns="25400" rtlCol="0" anchor="t"/>
          <a:lstStyle>
            <a:lvl1pPr algn="ctr"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27" name="16">
            <a:extLst>
              <a:ext uri="{FF2B5EF4-FFF2-40B4-BE49-F238E27FC236}">
                <a16:creationId xmlns:a16="http://schemas.microsoft.com/office/drawing/2014/main" id="{77A5A450-15CC-434B-9789-ED6AFE684A05}"/>
              </a:ext>
            </a:extLst>
          </p:cNvPr>
          <p:cNvSpPr txBox="1"/>
          <p:nvPr/>
        </p:nvSpPr>
        <p:spPr>
          <a:xfrm>
            <a:off x="223863" y="186279"/>
            <a:ext cx="65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endParaRPr sz="4000" dirty="0"/>
          </a:p>
        </p:txBody>
      </p:sp>
      <p:sp>
        <p:nvSpPr>
          <p:cNvPr id="30" name="Google Shape;344;p25">
            <a:extLst>
              <a:ext uri="{FF2B5EF4-FFF2-40B4-BE49-F238E27FC236}">
                <a16:creationId xmlns:a16="http://schemas.microsoft.com/office/drawing/2014/main" id="{C8BEC25F-6271-1B41-95EF-DDABEE178ABA}"/>
              </a:ext>
            </a:extLst>
          </p:cNvPr>
          <p:cNvSpPr txBox="1"/>
          <p:nvPr/>
        </p:nvSpPr>
        <p:spPr>
          <a:xfrm>
            <a:off x="3100549" y="744660"/>
            <a:ext cx="9306676" cy="507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 marL="571500" indent="-571500" algn="l">
              <a:buFontTx/>
              <a:buChar char="-"/>
            </a:pPr>
            <a:endParaRPr sz="3000" dirty="0"/>
          </a:p>
        </p:txBody>
      </p:sp>
      <p:sp>
        <p:nvSpPr>
          <p:cNvPr id="32" name="Google Shape;344;p25">
            <a:extLst>
              <a:ext uri="{FF2B5EF4-FFF2-40B4-BE49-F238E27FC236}">
                <a16:creationId xmlns:a16="http://schemas.microsoft.com/office/drawing/2014/main" id="{FD517F6C-5D76-A842-859D-8B04D1B44256}"/>
              </a:ext>
            </a:extLst>
          </p:cNvPr>
          <p:cNvSpPr txBox="1"/>
          <p:nvPr/>
        </p:nvSpPr>
        <p:spPr>
          <a:xfrm>
            <a:off x="1137956" y="272893"/>
            <a:ext cx="9306676" cy="507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 algn="l"/>
            <a:r>
              <a:rPr lang="ko-KR" altLang="en-US" sz="3000" dirty="0">
                <a:solidFill>
                  <a:schemeClr val="tx2"/>
                </a:solidFill>
              </a:rPr>
              <a:t>주제 선정 배경</a:t>
            </a:r>
            <a:endParaRPr sz="3000" dirty="0">
              <a:solidFill>
                <a:schemeClr val="tx2"/>
              </a:solidFill>
            </a:endParaRPr>
          </a:p>
        </p:txBody>
      </p:sp>
      <p:sp>
        <p:nvSpPr>
          <p:cNvPr id="33" name="Google Shape;140;p7">
            <a:extLst>
              <a:ext uri="{FF2B5EF4-FFF2-40B4-BE49-F238E27FC236}">
                <a16:creationId xmlns:a16="http://schemas.microsoft.com/office/drawing/2014/main" id="{9FB0863C-1FA9-9F4A-9A83-D2F2C7DC1142}"/>
              </a:ext>
            </a:extLst>
          </p:cNvPr>
          <p:cNvSpPr/>
          <p:nvPr/>
        </p:nvSpPr>
        <p:spPr>
          <a:xfrm>
            <a:off x="922990" y="0"/>
            <a:ext cx="87086" cy="837449"/>
          </a:xfrm>
          <a:prstGeom prst="rect">
            <a:avLst/>
          </a:prstGeom>
          <a:solidFill>
            <a:srgbClr val="728C5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000" b="1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1500"/>
          </a:p>
        </p:txBody>
      </p:sp>
      <p:sp>
        <p:nvSpPr>
          <p:cNvPr id="40" name="Google Shape;344;p25">
            <a:extLst>
              <a:ext uri="{FF2B5EF4-FFF2-40B4-BE49-F238E27FC236}">
                <a16:creationId xmlns:a16="http://schemas.microsoft.com/office/drawing/2014/main" id="{2272BFA1-558F-B640-A7E8-3D796426EA50}"/>
              </a:ext>
            </a:extLst>
          </p:cNvPr>
          <p:cNvSpPr txBox="1"/>
          <p:nvPr/>
        </p:nvSpPr>
        <p:spPr>
          <a:xfrm>
            <a:off x="1010076" y="5499486"/>
            <a:ext cx="10777112" cy="430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 lang="en-US" altLang="ko-KR" sz="25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16">
            <a:extLst>
              <a:ext uri="{FF2B5EF4-FFF2-40B4-BE49-F238E27FC236}">
                <a16:creationId xmlns:a16="http://schemas.microsoft.com/office/drawing/2014/main" id="{B90FDAF7-A273-254A-A7E7-9859E295FD09}"/>
              </a:ext>
            </a:extLst>
          </p:cNvPr>
          <p:cNvSpPr txBox="1"/>
          <p:nvPr/>
        </p:nvSpPr>
        <p:spPr>
          <a:xfrm>
            <a:off x="351808" y="263222"/>
            <a:ext cx="1142493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altLang="ko-KR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sz="3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Google Shape;344;p25">
            <a:extLst>
              <a:ext uri="{FF2B5EF4-FFF2-40B4-BE49-F238E27FC236}">
                <a16:creationId xmlns:a16="http://schemas.microsoft.com/office/drawing/2014/main" id="{B163BB58-B1FA-0846-8FAF-900D91D95E1E}"/>
              </a:ext>
            </a:extLst>
          </p:cNvPr>
          <p:cNvSpPr txBox="1"/>
          <p:nvPr/>
        </p:nvSpPr>
        <p:spPr>
          <a:xfrm>
            <a:off x="590960" y="5266482"/>
            <a:ext cx="10777112" cy="430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 lang="en-US" altLang="ko-KR" sz="25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Google Shape;344;p25">
            <a:extLst>
              <a:ext uri="{FF2B5EF4-FFF2-40B4-BE49-F238E27FC236}">
                <a16:creationId xmlns:a16="http://schemas.microsoft.com/office/drawing/2014/main" id="{59214E72-5965-7542-8BF8-7628E611F020}"/>
              </a:ext>
            </a:extLst>
          </p:cNvPr>
          <p:cNvSpPr txBox="1"/>
          <p:nvPr/>
        </p:nvSpPr>
        <p:spPr>
          <a:xfrm>
            <a:off x="704269" y="5322299"/>
            <a:ext cx="10777112" cy="430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 lang="en-US" altLang="ko-KR" sz="25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Google Shape;344;p25">
            <a:extLst>
              <a:ext uri="{FF2B5EF4-FFF2-40B4-BE49-F238E27FC236}">
                <a16:creationId xmlns:a16="http://schemas.microsoft.com/office/drawing/2014/main" id="{72E68CBD-680E-0747-9989-EB8E36C4F3A8}"/>
              </a:ext>
            </a:extLst>
          </p:cNvPr>
          <p:cNvSpPr txBox="1"/>
          <p:nvPr/>
        </p:nvSpPr>
        <p:spPr>
          <a:xfrm>
            <a:off x="1216025" y="5714919"/>
            <a:ext cx="10777112" cy="430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 lang="en-US" altLang="ko-KR" sz="25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1A16E6-EC12-3E46-8FA0-4072A5C42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749" y="2359921"/>
            <a:ext cx="1006107" cy="1484008"/>
          </a:xfrm>
          <a:prstGeom prst="rect">
            <a:avLst/>
          </a:prstGeom>
        </p:spPr>
      </p:pic>
      <p:sp>
        <p:nvSpPr>
          <p:cNvPr id="16" name="Google Shape;344;p25">
            <a:extLst>
              <a:ext uri="{FF2B5EF4-FFF2-40B4-BE49-F238E27FC236}">
                <a16:creationId xmlns:a16="http://schemas.microsoft.com/office/drawing/2014/main" id="{02DA7F33-2202-D44A-8ED3-5158E89A335E}"/>
              </a:ext>
            </a:extLst>
          </p:cNvPr>
          <p:cNvSpPr txBox="1"/>
          <p:nvPr/>
        </p:nvSpPr>
        <p:spPr>
          <a:xfrm>
            <a:off x="1216025" y="2483221"/>
            <a:ext cx="10777112" cy="14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ko-KR" altLang="en-US" sz="3000" dirty="0">
                <a:solidFill>
                  <a:schemeClr val="accent6">
                    <a:lumMod val="50000"/>
                  </a:schemeClr>
                </a:solidFill>
              </a:rPr>
              <a:t>감정을 이해하는 </a:t>
            </a:r>
            <a:endParaRPr lang="en-US" altLang="ko-KR" sz="3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ko-KR" altLang="en-US" sz="3000" dirty="0" err="1">
                <a:solidFill>
                  <a:schemeClr val="accent6">
                    <a:lumMod val="50000"/>
                  </a:schemeClr>
                </a:solidFill>
              </a:rPr>
              <a:t>챗봇을</a:t>
            </a:r>
            <a:r>
              <a:rPr lang="ko-KR" altLang="en-US" sz="3000" dirty="0">
                <a:solidFill>
                  <a:schemeClr val="accent6">
                    <a:lumMod val="50000"/>
                  </a:schemeClr>
                </a:solidFill>
              </a:rPr>
              <a:t> 만들 수 없을까</a:t>
            </a:r>
            <a:r>
              <a:rPr lang="en-US" altLang="ko-KR" sz="3000" dirty="0">
                <a:solidFill>
                  <a:schemeClr val="accent6">
                    <a:lumMod val="50000"/>
                  </a:schemeClr>
                </a:solidFill>
              </a:rPr>
              <a:t>?</a:t>
            </a:r>
            <a:br>
              <a:rPr lang="en-US" altLang="ko-KR" sz="30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altLang="ko-KR" sz="3000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ko-KR" altLang="en-US" sz="3000" dirty="0">
                <a:solidFill>
                  <a:schemeClr val="accent6">
                    <a:lumMod val="50000"/>
                  </a:schemeClr>
                </a:solidFill>
              </a:rPr>
              <a:t>예쁘게 말하는 </a:t>
            </a:r>
            <a:r>
              <a:rPr lang="ko-KR" altLang="en-US" sz="3000" dirty="0" err="1">
                <a:solidFill>
                  <a:schemeClr val="accent6">
                    <a:lumMod val="50000"/>
                  </a:schemeClr>
                </a:solidFill>
              </a:rPr>
              <a:t>챗봇</a:t>
            </a:r>
            <a:r>
              <a:rPr lang="en-US" altLang="ko-KR" sz="3000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132BAB-3CDF-544A-A856-9557AECFB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157" y="2044630"/>
            <a:ext cx="393290" cy="34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028852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5979516" y="6540500"/>
            <a:ext cx="226619" cy="23053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horz" lIns="25400" tIns="25400" rIns="25400" bIns="25400" rtlCol="0" anchor="t"/>
          <a:lstStyle>
            <a:lvl1pPr algn="ctr"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40</a:t>
            </a:fld>
            <a:endParaRPr/>
          </a:p>
        </p:txBody>
      </p:sp>
      <p:sp>
        <p:nvSpPr>
          <p:cNvPr id="27" name="16">
            <a:extLst>
              <a:ext uri="{FF2B5EF4-FFF2-40B4-BE49-F238E27FC236}">
                <a16:creationId xmlns:a16="http://schemas.microsoft.com/office/drawing/2014/main" id="{77A5A450-15CC-434B-9789-ED6AFE684A05}"/>
              </a:ext>
            </a:extLst>
          </p:cNvPr>
          <p:cNvSpPr txBox="1"/>
          <p:nvPr/>
        </p:nvSpPr>
        <p:spPr>
          <a:xfrm>
            <a:off x="223863" y="186279"/>
            <a:ext cx="65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endParaRPr sz="4000" dirty="0"/>
          </a:p>
        </p:txBody>
      </p:sp>
      <p:sp>
        <p:nvSpPr>
          <p:cNvPr id="30" name="Google Shape;344;p25">
            <a:extLst>
              <a:ext uri="{FF2B5EF4-FFF2-40B4-BE49-F238E27FC236}">
                <a16:creationId xmlns:a16="http://schemas.microsoft.com/office/drawing/2014/main" id="{C8BEC25F-6271-1B41-95EF-DDABEE178ABA}"/>
              </a:ext>
            </a:extLst>
          </p:cNvPr>
          <p:cNvSpPr txBox="1"/>
          <p:nvPr/>
        </p:nvSpPr>
        <p:spPr>
          <a:xfrm>
            <a:off x="3100549" y="744660"/>
            <a:ext cx="9306676" cy="507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 marL="571500" indent="-571500" algn="l">
              <a:buFontTx/>
              <a:buChar char="-"/>
            </a:pPr>
            <a:endParaRPr sz="3000" dirty="0"/>
          </a:p>
        </p:txBody>
      </p:sp>
      <p:sp>
        <p:nvSpPr>
          <p:cNvPr id="33" name="Google Shape;140;p7">
            <a:extLst>
              <a:ext uri="{FF2B5EF4-FFF2-40B4-BE49-F238E27FC236}">
                <a16:creationId xmlns:a16="http://schemas.microsoft.com/office/drawing/2014/main" id="{9FB0863C-1FA9-9F4A-9A83-D2F2C7DC1142}"/>
              </a:ext>
            </a:extLst>
          </p:cNvPr>
          <p:cNvSpPr/>
          <p:nvPr/>
        </p:nvSpPr>
        <p:spPr>
          <a:xfrm>
            <a:off x="922990" y="0"/>
            <a:ext cx="87086" cy="837449"/>
          </a:xfrm>
          <a:prstGeom prst="rect">
            <a:avLst/>
          </a:prstGeom>
          <a:solidFill>
            <a:srgbClr val="728C5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000" b="1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1500"/>
          </a:p>
        </p:txBody>
      </p:sp>
      <p:sp>
        <p:nvSpPr>
          <p:cNvPr id="40" name="Google Shape;344;p25">
            <a:extLst>
              <a:ext uri="{FF2B5EF4-FFF2-40B4-BE49-F238E27FC236}">
                <a16:creationId xmlns:a16="http://schemas.microsoft.com/office/drawing/2014/main" id="{2272BFA1-558F-B640-A7E8-3D796426EA50}"/>
              </a:ext>
            </a:extLst>
          </p:cNvPr>
          <p:cNvSpPr txBox="1"/>
          <p:nvPr/>
        </p:nvSpPr>
        <p:spPr>
          <a:xfrm>
            <a:off x="-5164693" y="892508"/>
            <a:ext cx="10777112" cy="430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 lang="en-US" altLang="ko-KR" sz="25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16">
            <a:extLst>
              <a:ext uri="{FF2B5EF4-FFF2-40B4-BE49-F238E27FC236}">
                <a16:creationId xmlns:a16="http://schemas.microsoft.com/office/drawing/2014/main" id="{B90FDAF7-A273-254A-A7E7-9859E295FD09}"/>
              </a:ext>
            </a:extLst>
          </p:cNvPr>
          <p:cNvSpPr txBox="1"/>
          <p:nvPr/>
        </p:nvSpPr>
        <p:spPr>
          <a:xfrm>
            <a:off x="351808" y="263222"/>
            <a:ext cx="1142493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altLang="ko-KR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40</a:t>
            </a:r>
            <a:endParaRPr sz="3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Google Shape;344;p25">
            <a:extLst>
              <a:ext uri="{FF2B5EF4-FFF2-40B4-BE49-F238E27FC236}">
                <a16:creationId xmlns:a16="http://schemas.microsoft.com/office/drawing/2014/main" id="{22FC736F-109E-9149-9BF6-FD9C7D7342FC}"/>
              </a:ext>
            </a:extLst>
          </p:cNvPr>
          <p:cNvSpPr txBox="1"/>
          <p:nvPr/>
        </p:nvSpPr>
        <p:spPr>
          <a:xfrm>
            <a:off x="1137956" y="272893"/>
            <a:ext cx="9306676" cy="507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 algn="l"/>
            <a:r>
              <a:rPr lang="ko-KR" altLang="en-US" sz="3000" dirty="0" err="1">
                <a:solidFill>
                  <a:schemeClr val="tx2"/>
                </a:solidFill>
              </a:rPr>
              <a:t>느낀점과</a:t>
            </a:r>
            <a:r>
              <a:rPr lang="ko-KR" altLang="en-US" sz="3000" dirty="0">
                <a:solidFill>
                  <a:schemeClr val="tx2"/>
                </a:solidFill>
              </a:rPr>
              <a:t> 하고 싶은 것</a:t>
            </a:r>
          </a:p>
        </p:txBody>
      </p:sp>
      <p:sp>
        <p:nvSpPr>
          <p:cNvPr id="12" name="Google Shape;344;p25">
            <a:extLst>
              <a:ext uri="{FF2B5EF4-FFF2-40B4-BE49-F238E27FC236}">
                <a16:creationId xmlns:a16="http://schemas.microsoft.com/office/drawing/2014/main" id="{EA845C80-6AD7-4445-8868-959490D802B0}"/>
              </a:ext>
            </a:extLst>
          </p:cNvPr>
          <p:cNvSpPr txBox="1"/>
          <p:nvPr/>
        </p:nvSpPr>
        <p:spPr>
          <a:xfrm>
            <a:off x="5655826" y="1724238"/>
            <a:ext cx="6644428" cy="1015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699" tIns="45699" rIns="45699" bIns="45699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 lang="en-US" altLang="ko-KR" sz="6000" dirty="0">
              <a:solidFill>
                <a:srgbClr val="C00000"/>
              </a:solidFill>
            </a:endParaRPr>
          </a:p>
        </p:txBody>
      </p:sp>
      <p:sp>
        <p:nvSpPr>
          <p:cNvPr id="13" name="Google Shape;344;p25">
            <a:extLst>
              <a:ext uri="{FF2B5EF4-FFF2-40B4-BE49-F238E27FC236}">
                <a16:creationId xmlns:a16="http://schemas.microsoft.com/office/drawing/2014/main" id="{F8E44F1B-347F-F543-A247-4B923B5773E0}"/>
              </a:ext>
            </a:extLst>
          </p:cNvPr>
          <p:cNvSpPr txBox="1"/>
          <p:nvPr/>
        </p:nvSpPr>
        <p:spPr>
          <a:xfrm>
            <a:off x="1179019" y="1999311"/>
            <a:ext cx="10054232" cy="400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699" tIns="45699" rIns="45699" bIns="45699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 lang="en-US" altLang="ko-KR" sz="20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C23100E0-14E2-F347-969F-0FF302D9EDFA}"/>
                  </a:ext>
                </a:extLst>
              </p14:cNvPr>
              <p14:cNvContentPartPr/>
              <p14:nvPr/>
            </p14:nvContentPartPr>
            <p14:xfrm>
              <a:off x="-2912680" y="8616813"/>
              <a:ext cx="4320" cy="36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C23100E0-14E2-F347-969F-0FF302D9ED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930320" y="8598813"/>
                <a:ext cx="399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FD189916-D8F9-E545-8E8E-6D61975C61C1}"/>
                  </a:ext>
                </a:extLst>
              </p14:cNvPr>
              <p14:cNvContentPartPr/>
              <p14:nvPr/>
            </p14:nvContentPartPr>
            <p14:xfrm>
              <a:off x="13456880" y="5589573"/>
              <a:ext cx="7920" cy="36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FD189916-D8F9-E545-8E8E-6D61975C61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38880" y="5571933"/>
                <a:ext cx="4356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직사각형 1">
            <a:extLst>
              <a:ext uri="{FF2B5EF4-FFF2-40B4-BE49-F238E27FC236}">
                <a16:creationId xmlns:a16="http://schemas.microsoft.com/office/drawing/2014/main" id="{46F7ACBB-E677-3B42-9303-1440D221B923}"/>
              </a:ext>
            </a:extLst>
          </p:cNvPr>
          <p:cNvSpPr/>
          <p:nvPr/>
        </p:nvSpPr>
        <p:spPr>
          <a:xfrm>
            <a:off x="379059" y="2000489"/>
            <a:ext cx="11654152" cy="39857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300" b="1" dirty="0">
                <a:solidFill>
                  <a:schemeClr val="accent6">
                    <a:lumMod val="50000"/>
                  </a:schemeClr>
                </a:solidFill>
              </a:rPr>
              <a:t>텍스트 데이터를 </a:t>
            </a:r>
            <a:r>
              <a:rPr lang="en-US" altLang="ko-KR" sz="2300" b="1" dirty="0" err="1">
                <a:solidFill>
                  <a:schemeClr val="accent6">
                    <a:lumMod val="50000"/>
                  </a:schemeClr>
                </a:solidFill>
              </a:rPr>
              <a:t>weka</a:t>
            </a:r>
            <a:r>
              <a:rPr lang="ko-KR" altLang="en-US" sz="2300" b="1" dirty="0" err="1">
                <a:solidFill>
                  <a:schemeClr val="accent6">
                    <a:lumMod val="50000"/>
                  </a:schemeClr>
                </a:solidFill>
              </a:rPr>
              <a:t>를</a:t>
            </a:r>
            <a:r>
              <a:rPr lang="ko-KR" altLang="en-US" sz="2300" b="1" dirty="0">
                <a:solidFill>
                  <a:schemeClr val="accent6">
                    <a:lumMod val="50000"/>
                  </a:schemeClr>
                </a:solidFill>
              </a:rPr>
              <a:t> 이용해 쉽게 시각화도 해보고 </a:t>
            </a:r>
            <a:r>
              <a:rPr lang="ko-KR" altLang="en-US" sz="2300" b="1" dirty="0" err="1">
                <a:solidFill>
                  <a:schemeClr val="accent6">
                    <a:lumMod val="50000"/>
                  </a:schemeClr>
                </a:solidFill>
              </a:rPr>
              <a:t>싶어는데</a:t>
            </a:r>
            <a:r>
              <a:rPr lang="en-US" altLang="ko-KR" sz="23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2300" b="1" dirty="0">
                <a:solidFill>
                  <a:schemeClr val="accent6">
                    <a:lumMod val="50000"/>
                  </a:schemeClr>
                </a:solidFill>
              </a:rPr>
              <a:t>텍스트 데이터를</a:t>
            </a:r>
            <a:endParaRPr lang="en-US" altLang="ko-KR" sz="23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ko-KR" altLang="en-US" sz="2300" b="1" dirty="0">
                <a:solidFill>
                  <a:schemeClr val="accent6">
                    <a:lumMod val="50000"/>
                  </a:schemeClr>
                </a:solidFill>
              </a:rPr>
              <a:t>어떻게 </a:t>
            </a:r>
            <a:r>
              <a:rPr lang="ko-KR" altLang="en-US" sz="2300" b="1" dirty="0" err="1">
                <a:solidFill>
                  <a:schemeClr val="accent6">
                    <a:lumMod val="50000"/>
                  </a:schemeClr>
                </a:solidFill>
              </a:rPr>
              <a:t>전처리하고</a:t>
            </a:r>
            <a:r>
              <a:rPr lang="en-US" altLang="ko-KR" sz="2300" b="1" dirty="0">
                <a:solidFill>
                  <a:schemeClr val="accent6">
                    <a:lumMod val="50000"/>
                  </a:schemeClr>
                </a:solidFill>
              </a:rPr>
              <a:t>,</a:t>
            </a:r>
            <a:r>
              <a:rPr lang="ko-KR" altLang="en-US" sz="2300" b="1" dirty="0">
                <a:solidFill>
                  <a:schemeClr val="accent6">
                    <a:lumMod val="50000"/>
                  </a:schemeClr>
                </a:solidFill>
              </a:rPr>
              <a:t> 어떻게 다뤄야하는지 어려워서 애를 많이 먹었다</a:t>
            </a:r>
            <a:r>
              <a:rPr lang="en-US" altLang="ko-KR" sz="2300" b="1" dirty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ko-KR" altLang="en-US" sz="2300" b="1" dirty="0">
                <a:solidFill>
                  <a:schemeClr val="accent6">
                    <a:lumMod val="50000"/>
                  </a:schemeClr>
                </a:solidFill>
              </a:rPr>
              <a:t>결국 </a:t>
            </a:r>
            <a:r>
              <a:rPr lang="ko-KR" altLang="en-US" sz="2300" b="1" dirty="0" err="1">
                <a:solidFill>
                  <a:schemeClr val="accent6">
                    <a:lumMod val="50000"/>
                  </a:schemeClr>
                </a:solidFill>
              </a:rPr>
              <a:t>파이썬을</a:t>
            </a:r>
            <a:r>
              <a:rPr lang="ko-KR" altLang="en-US" sz="23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altLang="ko-KR" sz="23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ko-KR" altLang="en-US" sz="2300" b="1" dirty="0">
                <a:solidFill>
                  <a:schemeClr val="accent6">
                    <a:lumMod val="50000"/>
                  </a:schemeClr>
                </a:solidFill>
              </a:rPr>
              <a:t>이용하긴 했지만 여러 시도를 해보는 중에 </a:t>
            </a:r>
            <a:r>
              <a:rPr lang="en-US" altLang="ko-KR" sz="2300" b="1" dirty="0" err="1">
                <a:solidFill>
                  <a:schemeClr val="accent6">
                    <a:lumMod val="50000"/>
                  </a:schemeClr>
                </a:solidFill>
              </a:rPr>
              <a:t>weka</a:t>
            </a:r>
            <a:r>
              <a:rPr lang="ko-KR" altLang="en-US" sz="2300" b="1" dirty="0">
                <a:solidFill>
                  <a:schemeClr val="accent6">
                    <a:lumMod val="50000"/>
                  </a:schemeClr>
                </a:solidFill>
              </a:rPr>
              <a:t>에 대해 더 많이 알게 되었고</a:t>
            </a:r>
            <a:r>
              <a:rPr lang="en-US" altLang="ko-KR" sz="23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2300" b="1" dirty="0">
                <a:solidFill>
                  <a:schemeClr val="accent6">
                    <a:lumMod val="50000"/>
                  </a:schemeClr>
                </a:solidFill>
              </a:rPr>
              <a:t>간단한 </a:t>
            </a:r>
            <a:endParaRPr lang="en-US" altLang="ko-KR" sz="23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ko-KR" altLang="en-US" sz="2300" b="1" dirty="0">
                <a:solidFill>
                  <a:schemeClr val="accent6">
                    <a:lumMod val="50000"/>
                  </a:schemeClr>
                </a:solidFill>
              </a:rPr>
              <a:t>시각화나</a:t>
            </a:r>
            <a:r>
              <a:rPr lang="en-US" altLang="ko-KR" sz="23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ko-KR" altLang="en-US" sz="2300" b="1" dirty="0">
                <a:solidFill>
                  <a:schemeClr val="accent6">
                    <a:lumMod val="50000"/>
                  </a:schemeClr>
                </a:solidFill>
              </a:rPr>
              <a:t>탐색적 데이터 분석을 실시할 때 자주 애용할 거 같다</a:t>
            </a:r>
            <a:r>
              <a:rPr lang="en-US" altLang="ko-KR" sz="2300" b="1" dirty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ko-KR" altLang="en-US" sz="2300" b="1" dirty="0">
                <a:solidFill>
                  <a:schemeClr val="accent6">
                    <a:lumMod val="50000"/>
                  </a:schemeClr>
                </a:solidFill>
              </a:rPr>
              <a:t>빠르고 쉽게 이용</a:t>
            </a:r>
            <a:endParaRPr lang="en-US" altLang="ko-KR" sz="23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ko-KR" altLang="en-US" sz="2300" b="1" dirty="0">
                <a:solidFill>
                  <a:schemeClr val="accent6">
                    <a:lumMod val="50000"/>
                  </a:schemeClr>
                </a:solidFill>
              </a:rPr>
              <a:t>할 수 있어 </a:t>
            </a:r>
            <a:r>
              <a:rPr lang="en-US" altLang="ko-KR" sz="23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ko-KR" altLang="en-US" sz="2300" b="1" dirty="0">
                <a:solidFill>
                  <a:schemeClr val="accent6">
                    <a:lumMod val="50000"/>
                  </a:schemeClr>
                </a:solidFill>
              </a:rPr>
              <a:t>너무 만족 스러웠고</a:t>
            </a:r>
            <a:r>
              <a:rPr lang="en-US" altLang="ko-KR" sz="23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2300" b="1" dirty="0">
                <a:solidFill>
                  <a:schemeClr val="accent6">
                    <a:lumMod val="50000"/>
                  </a:schemeClr>
                </a:solidFill>
              </a:rPr>
              <a:t>이를 통해 여러 분석을 좀 더 실시해보고 싶다</a:t>
            </a:r>
            <a:endParaRPr lang="en-US" altLang="ko-KR" sz="23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23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ko-KR" altLang="en-US" sz="2300" b="1" dirty="0">
                <a:solidFill>
                  <a:schemeClr val="accent6">
                    <a:lumMod val="50000"/>
                  </a:schemeClr>
                </a:solidFill>
              </a:rPr>
              <a:t>다음에 이러한 프로젝트를 </a:t>
            </a:r>
            <a:r>
              <a:rPr lang="ko-KR" altLang="en-US" sz="2300" b="1" dirty="0" err="1">
                <a:solidFill>
                  <a:schemeClr val="accent6">
                    <a:lumMod val="50000"/>
                  </a:schemeClr>
                </a:solidFill>
              </a:rPr>
              <a:t>하게된다면</a:t>
            </a:r>
            <a:r>
              <a:rPr lang="ko-KR" altLang="en-US" sz="2300" b="1" dirty="0">
                <a:solidFill>
                  <a:schemeClr val="accent6">
                    <a:lumMod val="50000"/>
                  </a:schemeClr>
                </a:solidFill>
              </a:rPr>
              <a:t> 좀 더 많은 기능이 있는 프로그램을 만들어 보고</a:t>
            </a:r>
            <a:endParaRPr lang="en-US" altLang="ko-KR" sz="23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ko-KR" altLang="en-US" sz="2300" b="1" dirty="0">
                <a:solidFill>
                  <a:schemeClr val="accent6">
                    <a:lumMod val="50000"/>
                  </a:schemeClr>
                </a:solidFill>
              </a:rPr>
              <a:t>싶고</a:t>
            </a:r>
            <a:r>
              <a:rPr lang="en-US" altLang="ko-KR" sz="23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2300" b="1" dirty="0">
                <a:solidFill>
                  <a:schemeClr val="accent6">
                    <a:lumMod val="50000"/>
                  </a:schemeClr>
                </a:solidFill>
              </a:rPr>
              <a:t>조금 더 여러가지의 분석을 실시해보고 싶다</a:t>
            </a:r>
            <a:r>
              <a:rPr lang="en-US" altLang="ko-KR" sz="2300" b="1" dirty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ko-KR" altLang="en-US" sz="2300" b="1" dirty="0">
                <a:solidFill>
                  <a:schemeClr val="accent6">
                    <a:lumMod val="50000"/>
                  </a:schemeClr>
                </a:solidFill>
              </a:rPr>
              <a:t>그리고 더 많은 텍스트 데이터를</a:t>
            </a:r>
            <a:endParaRPr lang="en-US" altLang="ko-KR" sz="23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ko-KR" altLang="en-US" sz="2300" b="1" dirty="0">
                <a:solidFill>
                  <a:schemeClr val="accent6">
                    <a:lumMod val="50000"/>
                  </a:schemeClr>
                </a:solidFill>
              </a:rPr>
              <a:t>처리해보고 싶고</a:t>
            </a:r>
            <a:r>
              <a:rPr lang="en-US" altLang="ko-KR" sz="23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2300" b="1" dirty="0">
                <a:solidFill>
                  <a:schemeClr val="accent6">
                    <a:lumMod val="50000"/>
                  </a:schemeClr>
                </a:solidFill>
              </a:rPr>
              <a:t>다른 </a:t>
            </a:r>
            <a:r>
              <a:rPr lang="ko-KR" altLang="en-US" sz="2300" b="1" dirty="0" err="1">
                <a:solidFill>
                  <a:schemeClr val="accent6">
                    <a:lumMod val="50000"/>
                  </a:schemeClr>
                </a:solidFill>
              </a:rPr>
              <a:t>임베딩</a:t>
            </a:r>
            <a:r>
              <a:rPr lang="ko-KR" altLang="en-US" sz="2300" b="1" dirty="0">
                <a:solidFill>
                  <a:schemeClr val="accent6">
                    <a:lumMod val="50000"/>
                  </a:schemeClr>
                </a:solidFill>
              </a:rPr>
              <a:t> 방법을 적용하고 최신의 성능 좋은 </a:t>
            </a:r>
            <a:r>
              <a:rPr lang="ko-KR" altLang="en-US" sz="2300" b="1" dirty="0" err="1">
                <a:solidFill>
                  <a:schemeClr val="accent6">
                    <a:lumMod val="50000"/>
                  </a:schemeClr>
                </a:solidFill>
              </a:rPr>
              <a:t>딥러닝</a:t>
            </a:r>
            <a:r>
              <a:rPr lang="ko-KR" altLang="en-US" sz="2300" b="1" dirty="0">
                <a:solidFill>
                  <a:schemeClr val="accent6">
                    <a:lumMod val="50000"/>
                  </a:schemeClr>
                </a:solidFill>
              </a:rPr>
              <a:t> 알고리즘을</a:t>
            </a:r>
            <a:endParaRPr lang="en-US" altLang="ko-KR" sz="23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ko-KR" altLang="en-US" sz="2300" b="1" dirty="0">
                <a:solidFill>
                  <a:schemeClr val="accent6">
                    <a:lumMod val="50000"/>
                  </a:schemeClr>
                </a:solidFill>
              </a:rPr>
              <a:t>이용해 성능을 향상시키고 싶다</a:t>
            </a:r>
            <a:r>
              <a:rPr lang="en-US" altLang="ko-KR" sz="2300" b="1" dirty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ko-KR" altLang="en-US" sz="2300" b="1" dirty="0">
                <a:solidFill>
                  <a:schemeClr val="accent6">
                    <a:lumMod val="50000"/>
                  </a:schemeClr>
                </a:solidFill>
              </a:rPr>
              <a:t>그리고 조금 급해서 앙상블을 적용하지 못했는데 다음</a:t>
            </a:r>
            <a:endParaRPr lang="en-US" altLang="ko-KR" sz="23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ko-KR" altLang="en-US" sz="2300" b="1" dirty="0">
                <a:solidFill>
                  <a:schemeClr val="accent6">
                    <a:lumMod val="50000"/>
                  </a:schemeClr>
                </a:solidFill>
              </a:rPr>
              <a:t>에는 앙상블도 적용시키고 싶다</a:t>
            </a:r>
            <a:endParaRPr lang="en-US" altLang="ko-KR" sz="23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19996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1. 얼굴을 인식하고…"/>
          <p:cNvSpPr txBox="1"/>
          <p:nvPr/>
        </p:nvSpPr>
        <p:spPr>
          <a:xfrm>
            <a:off x="4434350" y="3252248"/>
            <a:ext cx="45719" cy="628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10000"/>
            </a:pPr>
            <a:endParaRPr lang="en-US" altLang="ko-KR" sz="5000" dirty="0"/>
          </a:p>
        </p:txBody>
      </p:sp>
      <p:sp>
        <p:nvSpPr>
          <p:cNvPr id="434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5979516" y="6540500"/>
            <a:ext cx="226619" cy="23053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lIns="25400" tIns="25400" rIns="25400" bIns="25400" rtlCol="0" anchor="t"/>
          <a:lstStyle>
            <a:lvl1pPr algn="ctr"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27" name="16">
            <a:extLst>
              <a:ext uri="{FF2B5EF4-FFF2-40B4-BE49-F238E27FC236}">
                <a16:creationId xmlns:a16="http://schemas.microsoft.com/office/drawing/2014/main" id="{77A5A450-15CC-434B-9789-ED6AFE684A05}"/>
              </a:ext>
            </a:extLst>
          </p:cNvPr>
          <p:cNvSpPr txBox="1"/>
          <p:nvPr/>
        </p:nvSpPr>
        <p:spPr>
          <a:xfrm>
            <a:off x="223863" y="186279"/>
            <a:ext cx="65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endParaRPr sz="4000" dirty="0"/>
          </a:p>
        </p:txBody>
      </p:sp>
      <p:sp>
        <p:nvSpPr>
          <p:cNvPr id="30" name="Google Shape;344;p25">
            <a:extLst>
              <a:ext uri="{FF2B5EF4-FFF2-40B4-BE49-F238E27FC236}">
                <a16:creationId xmlns:a16="http://schemas.microsoft.com/office/drawing/2014/main" id="{C8BEC25F-6271-1B41-95EF-DDABEE178ABA}"/>
              </a:ext>
            </a:extLst>
          </p:cNvPr>
          <p:cNvSpPr txBox="1"/>
          <p:nvPr/>
        </p:nvSpPr>
        <p:spPr>
          <a:xfrm>
            <a:off x="3100549" y="744660"/>
            <a:ext cx="9306676" cy="507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 marL="571500" indent="-571500" algn="l">
              <a:buFontTx/>
              <a:buChar char="-"/>
            </a:pPr>
            <a:endParaRPr sz="3000" dirty="0"/>
          </a:p>
        </p:txBody>
      </p:sp>
      <p:sp>
        <p:nvSpPr>
          <p:cNvPr id="32" name="Google Shape;344;p25">
            <a:extLst>
              <a:ext uri="{FF2B5EF4-FFF2-40B4-BE49-F238E27FC236}">
                <a16:creationId xmlns:a16="http://schemas.microsoft.com/office/drawing/2014/main" id="{FD517F6C-5D76-A842-859D-8B04D1B44256}"/>
              </a:ext>
            </a:extLst>
          </p:cNvPr>
          <p:cNvSpPr txBox="1"/>
          <p:nvPr/>
        </p:nvSpPr>
        <p:spPr>
          <a:xfrm>
            <a:off x="1137956" y="272893"/>
            <a:ext cx="9306676" cy="507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 algn="l"/>
            <a:r>
              <a:rPr lang="ko-KR" altLang="en-US" sz="3000" dirty="0">
                <a:solidFill>
                  <a:schemeClr val="tx2"/>
                </a:solidFill>
              </a:rPr>
              <a:t>주제 선정 배경</a:t>
            </a:r>
            <a:endParaRPr sz="3000" dirty="0">
              <a:solidFill>
                <a:schemeClr val="tx2"/>
              </a:solidFill>
            </a:endParaRPr>
          </a:p>
        </p:txBody>
      </p:sp>
      <p:sp>
        <p:nvSpPr>
          <p:cNvPr id="33" name="Google Shape;140;p7">
            <a:extLst>
              <a:ext uri="{FF2B5EF4-FFF2-40B4-BE49-F238E27FC236}">
                <a16:creationId xmlns:a16="http://schemas.microsoft.com/office/drawing/2014/main" id="{9FB0863C-1FA9-9F4A-9A83-D2F2C7DC1142}"/>
              </a:ext>
            </a:extLst>
          </p:cNvPr>
          <p:cNvSpPr/>
          <p:nvPr/>
        </p:nvSpPr>
        <p:spPr>
          <a:xfrm>
            <a:off x="922990" y="0"/>
            <a:ext cx="87086" cy="837449"/>
          </a:xfrm>
          <a:prstGeom prst="rect">
            <a:avLst/>
          </a:prstGeom>
          <a:solidFill>
            <a:srgbClr val="728C5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000" b="1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1500"/>
          </a:p>
        </p:txBody>
      </p:sp>
      <p:sp>
        <p:nvSpPr>
          <p:cNvPr id="40" name="Google Shape;344;p25">
            <a:extLst>
              <a:ext uri="{FF2B5EF4-FFF2-40B4-BE49-F238E27FC236}">
                <a16:creationId xmlns:a16="http://schemas.microsoft.com/office/drawing/2014/main" id="{2272BFA1-558F-B640-A7E8-3D796426EA50}"/>
              </a:ext>
            </a:extLst>
          </p:cNvPr>
          <p:cNvSpPr txBox="1"/>
          <p:nvPr/>
        </p:nvSpPr>
        <p:spPr>
          <a:xfrm>
            <a:off x="1010076" y="5499486"/>
            <a:ext cx="10777112" cy="430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 lang="en-US" altLang="ko-KR" sz="25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16">
            <a:extLst>
              <a:ext uri="{FF2B5EF4-FFF2-40B4-BE49-F238E27FC236}">
                <a16:creationId xmlns:a16="http://schemas.microsoft.com/office/drawing/2014/main" id="{B90FDAF7-A273-254A-A7E7-9859E295FD09}"/>
              </a:ext>
            </a:extLst>
          </p:cNvPr>
          <p:cNvSpPr txBox="1"/>
          <p:nvPr/>
        </p:nvSpPr>
        <p:spPr>
          <a:xfrm>
            <a:off x="351808" y="263222"/>
            <a:ext cx="1142493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altLang="ko-KR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sz="3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Google Shape;344;p25">
            <a:extLst>
              <a:ext uri="{FF2B5EF4-FFF2-40B4-BE49-F238E27FC236}">
                <a16:creationId xmlns:a16="http://schemas.microsoft.com/office/drawing/2014/main" id="{B163BB58-B1FA-0846-8FAF-900D91D95E1E}"/>
              </a:ext>
            </a:extLst>
          </p:cNvPr>
          <p:cNvSpPr txBox="1"/>
          <p:nvPr/>
        </p:nvSpPr>
        <p:spPr>
          <a:xfrm>
            <a:off x="590960" y="5266482"/>
            <a:ext cx="10777112" cy="430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 lang="en-US" altLang="ko-KR" sz="25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Google Shape;344;p25">
            <a:extLst>
              <a:ext uri="{FF2B5EF4-FFF2-40B4-BE49-F238E27FC236}">
                <a16:creationId xmlns:a16="http://schemas.microsoft.com/office/drawing/2014/main" id="{59214E72-5965-7542-8BF8-7628E611F020}"/>
              </a:ext>
            </a:extLst>
          </p:cNvPr>
          <p:cNvSpPr txBox="1"/>
          <p:nvPr/>
        </p:nvSpPr>
        <p:spPr>
          <a:xfrm>
            <a:off x="704269" y="5322299"/>
            <a:ext cx="10777112" cy="430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 lang="en-US" altLang="ko-KR" sz="25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Google Shape;344;p25">
            <a:extLst>
              <a:ext uri="{FF2B5EF4-FFF2-40B4-BE49-F238E27FC236}">
                <a16:creationId xmlns:a16="http://schemas.microsoft.com/office/drawing/2014/main" id="{72E68CBD-680E-0747-9989-EB8E36C4F3A8}"/>
              </a:ext>
            </a:extLst>
          </p:cNvPr>
          <p:cNvSpPr txBox="1"/>
          <p:nvPr/>
        </p:nvSpPr>
        <p:spPr>
          <a:xfrm>
            <a:off x="1216025" y="5714919"/>
            <a:ext cx="10777112" cy="430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 lang="en-US" altLang="ko-KR" sz="25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Google Shape;344;p25">
            <a:extLst>
              <a:ext uri="{FF2B5EF4-FFF2-40B4-BE49-F238E27FC236}">
                <a16:creationId xmlns:a16="http://schemas.microsoft.com/office/drawing/2014/main" id="{02DA7F33-2202-D44A-8ED3-5158E89A335E}"/>
              </a:ext>
            </a:extLst>
          </p:cNvPr>
          <p:cNvSpPr txBox="1"/>
          <p:nvPr/>
        </p:nvSpPr>
        <p:spPr>
          <a:xfrm>
            <a:off x="1216025" y="1196062"/>
            <a:ext cx="10777112" cy="96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ko-KR" altLang="en-US" sz="3000" dirty="0">
                <a:solidFill>
                  <a:schemeClr val="accent6">
                    <a:lumMod val="50000"/>
                  </a:schemeClr>
                </a:solidFill>
              </a:rPr>
              <a:t>너가 추천해준 강의 이상해</a:t>
            </a:r>
            <a:r>
              <a:rPr lang="en-US" altLang="ko-KR" sz="3000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3000" dirty="0">
                <a:solidFill>
                  <a:schemeClr val="accent6">
                    <a:lumMod val="50000"/>
                  </a:schemeClr>
                </a:solidFill>
              </a:rPr>
              <a:t>다른 강의 추천해줘 </a:t>
            </a:r>
            <a:endParaRPr lang="en-US" altLang="ko-KR" sz="3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41642E8-368C-3844-95F0-75716E7D1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549" y="1061098"/>
            <a:ext cx="810834" cy="969476"/>
          </a:xfrm>
          <a:prstGeom prst="rect">
            <a:avLst/>
          </a:prstGeom>
        </p:spPr>
      </p:pic>
      <p:sp>
        <p:nvSpPr>
          <p:cNvPr id="18" name="Google Shape;344;p25">
            <a:extLst>
              <a:ext uri="{FF2B5EF4-FFF2-40B4-BE49-F238E27FC236}">
                <a16:creationId xmlns:a16="http://schemas.microsoft.com/office/drawing/2014/main" id="{DAC8370D-FF79-DA4C-A516-2AD850B24FA0}"/>
              </a:ext>
            </a:extLst>
          </p:cNvPr>
          <p:cNvSpPr txBox="1"/>
          <p:nvPr/>
        </p:nvSpPr>
        <p:spPr>
          <a:xfrm>
            <a:off x="1216025" y="4205434"/>
            <a:ext cx="10777112" cy="507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 lang="en-US" altLang="ko-KR" sz="3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Google Shape;344;p25">
            <a:extLst>
              <a:ext uri="{FF2B5EF4-FFF2-40B4-BE49-F238E27FC236}">
                <a16:creationId xmlns:a16="http://schemas.microsoft.com/office/drawing/2014/main" id="{D3B52998-8DE6-E44F-BC36-B1AB957E668D}"/>
              </a:ext>
            </a:extLst>
          </p:cNvPr>
          <p:cNvSpPr txBox="1"/>
          <p:nvPr/>
        </p:nvSpPr>
        <p:spPr>
          <a:xfrm>
            <a:off x="1137956" y="3423521"/>
            <a:ext cx="10777112" cy="507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en-US" altLang="ko-KR" sz="3000" dirty="0">
                <a:solidFill>
                  <a:srgbClr val="C00000"/>
                </a:solidFill>
              </a:rPr>
              <a:t>A</a:t>
            </a:r>
            <a:r>
              <a:rPr lang="ko-KR" altLang="en-US" sz="3000" dirty="0">
                <a:solidFill>
                  <a:srgbClr val="C00000"/>
                </a:solidFill>
              </a:rPr>
              <a:t>교수님의 컴퓨터 구조</a:t>
            </a:r>
            <a:endParaRPr lang="en-US" altLang="ko-KR" sz="3000" dirty="0">
              <a:solidFill>
                <a:srgbClr val="C00000"/>
              </a:solidFill>
            </a:endParaRPr>
          </a:p>
        </p:txBody>
      </p:sp>
      <p:sp>
        <p:nvSpPr>
          <p:cNvPr id="20" name="오른쪽 화살표[R] 19">
            <a:extLst>
              <a:ext uri="{FF2B5EF4-FFF2-40B4-BE49-F238E27FC236}">
                <a16:creationId xmlns:a16="http://schemas.microsoft.com/office/drawing/2014/main" id="{FEC39E60-85F1-1E42-A341-18D09FF3EF5A}"/>
              </a:ext>
            </a:extLst>
          </p:cNvPr>
          <p:cNvSpPr/>
          <p:nvPr/>
        </p:nvSpPr>
        <p:spPr>
          <a:xfrm rot="5400000">
            <a:off x="5728805" y="2498354"/>
            <a:ext cx="666846" cy="541867"/>
          </a:xfrm>
          <a:prstGeom prst="right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8295B54-276A-DF45-87C8-99EBC2444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549" y="2855987"/>
            <a:ext cx="776967" cy="114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92118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1. 얼굴을 인식하고…"/>
          <p:cNvSpPr txBox="1"/>
          <p:nvPr/>
        </p:nvSpPr>
        <p:spPr>
          <a:xfrm>
            <a:off x="4434350" y="3252248"/>
            <a:ext cx="45719" cy="628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10000"/>
            </a:pPr>
            <a:endParaRPr lang="en-US" altLang="ko-KR" sz="5000" dirty="0"/>
          </a:p>
        </p:txBody>
      </p:sp>
      <p:sp>
        <p:nvSpPr>
          <p:cNvPr id="434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5979516" y="6540500"/>
            <a:ext cx="226619" cy="23053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lIns="25400" tIns="25400" rIns="25400" bIns="25400" rtlCol="0" anchor="t"/>
          <a:lstStyle>
            <a:lvl1pPr algn="ctr"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27" name="16">
            <a:extLst>
              <a:ext uri="{FF2B5EF4-FFF2-40B4-BE49-F238E27FC236}">
                <a16:creationId xmlns:a16="http://schemas.microsoft.com/office/drawing/2014/main" id="{77A5A450-15CC-434B-9789-ED6AFE684A05}"/>
              </a:ext>
            </a:extLst>
          </p:cNvPr>
          <p:cNvSpPr txBox="1"/>
          <p:nvPr/>
        </p:nvSpPr>
        <p:spPr>
          <a:xfrm>
            <a:off x="223863" y="186279"/>
            <a:ext cx="65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endParaRPr sz="4000" dirty="0"/>
          </a:p>
        </p:txBody>
      </p:sp>
      <p:sp>
        <p:nvSpPr>
          <p:cNvPr id="30" name="Google Shape;344;p25">
            <a:extLst>
              <a:ext uri="{FF2B5EF4-FFF2-40B4-BE49-F238E27FC236}">
                <a16:creationId xmlns:a16="http://schemas.microsoft.com/office/drawing/2014/main" id="{C8BEC25F-6271-1B41-95EF-DDABEE178ABA}"/>
              </a:ext>
            </a:extLst>
          </p:cNvPr>
          <p:cNvSpPr txBox="1"/>
          <p:nvPr/>
        </p:nvSpPr>
        <p:spPr>
          <a:xfrm>
            <a:off x="3100549" y="744660"/>
            <a:ext cx="9306676" cy="507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 marL="571500" indent="-571500" algn="l">
              <a:buFontTx/>
              <a:buChar char="-"/>
            </a:pPr>
            <a:endParaRPr sz="3000" dirty="0"/>
          </a:p>
        </p:txBody>
      </p:sp>
      <p:sp>
        <p:nvSpPr>
          <p:cNvPr id="32" name="Google Shape;344;p25">
            <a:extLst>
              <a:ext uri="{FF2B5EF4-FFF2-40B4-BE49-F238E27FC236}">
                <a16:creationId xmlns:a16="http://schemas.microsoft.com/office/drawing/2014/main" id="{FD517F6C-5D76-A842-859D-8B04D1B44256}"/>
              </a:ext>
            </a:extLst>
          </p:cNvPr>
          <p:cNvSpPr txBox="1"/>
          <p:nvPr/>
        </p:nvSpPr>
        <p:spPr>
          <a:xfrm>
            <a:off x="1137956" y="272893"/>
            <a:ext cx="9306676" cy="507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 algn="l"/>
            <a:r>
              <a:rPr lang="ko-KR" altLang="en-US" sz="3000" dirty="0">
                <a:solidFill>
                  <a:schemeClr val="tx2"/>
                </a:solidFill>
              </a:rPr>
              <a:t>주제 선정 배경</a:t>
            </a:r>
            <a:endParaRPr sz="3000" dirty="0">
              <a:solidFill>
                <a:schemeClr val="tx2"/>
              </a:solidFill>
            </a:endParaRPr>
          </a:p>
        </p:txBody>
      </p:sp>
      <p:sp>
        <p:nvSpPr>
          <p:cNvPr id="33" name="Google Shape;140;p7">
            <a:extLst>
              <a:ext uri="{FF2B5EF4-FFF2-40B4-BE49-F238E27FC236}">
                <a16:creationId xmlns:a16="http://schemas.microsoft.com/office/drawing/2014/main" id="{9FB0863C-1FA9-9F4A-9A83-D2F2C7DC1142}"/>
              </a:ext>
            </a:extLst>
          </p:cNvPr>
          <p:cNvSpPr/>
          <p:nvPr/>
        </p:nvSpPr>
        <p:spPr>
          <a:xfrm>
            <a:off x="922990" y="0"/>
            <a:ext cx="87086" cy="837449"/>
          </a:xfrm>
          <a:prstGeom prst="rect">
            <a:avLst/>
          </a:prstGeom>
          <a:solidFill>
            <a:srgbClr val="728C5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000" b="1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1500"/>
          </a:p>
        </p:txBody>
      </p:sp>
      <p:sp>
        <p:nvSpPr>
          <p:cNvPr id="40" name="Google Shape;344;p25">
            <a:extLst>
              <a:ext uri="{FF2B5EF4-FFF2-40B4-BE49-F238E27FC236}">
                <a16:creationId xmlns:a16="http://schemas.microsoft.com/office/drawing/2014/main" id="{2272BFA1-558F-B640-A7E8-3D796426EA50}"/>
              </a:ext>
            </a:extLst>
          </p:cNvPr>
          <p:cNvSpPr txBox="1"/>
          <p:nvPr/>
        </p:nvSpPr>
        <p:spPr>
          <a:xfrm>
            <a:off x="1010076" y="5499486"/>
            <a:ext cx="10777112" cy="430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 lang="en-US" altLang="ko-KR" sz="25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16">
            <a:extLst>
              <a:ext uri="{FF2B5EF4-FFF2-40B4-BE49-F238E27FC236}">
                <a16:creationId xmlns:a16="http://schemas.microsoft.com/office/drawing/2014/main" id="{B90FDAF7-A273-254A-A7E7-9859E295FD09}"/>
              </a:ext>
            </a:extLst>
          </p:cNvPr>
          <p:cNvSpPr txBox="1"/>
          <p:nvPr/>
        </p:nvSpPr>
        <p:spPr>
          <a:xfrm>
            <a:off x="351808" y="263222"/>
            <a:ext cx="1142493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altLang="ko-KR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sz="3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Google Shape;344;p25">
            <a:extLst>
              <a:ext uri="{FF2B5EF4-FFF2-40B4-BE49-F238E27FC236}">
                <a16:creationId xmlns:a16="http://schemas.microsoft.com/office/drawing/2014/main" id="{B163BB58-B1FA-0846-8FAF-900D91D95E1E}"/>
              </a:ext>
            </a:extLst>
          </p:cNvPr>
          <p:cNvSpPr txBox="1"/>
          <p:nvPr/>
        </p:nvSpPr>
        <p:spPr>
          <a:xfrm>
            <a:off x="590960" y="5266482"/>
            <a:ext cx="10777112" cy="430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 lang="en-US" altLang="ko-KR" sz="25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Google Shape;344;p25">
            <a:extLst>
              <a:ext uri="{FF2B5EF4-FFF2-40B4-BE49-F238E27FC236}">
                <a16:creationId xmlns:a16="http://schemas.microsoft.com/office/drawing/2014/main" id="{59214E72-5965-7542-8BF8-7628E611F020}"/>
              </a:ext>
            </a:extLst>
          </p:cNvPr>
          <p:cNvSpPr txBox="1"/>
          <p:nvPr/>
        </p:nvSpPr>
        <p:spPr>
          <a:xfrm>
            <a:off x="704269" y="5322299"/>
            <a:ext cx="10777112" cy="430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 lang="en-US" altLang="ko-KR" sz="25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Google Shape;344;p25">
            <a:extLst>
              <a:ext uri="{FF2B5EF4-FFF2-40B4-BE49-F238E27FC236}">
                <a16:creationId xmlns:a16="http://schemas.microsoft.com/office/drawing/2014/main" id="{72E68CBD-680E-0747-9989-EB8E36C4F3A8}"/>
              </a:ext>
            </a:extLst>
          </p:cNvPr>
          <p:cNvSpPr txBox="1"/>
          <p:nvPr/>
        </p:nvSpPr>
        <p:spPr>
          <a:xfrm>
            <a:off x="1137956" y="5068619"/>
            <a:ext cx="10777112" cy="430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 lang="en-US" altLang="ko-KR" sz="25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Google Shape;344;p25">
            <a:extLst>
              <a:ext uri="{FF2B5EF4-FFF2-40B4-BE49-F238E27FC236}">
                <a16:creationId xmlns:a16="http://schemas.microsoft.com/office/drawing/2014/main" id="{DAC8370D-FF79-DA4C-A516-2AD850B24FA0}"/>
              </a:ext>
            </a:extLst>
          </p:cNvPr>
          <p:cNvSpPr txBox="1"/>
          <p:nvPr/>
        </p:nvSpPr>
        <p:spPr>
          <a:xfrm>
            <a:off x="1216025" y="3176119"/>
            <a:ext cx="10777112" cy="507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 lang="en-US" altLang="ko-KR" sz="3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Google Shape;344;p25">
            <a:extLst>
              <a:ext uri="{FF2B5EF4-FFF2-40B4-BE49-F238E27FC236}">
                <a16:creationId xmlns:a16="http://schemas.microsoft.com/office/drawing/2014/main" id="{A02507DC-52C2-2B47-89E5-03ED1CE5F253}"/>
              </a:ext>
            </a:extLst>
          </p:cNvPr>
          <p:cNvSpPr txBox="1"/>
          <p:nvPr/>
        </p:nvSpPr>
        <p:spPr>
          <a:xfrm>
            <a:off x="1137956" y="2283594"/>
            <a:ext cx="10777112" cy="815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ko-KR" altLang="en-US" sz="2500" dirty="0">
                <a:solidFill>
                  <a:srgbClr val="C00000"/>
                </a:solidFill>
              </a:rPr>
              <a:t>제 추천이 마음에 들지 않으셨군요</a:t>
            </a:r>
            <a:r>
              <a:rPr lang="en-US" altLang="ko-KR" sz="2500" dirty="0">
                <a:solidFill>
                  <a:srgbClr val="C00000"/>
                </a:solidFill>
              </a:rPr>
              <a:t>. </a:t>
            </a:r>
            <a:r>
              <a:rPr lang="ko-KR" altLang="en-US" sz="2500" dirty="0">
                <a:solidFill>
                  <a:srgbClr val="C00000"/>
                </a:solidFill>
              </a:rPr>
              <a:t>죄송합니다</a:t>
            </a:r>
            <a:r>
              <a:rPr lang="en-US" altLang="ko-KR" sz="2500" dirty="0">
                <a:solidFill>
                  <a:srgbClr val="C00000"/>
                </a:solidFill>
              </a:rPr>
              <a:t>.</a:t>
            </a:r>
          </a:p>
          <a:p>
            <a:r>
              <a:rPr lang="ko-KR" altLang="en-US" sz="2500" dirty="0">
                <a:solidFill>
                  <a:srgbClr val="C00000"/>
                </a:solidFill>
              </a:rPr>
              <a:t>그럼 </a:t>
            </a:r>
            <a:r>
              <a:rPr lang="en-US" altLang="ko-KR" sz="2500" dirty="0">
                <a:solidFill>
                  <a:srgbClr val="C00000"/>
                </a:solidFill>
              </a:rPr>
              <a:t>B</a:t>
            </a:r>
            <a:r>
              <a:rPr lang="ko-KR" altLang="en-US" sz="2500" dirty="0">
                <a:solidFill>
                  <a:srgbClr val="C00000"/>
                </a:solidFill>
              </a:rPr>
              <a:t>교수님의 알고리즘 수업을 들어보세요 </a:t>
            </a:r>
            <a:r>
              <a:rPr lang="en-US" altLang="ko-KR" sz="2500" dirty="0">
                <a:solidFill>
                  <a:srgbClr val="C00000"/>
                </a:solidFill>
              </a:rPr>
              <a:t>!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447106D-F3A9-DF4D-A971-CCA201A680EB}"/>
              </a:ext>
            </a:extLst>
          </p:cNvPr>
          <p:cNvSpPr/>
          <p:nvPr/>
        </p:nvSpPr>
        <p:spPr>
          <a:xfrm>
            <a:off x="2675796" y="2165393"/>
            <a:ext cx="7701432" cy="950102"/>
          </a:xfrm>
          <a:prstGeom prst="rect">
            <a:avLst/>
          </a:prstGeom>
          <a:noFill/>
          <a:ln w="952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64717841-0798-244C-B96D-289749C83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27" y="2032638"/>
            <a:ext cx="776967" cy="1146026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DF1304AA-B5D9-0841-AC47-65DC853D3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661" y="3523871"/>
            <a:ext cx="726402" cy="645690"/>
          </a:xfrm>
          <a:prstGeom prst="rect">
            <a:avLst/>
          </a:prstGeom>
        </p:spPr>
      </p:pic>
      <p:sp>
        <p:nvSpPr>
          <p:cNvPr id="35" name="Google Shape;344;p25">
            <a:extLst>
              <a:ext uri="{FF2B5EF4-FFF2-40B4-BE49-F238E27FC236}">
                <a16:creationId xmlns:a16="http://schemas.microsoft.com/office/drawing/2014/main" id="{58D7BC8A-A98A-134F-87DC-B5A20F57B5DA}"/>
              </a:ext>
            </a:extLst>
          </p:cNvPr>
          <p:cNvSpPr txBox="1"/>
          <p:nvPr/>
        </p:nvSpPr>
        <p:spPr>
          <a:xfrm>
            <a:off x="739084" y="3745132"/>
            <a:ext cx="10777112" cy="507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ko-KR" altLang="en-US" sz="3000" dirty="0">
                <a:solidFill>
                  <a:schemeClr val="accent6">
                    <a:lumMod val="50000"/>
                  </a:schemeClr>
                </a:solidFill>
              </a:rPr>
              <a:t>친근함</a:t>
            </a:r>
            <a:r>
              <a:rPr lang="en-US" altLang="ko-KR" sz="30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3000" dirty="0">
                <a:solidFill>
                  <a:schemeClr val="accent6">
                    <a:lumMod val="50000"/>
                  </a:schemeClr>
                </a:solidFill>
              </a:rPr>
              <a:t>이용자 배려</a:t>
            </a:r>
            <a:endParaRPr lang="en-US" altLang="ko-KR" sz="30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33512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1. 얼굴을 인식하고…"/>
          <p:cNvSpPr txBox="1"/>
          <p:nvPr/>
        </p:nvSpPr>
        <p:spPr>
          <a:xfrm>
            <a:off x="4434350" y="3252248"/>
            <a:ext cx="45719" cy="628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10000"/>
            </a:pPr>
            <a:endParaRPr lang="en-US" altLang="ko-KR" sz="5000" dirty="0"/>
          </a:p>
        </p:txBody>
      </p:sp>
      <p:sp>
        <p:nvSpPr>
          <p:cNvPr id="434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5979516" y="6540500"/>
            <a:ext cx="226619" cy="23053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lIns="25400" tIns="25400" rIns="25400" bIns="25400" rtlCol="0" anchor="t"/>
          <a:lstStyle>
            <a:lvl1pPr algn="ctr"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27" name="16">
            <a:extLst>
              <a:ext uri="{FF2B5EF4-FFF2-40B4-BE49-F238E27FC236}">
                <a16:creationId xmlns:a16="http://schemas.microsoft.com/office/drawing/2014/main" id="{77A5A450-15CC-434B-9789-ED6AFE684A05}"/>
              </a:ext>
            </a:extLst>
          </p:cNvPr>
          <p:cNvSpPr txBox="1"/>
          <p:nvPr/>
        </p:nvSpPr>
        <p:spPr>
          <a:xfrm>
            <a:off x="223863" y="186279"/>
            <a:ext cx="65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endParaRPr sz="4000" dirty="0"/>
          </a:p>
        </p:txBody>
      </p:sp>
      <p:sp>
        <p:nvSpPr>
          <p:cNvPr id="30" name="Google Shape;344;p25">
            <a:extLst>
              <a:ext uri="{FF2B5EF4-FFF2-40B4-BE49-F238E27FC236}">
                <a16:creationId xmlns:a16="http://schemas.microsoft.com/office/drawing/2014/main" id="{C8BEC25F-6271-1B41-95EF-DDABEE178ABA}"/>
              </a:ext>
            </a:extLst>
          </p:cNvPr>
          <p:cNvSpPr txBox="1"/>
          <p:nvPr/>
        </p:nvSpPr>
        <p:spPr>
          <a:xfrm>
            <a:off x="3100549" y="744660"/>
            <a:ext cx="9306676" cy="507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 marL="571500" indent="-571500" algn="l">
              <a:buFontTx/>
              <a:buChar char="-"/>
            </a:pPr>
            <a:endParaRPr sz="3000" dirty="0"/>
          </a:p>
        </p:txBody>
      </p:sp>
      <p:sp>
        <p:nvSpPr>
          <p:cNvPr id="32" name="Google Shape;344;p25">
            <a:extLst>
              <a:ext uri="{FF2B5EF4-FFF2-40B4-BE49-F238E27FC236}">
                <a16:creationId xmlns:a16="http://schemas.microsoft.com/office/drawing/2014/main" id="{FD517F6C-5D76-A842-859D-8B04D1B44256}"/>
              </a:ext>
            </a:extLst>
          </p:cNvPr>
          <p:cNvSpPr txBox="1"/>
          <p:nvPr/>
        </p:nvSpPr>
        <p:spPr>
          <a:xfrm>
            <a:off x="1137956" y="272893"/>
            <a:ext cx="9306676" cy="507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 algn="l"/>
            <a:r>
              <a:rPr lang="ko-KR" altLang="en-US" sz="3000" dirty="0">
                <a:solidFill>
                  <a:schemeClr val="tx2"/>
                </a:solidFill>
              </a:rPr>
              <a:t>주제 선정 배경</a:t>
            </a:r>
            <a:endParaRPr sz="3000" dirty="0">
              <a:solidFill>
                <a:schemeClr val="tx2"/>
              </a:solidFill>
            </a:endParaRPr>
          </a:p>
        </p:txBody>
      </p:sp>
      <p:sp>
        <p:nvSpPr>
          <p:cNvPr id="33" name="Google Shape;140;p7">
            <a:extLst>
              <a:ext uri="{FF2B5EF4-FFF2-40B4-BE49-F238E27FC236}">
                <a16:creationId xmlns:a16="http://schemas.microsoft.com/office/drawing/2014/main" id="{9FB0863C-1FA9-9F4A-9A83-D2F2C7DC1142}"/>
              </a:ext>
            </a:extLst>
          </p:cNvPr>
          <p:cNvSpPr/>
          <p:nvPr/>
        </p:nvSpPr>
        <p:spPr>
          <a:xfrm>
            <a:off x="922990" y="0"/>
            <a:ext cx="87086" cy="837449"/>
          </a:xfrm>
          <a:prstGeom prst="rect">
            <a:avLst/>
          </a:prstGeom>
          <a:solidFill>
            <a:srgbClr val="728C5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000" b="1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1500"/>
          </a:p>
        </p:txBody>
      </p:sp>
      <p:sp>
        <p:nvSpPr>
          <p:cNvPr id="40" name="Google Shape;344;p25">
            <a:extLst>
              <a:ext uri="{FF2B5EF4-FFF2-40B4-BE49-F238E27FC236}">
                <a16:creationId xmlns:a16="http://schemas.microsoft.com/office/drawing/2014/main" id="{2272BFA1-558F-B640-A7E8-3D796426EA50}"/>
              </a:ext>
            </a:extLst>
          </p:cNvPr>
          <p:cNvSpPr txBox="1"/>
          <p:nvPr/>
        </p:nvSpPr>
        <p:spPr>
          <a:xfrm>
            <a:off x="1010076" y="5499486"/>
            <a:ext cx="10777112" cy="430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 lang="en-US" altLang="ko-KR" sz="25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16">
            <a:extLst>
              <a:ext uri="{FF2B5EF4-FFF2-40B4-BE49-F238E27FC236}">
                <a16:creationId xmlns:a16="http://schemas.microsoft.com/office/drawing/2014/main" id="{B90FDAF7-A273-254A-A7E7-9859E295FD09}"/>
              </a:ext>
            </a:extLst>
          </p:cNvPr>
          <p:cNvSpPr txBox="1"/>
          <p:nvPr/>
        </p:nvSpPr>
        <p:spPr>
          <a:xfrm>
            <a:off x="351808" y="263222"/>
            <a:ext cx="1142493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altLang="ko-KR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sz="3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Google Shape;344;p25">
            <a:extLst>
              <a:ext uri="{FF2B5EF4-FFF2-40B4-BE49-F238E27FC236}">
                <a16:creationId xmlns:a16="http://schemas.microsoft.com/office/drawing/2014/main" id="{B163BB58-B1FA-0846-8FAF-900D91D95E1E}"/>
              </a:ext>
            </a:extLst>
          </p:cNvPr>
          <p:cNvSpPr txBox="1"/>
          <p:nvPr/>
        </p:nvSpPr>
        <p:spPr>
          <a:xfrm>
            <a:off x="590960" y="5266482"/>
            <a:ext cx="10777112" cy="430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 lang="en-US" altLang="ko-KR" sz="25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Google Shape;344;p25">
            <a:extLst>
              <a:ext uri="{FF2B5EF4-FFF2-40B4-BE49-F238E27FC236}">
                <a16:creationId xmlns:a16="http://schemas.microsoft.com/office/drawing/2014/main" id="{59214E72-5965-7542-8BF8-7628E611F020}"/>
              </a:ext>
            </a:extLst>
          </p:cNvPr>
          <p:cNvSpPr txBox="1"/>
          <p:nvPr/>
        </p:nvSpPr>
        <p:spPr>
          <a:xfrm>
            <a:off x="704269" y="5322299"/>
            <a:ext cx="10777112" cy="430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 lang="en-US" altLang="ko-KR" sz="25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Google Shape;344;p25">
            <a:extLst>
              <a:ext uri="{FF2B5EF4-FFF2-40B4-BE49-F238E27FC236}">
                <a16:creationId xmlns:a16="http://schemas.microsoft.com/office/drawing/2014/main" id="{72E68CBD-680E-0747-9989-EB8E36C4F3A8}"/>
              </a:ext>
            </a:extLst>
          </p:cNvPr>
          <p:cNvSpPr txBox="1"/>
          <p:nvPr/>
        </p:nvSpPr>
        <p:spPr>
          <a:xfrm>
            <a:off x="1216025" y="5714919"/>
            <a:ext cx="10777112" cy="430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 lang="en-US" altLang="ko-KR" sz="25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Google Shape;344;p25">
            <a:extLst>
              <a:ext uri="{FF2B5EF4-FFF2-40B4-BE49-F238E27FC236}">
                <a16:creationId xmlns:a16="http://schemas.microsoft.com/office/drawing/2014/main" id="{DAC8370D-FF79-DA4C-A516-2AD850B24FA0}"/>
              </a:ext>
            </a:extLst>
          </p:cNvPr>
          <p:cNvSpPr txBox="1"/>
          <p:nvPr/>
        </p:nvSpPr>
        <p:spPr>
          <a:xfrm>
            <a:off x="1216025" y="4205434"/>
            <a:ext cx="10777112" cy="507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 lang="en-US" altLang="ko-KR" sz="3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Google Shape;344;p25">
            <a:extLst>
              <a:ext uri="{FF2B5EF4-FFF2-40B4-BE49-F238E27FC236}">
                <a16:creationId xmlns:a16="http://schemas.microsoft.com/office/drawing/2014/main" id="{2E7E10BA-1FB9-8F47-9ACE-C42978D07AC4}"/>
              </a:ext>
            </a:extLst>
          </p:cNvPr>
          <p:cNvSpPr txBox="1"/>
          <p:nvPr/>
        </p:nvSpPr>
        <p:spPr>
          <a:xfrm>
            <a:off x="704850" y="3513756"/>
            <a:ext cx="10777112" cy="507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ko-KR" altLang="en-US" sz="3000" dirty="0">
                <a:solidFill>
                  <a:schemeClr val="accent6">
                    <a:lumMod val="50000"/>
                  </a:schemeClr>
                </a:solidFill>
              </a:rPr>
              <a:t>감정을 고려한 답변으로 사용자 만족도 증가 기대</a:t>
            </a:r>
            <a:endParaRPr lang="en-US" altLang="ko-KR" sz="3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F3CE55D7-B4AD-2149-8336-97F443A00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312" y="1975559"/>
            <a:ext cx="1649645" cy="143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58953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1. 얼굴을 인식하고…"/>
          <p:cNvSpPr txBox="1"/>
          <p:nvPr/>
        </p:nvSpPr>
        <p:spPr>
          <a:xfrm>
            <a:off x="4434350" y="3252248"/>
            <a:ext cx="45719" cy="628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10000"/>
            </a:pPr>
            <a:endParaRPr lang="en-US" altLang="ko-KR" sz="5000" dirty="0"/>
          </a:p>
        </p:txBody>
      </p:sp>
      <p:sp>
        <p:nvSpPr>
          <p:cNvPr id="434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5979516" y="6540500"/>
            <a:ext cx="226619" cy="23053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lIns="25400" tIns="25400" rIns="25400" bIns="25400" rtlCol="0" anchor="t"/>
          <a:lstStyle>
            <a:lvl1pPr algn="ctr"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7" name="16">
            <a:extLst>
              <a:ext uri="{FF2B5EF4-FFF2-40B4-BE49-F238E27FC236}">
                <a16:creationId xmlns:a16="http://schemas.microsoft.com/office/drawing/2014/main" id="{77A5A450-15CC-434B-9789-ED6AFE684A05}"/>
              </a:ext>
            </a:extLst>
          </p:cNvPr>
          <p:cNvSpPr txBox="1"/>
          <p:nvPr/>
        </p:nvSpPr>
        <p:spPr>
          <a:xfrm>
            <a:off x="223863" y="186279"/>
            <a:ext cx="65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endParaRPr sz="4000" dirty="0"/>
          </a:p>
        </p:txBody>
      </p:sp>
      <p:sp>
        <p:nvSpPr>
          <p:cNvPr id="30" name="Google Shape;344;p25">
            <a:extLst>
              <a:ext uri="{FF2B5EF4-FFF2-40B4-BE49-F238E27FC236}">
                <a16:creationId xmlns:a16="http://schemas.microsoft.com/office/drawing/2014/main" id="{C8BEC25F-6271-1B41-95EF-DDABEE178ABA}"/>
              </a:ext>
            </a:extLst>
          </p:cNvPr>
          <p:cNvSpPr txBox="1"/>
          <p:nvPr/>
        </p:nvSpPr>
        <p:spPr>
          <a:xfrm>
            <a:off x="3100549" y="744660"/>
            <a:ext cx="9306676" cy="507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 marL="571500" indent="-571500" algn="l">
              <a:buFontTx/>
              <a:buChar char="-"/>
            </a:pPr>
            <a:endParaRPr sz="3000" dirty="0"/>
          </a:p>
        </p:txBody>
      </p:sp>
      <p:sp>
        <p:nvSpPr>
          <p:cNvPr id="32" name="Google Shape;344;p25">
            <a:extLst>
              <a:ext uri="{FF2B5EF4-FFF2-40B4-BE49-F238E27FC236}">
                <a16:creationId xmlns:a16="http://schemas.microsoft.com/office/drawing/2014/main" id="{FD517F6C-5D76-A842-859D-8B04D1B44256}"/>
              </a:ext>
            </a:extLst>
          </p:cNvPr>
          <p:cNvSpPr txBox="1"/>
          <p:nvPr/>
        </p:nvSpPr>
        <p:spPr>
          <a:xfrm>
            <a:off x="1137956" y="272893"/>
            <a:ext cx="9306676" cy="507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 algn="l"/>
            <a:r>
              <a:rPr lang="ko-KR" altLang="en-US" sz="3000" dirty="0">
                <a:solidFill>
                  <a:schemeClr val="tx2"/>
                </a:solidFill>
              </a:rPr>
              <a:t>주제 선정 배경</a:t>
            </a:r>
            <a:endParaRPr sz="3000" dirty="0">
              <a:solidFill>
                <a:schemeClr val="tx2"/>
              </a:solidFill>
            </a:endParaRPr>
          </a:p>
        </p:txBody>
      </p:sp>
      <p:sp>
        <p:nvSpPr>
          <p:cNvPr id="33" name="Google Shape;140;p7">
            <a:extLst>
              <a:ext uri="{FF2B5EF4-FFF2-40B4-BE49-F238E27FC236}">
                <a16:creationId xmlns:a16="http://schemas.microsoft.com/office/drawing/2014/main" id="{9FB0863C-1FA9-9F4A-9A83-D2F2C7DC1142}"/>
              </a:ext>
            </a:extLst>
          </p:cNvPr>
          <p:cNvSpPr/>
          <p:nvPr/>
        </p:nvSpPr>
        <p:spPr>
          <a:xfrm>
            <a:off x="922990" y="0"/>
            <a:ext cx="87086" cy="837449"/>
          </a:xfrm>
          <a:prstGeom prst="rect">
            <a:avLst/>
          </a:prstGeom>
          <a:solidFill>
            <a:srgbClr val="728C5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000" b="1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1500"/>
          </a:p>
        </p:txBody>
      </p:sp>
      <p:sp>
        <p:nvSpPr>
          <p:cNvPr id="40" name="Google Shape;344;p25">
            <a:extLst>
              <a:ext uri="{FF2B5EF4-FFF2-40B4-BE49-F238E27FC236}">
                <a16:creationId xmlns:a16="http://schemas.microsoft.com/office/drawing/2014/main" id="{2272BFA1-558F-B640-A7E8-3D796426EA50}"/>
              </a:ext>
            </a:extLst>
          </p:cNvPr>
          <p:cNvSpPr txBox="1"/>
          <p:nvPr/>
        </p:nvSpPr>
        <p:spPr>
          <a:xfrm>
            <a:off x="1010076" y="5499486"/>
            <a:ext cx="10777112" cy="430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 lang="en-US" altLang="ko-KR" sz="25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16">
            <a:extLst>
              <a:ext uri="{FF2B5EF4-FFF2-40B4-BE49-F238E27FC236}">
                <a16:creationId xmlns:a16="http://schemas.microsoft.com/office/drawing/2014/main" id="{B90FDAF7-A273-254A-A7E7-9859E295FD09}"/>
              </a:ext>
            </a:extLst>
          </p:cNvPr>
          <p:cNvSpPr txBox="1"/>
          <p:nvPr/>
        </p:nvSpPr>
        <p:spPr>
          <a:xfrm>
            <a:off x="351808" y="263222"/>
            <a:ext cx="1142493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altLang="ko-KR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sz="3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Google Shape;344;p25">
            <a:extLst>
              <a:ext uri="{FF2B5EF4-FFF2-40B4-BE49-F238E27FC236}">
                <a16:creationId xmlns:a16="http://schemas.microsoft.com/office/drawing/2014/main" id="{B163BB58-B1FA-0846-8FAF-900D91D95E1E}"/>
              </a:ext>
            </a:extLst>
          </p:cNvPr>
          <p:cNvSpPr txBox="1"/>
          <p:nvPr/>
        </p:nvSpPr>
        <p:spPr>
          <a:xfrm>
            <a:off x="590960" y="5266482"/>
            <a:ext cx="10777112" cy="430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 lang="en-US" altLang="ko-KR" sz="25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Google Shape;344;p25">
            <a:extLst>
              <a:ext uri="{FF2B5EF4-FFF2-40B4-BE49-F238E27FC236}">
                <a16:creationId xmlns:a16="http://schemas.microsoft.com/office/drawing/2014/main" id="{59214E72-5965-7542-8BF8-7628E611F020}"/>
              </a:ext>
            </a:extLst>
          </p:cNvPr>
          <p:cNvSpPr txBox="1"/>
          <p:nvPr/>
        </p:nvSpPr>
        <p:spPr>
          <a:xfrm>
            <a:off x="704269" y="5322299"/>
            <a:ext cx="10777112" cy="430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 lang="en-US" altLang="ko-KR" sz="25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Google Shape;344;p25">
            <a:extLst>
              <a:ext uri="{FF2B5EF4-FFF2-40B4-BE49-F238E27FC236}">
                <a16:creationId xmlns:a16="http://schemas.microsoft.com/office/drawing/2014/main" id="{72E68CBD-680E-0747-9989-EB8E36C4F3A8}"/>
              </a:ext>
            </a:extLst>
          </p:cNvPr>
          <p:cNvSpPr txBox="1"/>
          <p:nvPr/>
        </p:nvSpPr>
        <p:spPr>
          <a:xfrm>
            <a:off x="1216025" y="5714919"/>
            <a:ext cx="10777112" cy="430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 lang="en-US" altLang="ko-KR" sz="25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Google Shape;344;p25">
            <a:extLst>
              <a:ext uri="{FF2B5EF4-FFF2-40B4-BE49-F238E27FC236}">
                <a16:creationId xmlns:a16="http://schemas.microsoft.com/office/drawing/2014/main" id="{DAC8370D-FF79-DA4C-A516-2AD850B24FA0}"/>
              </a:ext>
            </a:extLst>
          </p:cNvPr>
          <p:cNvSpPr txBox="1"/>
          <p:nvPr/>
        </p:nvSpPr>
        <p:spPr>
          <a:xfrm>
            <a:off x="1216025" y="4205434"/>
            <a:ext cx="10777112" cy="507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 lang="en-US" altLang="ko-KR" sz="3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Google Shape;344;p25">
            <a:extLst>
              <a:ext uri="{FF2B5EF4-FFF2-40B4-BE49-F238E27FC236}">
                <a16:creationId xmlns:a16="http://schemas.microsoft.com/office/drawing/2014/main" id="{2E7E10BA-1FB9-8F47-9ACE-C42978D07AC4}"/>
              </a:ext>
            </a:extLst>
          </p:cNvPr>
          <p:cNvSpPr txBox="1"/>
          <p:nvPr/>
        </p:nvSpPr>
        <p:spPr>
          <a:xfrm>
            <a:off x="1630113" y="3058771"/>
            <a:ext cx="10777112" cy="96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ko-KR" altLang="en-US" sz="3000" dirty="0">
                <a:solidFill>
                  <a:schemeClr val="accent6">
                    <a:lumMod val="50000"/>
                  </a:schemeClr>
                </a:solidFill>
              </a:rPr>
              <a:t>강의 평가 데이터로 감정을 분류하는 </a:t>
            </a:r>
            <a:endParaRPr lang="en-US" altLang="ko-KR" sz="3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ko-KR" altLang="en-US" sz="3000" dirty="0">
                <a:solidFill>
                  <a:schemeClr val="accent6">
                    <a:lumMod val="50000"/>
                  </a:schemeClr>
                </a:solidFill>
              </a:rPr>
              <a:t>모델을</a:t>
            </a:r>
            <a:r>
              <a:rPr lang="en-US" altLang="ko-KR" sz="3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ko-KR" altLang="en-US" sz="3000" dirty="0">
                <a:solidFill>
                  <a:schemeClr val="accent6">
                    <a:lumMod val="50000"/>
                  </a:schemeClr>
                </a:solidFill>
              </a:rPr>
              <a:t>만들어 보자</a:t>
            </a:r>
            <a:endParaRPr lang="en-US" altLang="ko-KR" sz="3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69BCE0-4B04-F64F-BEC8-54D73BBA1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581" y="2470399"/>
            <a:ext cx="1717465" cy="171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5993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1. 얼굴을 인식하고…"/>
          <p:cNvSpPr txBox="1"/>
          <p:nvPr/>
        </p:nvSpPr>
        <p:spPr>
          <a:xfrm>
            <a:off x="4434350" y="3111726"/>
            <a:ext cx="65" cy="7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0000"/>
            </a:pPr>
            <a:endParaRPr lang="en-US" altLang="ko-KR" sz="5000" dirty="0"/>
          </a:p>
        </p:txBody>
      </p:sp>
      <p:sp>
        <p:nvSpPr>
          <p:cNvPr id="434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5979516" y="6540500"/>
            <a:ext cx="226619" cy="23053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lIns="25400" tIns="25400" rIns="25400" bIns="25400" rtlCol="0" anchor="t"/>
          <a:lstStyle>
            <a:lvl1pPr algn="ctr"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7" name="16">
            <a:extLst>
              <a:ext uri="{FF2B5EF4-FFF2-40B4-BE49-F238E27FC236}">
                <a16:creationId xmlns:a16="http://schemas.microsoft.com/office/drawing/2014/main" id="{77A5A450-15CC-434B-9789-ED6AFE684A05}"/>
              </a:ext>
            </a:extLst>
          </p:cNvPr>
          <p:cNvSpPr txBox="1"/>
          <p:nvPr/>
        </p:nvSpPr>
        <p:spPr>
          <a:xfrm>
            <a:off x="223863" y="186279"/>
            <a:ext cx="65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endParaRPr sz="4000" dirty="0"/>
          </a:p>
        </p:txBody>
      </p:sp>
      <p:sp>
        <p:nvSpPr>
          <p:cNvPr id="30" name="Google Shape;344;p25">
            <a:extLst>
              <a:ext uri="{FF2B5EF4-FFF2-40B4-BE49-F238E27FC236}">
                <a16:creationId xmlns:a16="http://schemas.microsoft.com/office/drawing/2014/main" id="{C8BEC25F-6271-1B41-95EF-DDABEE178ABA}"/>
              </a:ext>
            </a:extLst>
          </p:cNvPr>
          <p:cNvSpPr txBox="1"/>
          <p:nvPr/>
        </p:nvSpPr>
        <p:spPr>
          <a:xfrm>
            <a:off x="3100549" y="744660"/>
            <a:ext cx="9306676" cy="507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 marL="571500" indent="-571500" algn="l">
              <a:buFontTx/>
              <a:buChar char="-"/>
            </a:pPr>
            <a:endParaRPr sz="3000" dirty="0"/>
          </a:p>
        </p:txBody>
      </p:sp>
      <p:sp>
        <p:nvSpPr>
          <p:cNvPr id="32" name="Google Shape;344;p25">
            <a:extLst>
              <a:ext uri="{FF2B5EF4-FFF2-40B4-BE49-F238E27FC236}">
                <a16:creationId xmlns:a16="http://schemas.microsoft.com/office/drawing/2014/main" id="{FD517F6C-5D76-A842-859D-8B04D1B44256}"/>
              </a:ext>
            </a:extLst>
          </p:cNvPr>
          <p:cNvSpPr txBox="1"/>
          <p:nvPr/>
        </p:nvSpPr>
        <p:spPr>
          <a:xfrm>
            <a:off x="1137956" y="272893"/>
            <a:ext cx="9306676" cy="507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 algn="l"/>
            <a:r>
              <a:rPr lang="ko-KR" altLang="en-US" sz="3000" dirty="0">
                <a:solidFill>
                  <a:schemeClr val="tx2"/>
                </a:solidFill>
              </a:rPr>
              <a:t>주제 선정 배경</a:t>
            </a:r>
            <a:endParaRPr sz="3000" dirty="0">
              <a:solidFill>
                <a:schemeClr val="tx2"/>
              </a:solidFill>
            </a:endParaRPr>
          </a:p>
        </p:txBody>
      </p:sp>
      <p:sp>
        <p:nvSpPr>
          <p:cNvPr id="33" name="Google Shape;140;p7">
            <a:extLst>
              <a:ext uri="{FF2B5EF4-FFF2-40B4-BE49-F238E27FC236}">
                <a16:creationId xmlns:a16="http://schemas.microsoft.com/office/drawing/2014/main" id="{9FB0863C-1FA9-9F4A-9A83-D2F2C7DC1142}"/>
              </a:ext>
            </a:extLst>
          </p:cNvPr>
          <p:cNvSpPr/>
          <p:nvPr/>
        </p:nvSpPr>
        <p:spPr>
          <a:xfrm>
            <a:off x="922990" y="0"/>
            <a:ext cx="87086" cy="837449"/>
          </a:xfrm>
          <a:prstGeom prst="rect">
            <a:avLst/>
          </a:prstGeom>
          <a:solidFill>
            <a:srgbClr val="728C5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000" b="1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1500"/>
          </a:p>
        </p:txBody>
      </p:sp>
      <p:sp>
        <p:nvSpPr>
          <p:cNvPr id="40" name="Google Shape;344;p25">
            <a:extLst>
              <a:ext uri="{FF2B5EF4-FFF2-40B4-BE49-F238E27FC236}">
                <a16:creationId xmlns:a16="http://schemas.microsoft.com/office/drawing/2014/main" id="{2272BFA1-558F-B640-A7E8-3D796426EA50}"/>
              </a:ext>
            </a:extLst>
          </p:cNvPr>
          <p:cNvSpPr txBox="1"/>
          <p:nvPr/>
        </p:nvSpPr>
        <p:spPr>
          <a:xfrm>
            <a:off x="1010076" y="5499486"/>
            <a:ext cx="10777112" cy="815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2850" tIns="22850" rIns="22850" bIns="22850">
            <a:spAutoFit/>
          </a:bodyPr>
          <a:lstStyle>
            <a:lvl1pPr algn="ctr">
              <a:defRPr sz="8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ko-KR" altLang="en-US" sz="2500" dirty="0"/>
              <a:t>학교 인증을 거쳐야만 이용할 수 있는 </a:t>
            </a:r>
            <a:r>
              <a:rPr lang="ko-KR" altLang="en-US" sz="2500" dirty="0" err="1"/>
              <a:t>에브리</a:t>
            </a:r>
            <a:r>
              <a:rPr lang="ko-KR" altLang="en-US" sz="2500" dirty="0"/>
              <a:t> 타임</a:t>
            </a:r>
            <a:r>
              <a:rPr lang="en-US" altLang="ko-KR" sz="2500" dirty="0"/>
              <a:t>(</a:t>
            </a:r>
            <a:r>
              <a:rPr lang="ko-KR" altLang="en-US" sz="2500" dirty="0" err="1"/>
              <a:t>학부생만</a:t>
            </a:r>
            <a:r>
              <a:rPr lang="ko-KR" altLang="en-US" sz="2500" dirty="0"/>
              <a:t> 이용 가능</a:t>
            </a:r>
            <a:r>
              <a:rPr lang="en-US" altLang="ko-KR" sz="2500" dirty="0"/>
              <a:t>)</a:t>
            </a:r>
            <a:br>
              <a:rPr lang="en-US" altLang="ko-KR" sz="2500" dirty="0"/>
            </a:br>
            <a:r>
              <a:rPr lang="ko-KR" altLang="en-US" sz="25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sz="2500" dirty="0">
                <a:solidFill>
                  <a:schemeClr val="accent6">
                    <a:lumMod val="50000"/>
                  </a:schemeClr>
                </a:solidFill>
              </a:rPr>
              <a:t>-&gt; </a:t>
            </a:r>
            <a:r>
              <a:rPr lang="ko-KR" altLang="en-US" sz="2500" dirty="0">
                <a:solidFill>
                  <a:schemeClr val="accent6">
                    <a:lumMod val="50000"/>
                  </a:schemeClr>
                </a:solidFill>
              </a:rPr>
              <a:t>학교에 관한 지식을 공유</a:t>
            </a:r>
            <a:endParaRPr lang="en-US" altLang="ko-KR" sz="25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2" name="오른쪽 화살표[R] 41">
            <a:extLst>
              <a:ext uri="{FF2B5EF4-FFF2-40B4-BE49-F238E27FC236}">
                <a16:creationId xmlns:a16="http://schemas.microsoft.com/office/drawing/2014/main" id="{27C5AF9E-1B25-084E-9501-7A5FBE8B2143}"/>
              </a:ext>
            </a:extLst>
          </p:cNvPr>
          <p:cNvSpPr/>
          <p:nvPr/>
        </p:nvSpPr>
        <p:spPr>
          <a:xfrm rot="5400000">
            <a:off x="5302447" y="4529782"/>
            <a:ext cx="1191678" cy="213985"/>
          </a:xfrm>
          <a:prstGeom prst="rightArrow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defTabSz="457200" latinLnBrk="0" hangingPunct="0"/>
            <a:endParaRPr lang="ko-KR" altLang="en-US" sz="700">
              <a:solidFill>
                <a:srgbClr val="000000"/>
              </a:solidFill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BEBF605-A704-B744-AA58-0CF884015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9646"/>
            <a:ext cx="12192000" cy="3029654"/>
          </a:xfrm>
          <a:prstGeom prst="rect">
            <a:avLst/>
          </a:prstGeom>
        </p:spPr>
      </p:pic>
      <p:sp>
        <p:nvSpPr>
          <p:cNvPr id="19" name="16">
            <a:extLst>
              <a:ext uri="{FF2B5EF4-FFF2-40B4-BE49-F238E27FC236}">
                <a16:creationId xmlns:a16="http://schemas.microsoft.com/office/drawing/2014/main" id="{57AAAE17-A0B5-FD40-B5F6-22FB6D579133}"/>
              </a:ext>
            </a:extLst>
          </p:cNvPr>
          <p:cNvSpPr txBox="1"/>
          <p:nvPr/>
        </p:nvSpPr>
        <p:spPr>
          <a:xfrm>
            <a:off x="351808" y="263222"/>
            <a:ext cx="1142493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altLang="ko-KR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sz="3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77510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1014</Words>
  <Application>Microsoft Macintosh PowerPoint</Application>
  <PresentationFormat>와이드스크린</PresentationFormat>
  <Paragraphs>227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8" baseType="lpstr">
      <vt:lpstr>맑은 고딕</vt:lpstr>
      <vt:lpstr>Montserrat</vt:lpstr>
      <vt:lpstr>Montserrat Light</vt:lpstr>
      <vt:lpstr>Open Sans</vt:lpstr>
      <vt:lpstr>Arial</vt:lpstr>
      <vt:lpstr>Helvetica Neue</vt:lpstr>
      <vt:lpstr>Helvetica Neue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chogimun</dc:creator>
  <cp:lastModifiedBy>chogimun</cp:lastModifiedBy>
  <cp:revision>43</cp:revision>
  <dcterms:created xsi:type="dcterms:W3CDTF">2019-12-10T17:00:32Z</dcterms:created>
  <dcterms:modified xsi:type="dcterms:W3CDTF">2019-12-10T19:36:40Z</dcterms:modified>
</cp:coreProperties>
</file>