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Relationship Id="rId13" Type="http://schemas.openxmlformats.org/officeDocument/2006/relationships/image" Target="../media/image88.png"/><Relationship Id="rId14" Type="http://schemas.openxmlformats.org/officeDocument/2006/relationships/image" Target="../media/image89.png"/><Relationship Id="rId15" Type="http://schemas.openxmlformats.org/officeDocument/2006/relationships/image" Target="../media/image90.png"/><Relationship Id="rId16" Type="http://schemas.openxmlformats.org/officeDocument/2006/relationships/image" Target="../media/image9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9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564254" y="6383456"/>
            <a:ext cx="5212003" cy="5212003"/>
            <a:chOff x="15564254" y="6383456"/>
            <a:chExt cx="5212003" cy="52120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64254" y="6383456"/>
              <a:ext cx="5212003" cy="52120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1148" y="8476112"/>
            <a:ext cx="3119347" cy="3119347"/>
            <a:chOff x="14371148" y="8476112"/>
            <a:chExt cx="3119347" cy="3119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1148" y="8476112"/>
              <a:ext cx="3119347" cy="31193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131594" y="-994241"/>
            <a:ext cx="4518162" cy="4518162"/>
            <a:chOff x="-2131594" y="-994241"/>
            <a:chExt cx="4518162" cy="45181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131594" y="-994241"/>
              <a:ext cx="4518162" cy="451816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528140" y="1947251"/>
            <a:ext cx="24770188" cy="681241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08068" y="-1256090"/>
            <a:ext cx="2757000" cy="2757000"/>
            <a:chOff x="1008068" y="-1256090"/>
            <a:chExt cx="2757000" cy="27570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8068" y="-1256090"/>
              <a:ext cx="2757000" cy="275700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81076" y="4677009"/>
            <a:ext cx="14844825" cy="42866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847933" y="3090689"/>
            <a:ext cx="8589848" cy="684000"/>
            <a:chOff x="4847933" y="3090689"/>
            <a:chExt cx="8589848" cy="68400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47933" y="3090689"/>
              <a:ext cx="8589848" cy="68400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85266" y="3110085"/>
            <a:ext cx="11716268" cy="83914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81762" y="7113019"/>
            <a:ext cx="4156984" cy="11634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269630" y="8749101"/>
            <a:ext cx="3911323" cy="3911323"/>
            <a:chOff x="13269630" y="8749101"/>
            <a:chExt cx="3911323" cy="39113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69630" y="8749101"/>
              <a:ext cx="3911323" cy="39113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225699" y="3225737"/>
            <a:ext cx="4490573" cy="4490573"/>
            <a:chOff x="-3225699" y="3225737"/>
            <a:chExt cx="4490573" cy="44905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225699" y="3225737"/>
              <a:ext cx="4490573" cy="449057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7662" y="492613"/>
            <a:ext cx="2333448" cy="10873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85093" y="2074020"/>
            <a:ext cx="12240198" cy="7484348"/>
            <a:chOff x="2985093" y="2074020"/>
            <a:chExt cx="12240198" cy="74843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20895" y="-1331310"/>
              <a:ext cx="24480397" cy="14968695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85093" y="2074020"/>
              <a:ext cx="12240198" cy="748434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1537" y="968080"/>
            <a:ext cx="3755670" cy="12087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225699" y="3225737"/>
            <a:ext cx="4490573" cy="4490573"/>
            <a:chOff x="-3225699" y="3225737"/>
            <a:chExt cx="4490573" cy="44905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225699" y="3225737"/>
              <a:ext cx="4490573" cy="449057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7662" y="492613"/>
            <a:ext cx="2333448" cy="10873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85093" y="2954470"/>
            <a:ext cx="12240198" cy="5742984"/>
            <a:chOff x="2985093" y="2954470"/>
            <a:chExt cx="12240198" cy="574298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93979" y="341449"/>
              <a:ext cx="24480397" cy="1148596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5093" y="2954470"/>
              <a:ext cx="12240198" cy="574298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1537" y="968080"/>
            <a:ext cx="3755670" cy="120872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76190" y="6793275"/>
            <a:ext cx="1345237" cy="1345237"/>
            <a:chOff x="9276190" y="6793275"/>
            <a:chExt cx="1345237" cy="13452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76190" y="6793275"/>
              <a:ext cx="1345237" cy="13452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6190" y="4748195"/>
            <a:ext cx="1345237" cy="1345237"/>
            <a:chOff x="9276190" y="4748195"/>
            <a:chExt cx="1345237" cy="13452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6190" y="4748195"/>
              <a:ext cx="1345237" cy="134523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76190" y="2699583"/>
            <a:ext cx="1345237" cy="1345237"/>
            <a:chOff x="9276190" y="2699583"/>
            <a:chExt cx="1345237" cy="134523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6190" y="2699583"/>
              <a:ext cx="1345237" cy="134523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9568" y="2225054"/>
            <a:ext cx="3842040" cy="22416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78385" y="2635737"/>
            <a:ext cx="2332155" cy="103278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03564" y="3255183"/>
            <a:ext cx="5794429" cy="119822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64090" y="4561137"/>
            <a:ext cx="3434488" cy="103278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008821" y="5180583"/>
            <a:ext cx="5762306" cy="119822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981023" y="6606214"/>
            <a:ext cx="3660260" cy="103278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009697" y="7225659"/>
            <a:ext cx="5774029" cy="16015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843926" y="9002663"/>
            <a:ext cx="4777501" cy="4777501"/>
            <a:chOff x="5843926" y="9002663"/>
            <a:chExt cx="4777501" cy="477750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43926" y="9002663"/>
              <a:ext cx="4777501" cy="477750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758187" y="7164447"/>
            <a:ext cx="378378" cy="573142"/>
            <a:chOff x="9758187" y="7164447"/>
            <a:chExt cx="378378" cy="57314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58187" y="7164447"/>
              <a:ext cx="378378" cy="5731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62949" y="3089164"/>
            <a:ext cx="571720" cy="573142"/>
            <a:chOff x="9662949" y="3089164"/>
            <a:chExt cx="571720" cy="57314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62949" y="3089164"/>
              <a:ext cx="571720" cy="5731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88974" y="5187572"/>
            <a:ext cx="573142" cy="478995"/>
            <a:chOff x="9688974" y="5187572"/>
            <a:chExt cx="573142" cy="47899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88974" y="5187572"/>
              <a:ext cx="573142" cy="47899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83760" y="3915569"/>
            <a:ext cx="3035302" cy="9906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564254" y="6383456"/>
            <a:ext cx="5212003" cy="5212003"/>
            <a:chOff x="15564254" y="6383456"/>
            <a:chExt cx="5212003" cy="52120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64254" y="6383456"/>
              <a:ext cx="5212003" cy="52120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1148" y="8476112"/>
            <a:ext cx="3119347" cy="3119347"/>
            <a:chOff x="14371148" y="8476112"/>
            <a:chExt cx="3119347" cy="3119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1148" y="8476112"/>
              <a:ext cx="3119347" cy="31193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131594" y="-994241"/>
            <a:ext cx="4518162" cy="4518162"/>
            <a:chOff x="-2131594" y="-994241"/>
            <a:chExt cx="4518162" cy="45181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131594" y="-994241"/>
              <a:ext cx="4518162" cy="451816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37937" y="1313929"/>
            <a:ext cx="13346805" cy="679190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08068" y="-1256090"/>
            <a:ext cx="2757000" cy="2757000"/>
            <a:chOff x="1008068" y="-1256090"/>
            <a:chExt cx="2757000" cy="27570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8068" y="-1256090"/>
              <a:ext cx="2757000" cy="275700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58628" y="1241722"/>
            <a:ext cx="10440964" cy="754674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847933" y="6879762"/>
            <a:ext cx="8589848" cy="684000"/>
            <a:chOff x="4847933" y="6879762"/>
            <a:chExt cx="8589848" cy="68400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47933" y="6879762"/>
              <a:ext cx="8589848" cy="68400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47857" y="6810600"/>
            <a:ext cx="12572002" cy="9779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792305" y="3381941"/>
            <a:ext cx="4282057" cy="4282057"/>
            <a:chOff x="16792305" y="3381941"/>
            <a:chExt cx="4282057" cy="42820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92305" y="3381941"/>
              <a:ext cx="4282057" cy="42820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776393" y="3297556"/>
            <a:ext cx="4450826" cy="4450826"/>
            <a:chOff x="-2776393" y="3297556"/>
            <a:chExt cx="4450826" cy="44508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776393" y="3297556"/>
              <a:ext cx="4450826" cy="445082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8404" y="858775"/>
            <a:ext cx="1472765" cy="143405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8700" y="487432"/>
            <a:ext cx="1824001" cy="10947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23889" y="1903984"/>
            <a:ext cx="13363350" cy="670460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8582" y="4272992"/>
            <a:ext cx="14502966" cy="461525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54739" y="1303558"/>
            <a:ext cx="3245491" cy="56535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054744" y="1303558"/>
            <a:ext cx="3245491" cy="56535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426018" y="9950678"/>
            <a:ext cx="2038043" cy="4325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792305" y="3381941"/>
            <a:ext cx="4282057" cy="4282057"/>
            <a:chOff x="16792305" y="3381941"/>
            <a:chExt cx="4282057" cy="42820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92305" y="3381941"/>
              <a:ext cx="4282057" cy="42820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776393" y="3297556"/>
            <a:ext cx="4450826" cy="4450826"/>
            <a:chOff x="-2776393" y="3297556"/>
            <a:chExt cx="4450826" cy="44508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776393" y="3297556"/>
              <a:ext cx="4450826" cy="445082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8404" y="858775"/>
            <a:ext cx="1472765" cy="143405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8700" y="487432"/>
            <a:ext cx="1824001" cy="10947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26764" y="2495688"/>
            <a:ext cx="10203892" cy="6679715"/>
            <a:chOff x="3926764" y="2495688"/>
            <a:chExt cx="10203892" cy="667971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6764" y="2495688"/>
              <a:ext cx="10203892" cy="66797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33861" y="2881177"/>
            <a:ext cx="5535866" cy="5535866"/>
            <a:chOff x="-733861" y="2881177"/>
            <a:chExt cx="5535866" cy="55358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33861" y="2881177"/>
              <a:ext cx="5535866" cy="5535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54932" y="-3838237"/>
            <a:ext cx="6289643" cy="6289643"/>
            <a:chOff x="13354932" y="-3838237"/>
            <a:chExt cx="6289643" cy="62896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54932" y="-3838237"/>
              <a:ext cx="6289643" cy="62896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68653" y="4462853"/>
            <a:ext cx="3286721" cy="99061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62045" y="6193426"/>
            <a:ext cx="5955203" cy="12189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98219" y="2212505"/>
            <a:ext cx="6797019" cy="6797019"/>
            <a:chOff x="2498219" y="2212505"/>
            <a:chExt cx="6797019" cy="67970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56639" y="-742353"/>
              <a:ext cx="13594037" cy="13594037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98219" y="2212505"/>
              <a:ext cx="6797019" cy="679701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8404" y="858775"/>
            <a:ext cx="1472765" cy="143405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8700" y="492613"/>
            <a:ext cx="1823925" cy="108732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809945" y="2494460"/>
            <a:ext cx="4275808" cy="149967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643816" y="3229245"/>
            <a:ext cx="5688021" cy="19579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29466" y="3838097"/>
            <a:ext cx="3980948" cy="3980948"/>
            <a:chOff x="-3029466" y="3838097"/>
            <a:chExt cx="3980948" cy="39809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029466" y="3838097"/>
              <a:ext cx="3980948" cy="398094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7661" y="858775"/>
            <a:ext cx="1533194" cy="14318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2300" y="480365"/>
            <a:ext cx="1966048" cy="11049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97429" y="2229657"/>
            <a:ext cx="2528944" cy="2581087"/>
            <a:chOff x="2297429" y="2229657"/>
            <a:chExt cx="2528944" cy="258108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7429" y="2229657"/>
              <a:ext cx="2528944" cy="25810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55245" y="2229657"/>
            <a:ext cx="2506361" cy="2624585"/>
            <a:chOff x="7655245" y="2229657"/>
            <a:chExt cx="2506361" cy="26245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55245" y="2229657"/>
              <a:ext cx="2506361" cy="26245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033400" y="2023809"/>
            <a:ext cx="2775644" cy="3031857"/>
            <a:chOff x="13033400" y="2023809"/>
            <a:chExt cx="2775644" cy="303185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33400" y="2023809"/>
              <a:ext cx="2775644" cy="30318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59463" y="4854243"/>
            <a:ext cx="6171429" cy="4443986"/>
            <a:chOff x="5959463" y="4854243"/>
            <a:chExt cx="6171429" cy="4443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59463" y="4854243"/>
              <a:ext cx="6171429" cy="4443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9002" y="532722"/>
            <a:ext cx="6536616" cy="9220270"/>
            <a:chOff x="689002" y="532722"/>
            <a:chExt cx="6536616" cy="92202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002" y="532722"/>
              <a:ext cx="6536616" cy="92202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766359" y="2184791"/>
            <a:ext cx="3191092" cy="3191092"/>
            <a:chOff x="16766359" y="2184791"/>
            <a:chExt cx="3191092" cy="31910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66359" y="2184791"/>
              <a:ext cx="3191092" cy="319109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00473" y="1843340"/>
            <a:ext cx="5804802" cy="194017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1698" y="3837323"/>
            <a:ext cx="3943419" cy="83259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67860" y="1158679"/>
            <a:ext cx="3062599" cy="149967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51698" y="5055898"/>
            <a:ext cx="2477429" cy="83259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51698" y="6274459"/>
            <a:ext cx="2132343" cy="832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89534" y="-2459652"/>
            <a:ext cx="3911323" cy="3911323"/>
            <a:chOff x="10789534" y="-2459652"/>
            <a:chExt cx="3911323" cy="39113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9534" y="-2459652"/>
              <a:ext cx="3911323" cy="39113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225699" y="3225737"/>
            <a:ext cx="4490573" cy="4490573"/>
            <a:chOff x="-3225699" y="3225737"/>
            <a:chExt cx="4490573" cy="44905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225699" y="3225737"/>
              <a:ext cx="4490573" cy="449057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7662" y="492613"/>
            <a:ext cx="2333448" cy="10873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748062" y="1789370"/>
            <a:ext cx="12789590" cy="7862497"/>
            <a:chOff x="2748062" y="1789370"/>
            <a:chExt cx="12789590" cy="786249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3316750" y="-1788017"/>
              <a:ext cx="25579179" cy="15724995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8062" y="1789370"/>
              <a:ext cx="12789590" cy="786249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1537" y="968080"/>
            <a:ext cx="3755670" cy="12087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53862" y="396485"/>
            <a:ext cx="3911323" cy="3911323"/>
            <a:chOff x="16653862" y="396485"/>
            <a:chExt cx="3911323" cy="39113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53862" y="396485"/>
              <a:ext cx="3911323" cy="39113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225699" y="3225737"/>
            <a:ext cx="4490573" cy="4490573"/>
            <a:chOff x="-3225699" y="3225737"/>
            <a:chExt cx="4490573" cy="44905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225699" y="3225737"/>
              <a:ext cx="4490573" cy="449057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2013" y="968080"/>
            <a:ext cx="3755670" cy="120872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7662" y="492613"/>
            <a:ext cx="2333448" cy="10873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30761" y="2352146"/>
            <a:ext cx="12424192" cy="7316475"/>
            <a:chOff x="2930761" y="2352146"/>
            <a:chExt cx="12424192" cy="73164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974269" y="-976803"/>
              <a:ext cx="24848384" cy="1463295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30761" y="2352146"/>
              <a:ext cx="12424192" cy="73164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53862" y="396485"/>
            <a:ext cx="3911323" cy="3911323"/>
            <a:chOff x="16653862" y="396485"/>
            <a:chExt cx="3911323" cy="39113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53862" y="396485"/>
              <a:ext cx="3911323" cy="39113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225699" y="3225737"/>
            <a:ext cx="4490573" cy="4490573"/>
            <a:chOff x="-3225699" y="3225737"/>
            <a:chExt cx="4490573" cy="44905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225699" y="3225737"/>
              <a:ext cx="4490573" cy="449057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7662" y="492613"/>
            <a:ext cx="2333448" cy="10873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068919" y="1938514"/>
            <a:ext cx="12147876" cy="7821356"/>
            <a:chOff x="3068919" y="1938514"/>
            <a:chExt cx="12147876" cy="782135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676763" y="-1620153"/>
              <a:ext cx="24295752" cy="1564271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68919" y="1938514"/>
              <a:ext cx="12147876" cy="782135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1061" y="968080"/>
            <a:ext cx="3755670" cy="12087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2023-06-23T08:38:34Z</dcterms:created>
  <dcterms:modified xsi:type="dcterms:W3CDTF">2023-06-23T08:38:34Z</dcterms:modified>
</cp:coreProperties>
</file>