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ganShankar\Downloads\employee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ganShankar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[employee_data.csv]Sheet1!PivotTable1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0328375619714227E-2"/>
          <c:y val="9.4096695856943191E-2"/>
          <c:w val="0.54700635753864102"/>
          <c:h val="0.6527436406897742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axId val="89173376"/>
        <c:axId val="92792320"/>
      </c:barChart>
      <c:catAx>
        <c:axId val="89173376"/>
        <c:scaling>
          <c:orientation val="minMax"/>
        </c:scaling>
        <c:axPos val="b"/>
        <c:tickLblPos val="nextTo"/>
        <c:crossAx val="92792320"/>
        <c:crosses val="autoZero"/>
        <c:auto val="1"/>
        <c:lblAlgn val="ctr"/>
        <c:lblOffset val="100"/>
      </c:catAx>
      <c:valAx>
        <c:axId val="92792320"/>
        <c:scaling>
          <c:orientation val="minMax"/>
        </c:scaling>
        <c:axPos val="l"/>
        <c:majorGridlines/>
        <c:numFmt formatCode="General" sourceLinked="1"/>
        <c:tickLblPos val="nextTo"/>
        <c:crossAx val="8917337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</c:legend>
    <c:plotVisOnly val="1"/>
  </c:chart>
  <c:spPr>
    <a:ln>
      <a:solidFill>
        <a:schemeClr val="accent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[employee_data.csv]Sheet1!PivotTable1</c:name>
    <c:fmtId val="4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perspective val="30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24618722931312792"/>
          <c:y val="4.5612342807113106E-2"/>
          <c:w val="0.54700635753864102"/>
          <c:h val="0.652743640689775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Exceeds</c:v>
                </c:pt>
              </c:strCache>
            </c:strRef>
          </c:tx>
          <c:explosion val="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spPr>
    <a:ln>
      <a:solidFill>
        <a:schemeClr val="accent1"/>
      </a:solidFill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GOWTHAM D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     312211611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     BCOM (GENERAL)</a:t>
            </a:r>
            <a:endParaRPr lang="en-US" sz="2400" dirty="0"/>
          </a:p>
          <a:p>
            <a:r>
              <a:rPr lang="en-US" sz="2400" dirty="0" smtClean="0"/>
              <a:t>COLLEGE                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025486" y="1500174"/>
          <a:ext cx="45720" cy="1771650"/>
        </p:xfrm>
        <a:graphic>
          <a:graphicData uri="http://schemas.openxmlformats.org/drawingml/2006/table">
            <a:tbl>
              <a:tblPr/>
              <a:tblGrid>
                <a:gridCol w="4572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52464" y="1928802"/>
          <a:ext cx="7143800" cy="4143408"/>
        </p:xfrm>
        <a:graphic>
          <a:graphicData uri="http://schemas.openxmlformats.org/drawingml/2006/table">
            <a:tbl>
              <a:tblPr/>
              <a:tblGrid>
                <a:gridCol w="3786603"/>
                <a:gridCol w="3357197"/>
              </a:tblGrid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BPC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CCDR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PYZ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SVG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WBL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9588" y="928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ym typeface="+mn-ea"/>
              </a:rPr>
              <a:t>Modeling employee performance in Excel involves creating a systematic approach to evaluate, analyze, and visualize the performance data of employees.</a:t>
            </a: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66712" y="1428736"/>
          <a:ext cx="442915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310182" y="1571612"/>
          <a:ext cx="5214974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2398" y="1357298"/>
            <a:ext cx="103585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Top Performers: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The analysis highlighted several high-performing employees who consistently exceed their targets and contribute significantly to team goals. Recognizing and rewarding these individuals could further enhance their motivation and retention.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Areas for Improvement: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Specific employees and teams are facing challenges that impact their performance. Targeted support, additional training, or process improvements could help address these issues and boost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38150" y="1428736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Objective:</a:t>
            </a:r>
          </a:p>
          <a:p>
            <a:r>
              <a:rPr lang="en-US" dirty="0" smtClean="0"/>
              <a:t>     Develop a structured and functional Excel workbook to Organize employee data. Analyze key metrics Automate reporting and dashboard creation.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 Data Cleanup and Structuring:</a:t>
            </a:r>
          </a:p>
          <a:p>
            <a:r>
              <a:rPr lang="en-US" dirty="0" smtClean="0"/>
              <a:t>     Standardize data formats (e.g., dates, numbers). Remove or correct inaccuracies and inconsistencies. Organize data into clearly defined categories (e.g., Personal Information, Job Information, Compensation).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Analytical Tools:</a:t>
            </a:r>
          </a:p>
          <a:p>
            <a:r>
              <a:rPr lang="en-US" dirty="0" smtClean="0"/>
              <a:t>     Create formulas to calculate key metrics (e.g., total employees, average salary). Develop pivot tables to summarize and analyze data by different dimensions (e.g., department, location).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23836" y="1500174"/>
            <a:ext cx="621510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Collection: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Gather performance data from various sources such as performance reviews, sales reports, and productivity metrics.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Organization: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Structure the data in Excel to facilitate analysis. This includes creating appropriate tables, data ranges, and worksheets.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Use Excel functions and features (e.g., pivot tables, charts, conditional formatting) to analyze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Develop dashboards and visualizations to present findings in a clear and actionable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Insights: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Generate insights and recommendations based on the data analysis to improve employee performance and organizational efficiency.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452398" y="1500174"/>
            <a:ext cx="9358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. Human Resources (HR) Professionals</a:t>
            </a:r>
          </a:p>
          <a:p>
            <a:r>
              <a:rPr lang="en-US" b="1" dirty="0" smtClean="0"/>
              <a:t>Role:</a:t>
            </a:r>
            <a:r>
              <a:rPr lang="en-US" dirty="0" smtClean="0"/>
              <a:t> HR specialists and managers often use performance analysis to track employee progress, identify high and low performers, and manage talent development.</a:t>
            </a:r>
          </a:p>
          <a:p>
            <a:r>
              <a:rPr lang="en-US" b="1" dirty="0" smtClean="0"/>
              <a:t>Usage:</a:t>
            </a:r>
            <a:r>
              <a:rPr lang="en-US" dirty="0" smtClean="0"/>
              <a:t> They analyze data to prepare performance review summaries, design training programs, and develop retention strategies.</a:t>
            </a:r>
          </a:p>
          <a:p>
            <a:r>
              <a:rPr lang="en-US" b="1" dirty="0" smtClean="0"/>
              <a:t>**2. Managers and Supervisors</a:t>
            </a:r>
          </a:p>
          <a:p>
            <a:r>
              <a:rPr lang="en-US" b="1" dirty="0" smtClean="0"/>
              <a:t>Role:</a:t>
            </a:r>
            <a:r>
              <a:rPr lang="en-US" dirty="0" smtClean="0"/>
              <a:t> Direct supervisors and departmental managers use performance analysis to evaluate the performance of their team members.</a:t>
            </a:r>
          </a:p>
          <a:p>
            <a:r>
              <a:rPr lang="en-US" b="1" dirty="0" smtClean="0"/>
              <a:t>Usage:</a:t>
            </a:r>
            <a:r>
              <a:rPr lang="en-US" dirty="0" smtClean="0"/>
              <a:t> They use the data to make decisions about promotions, rewards, and corrective actions, as well as to provide constructive feedback.</a:t>
            </a:r>
          </a:p>
          <a:p>
            <a:r>
              <a:rPr lang="en-US" b="1" dirty="0" smtClean="0"/>
              <a:t>**3. Executive Leadership</a:t>
            </a:r>
          </a:p>
          <a:p>
            <a:r>
              <a:rPr lang="en-US" b="1" dirty="0" smtClean="0"/>
              <a:t>Role:</a:t>
            </a:r>
            <a:r>
              <a:rPr lang="en-US" dirty="0" smtClean="0"/>
              <a:t> Executives and senior leaders use performance data to assess overall organizational effectiveness and align employee performance with strategic goals.</a:t>
            </a:r>
          </a:p>
          <a:p>
            <a:r>
              <a:rPr lang="en-US" b="1" dirty="0" smtClean="0"/>
              <a:t>Usage:</a:t>
            </a:r>
            <a:r>
              <a:rPr lang="en-US" dirty="0" smtClean="0"/>
              <a:t> They review aggregated performance data to make high-level decisions on workforce planning, budgeting, and strategic initiatives.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738414" y="1714488"/>
            <a:ext cx="9144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Features</a:t>
            </a:r>
          </a:p>
          <a:p>
            <a:r>
              <a:rPr lang="en-US" b="1" dirty="0" smtClean="0"/>
              <a:t>Data Integration:</a:t>
            </a:r>
            <a:r>
              <a:rPr lang="en-US" dirty="0" smtClean="0"/>
              <a:t> Seamlessly import and consolidate performance data from various sources such as HR systems, surveys, and sales reports.</a:t>
            </a:r>
          </a:p>
          <a:p>
            <a:r>
              <a:rPr lang="en-US" b="1" dirty="0" smtClean="0"/>
              <a:t>Data Organization:</a:t>
            </a:r>
            <a:r>
              <a:rPr lang="en-US" dirty="0" smtClean="0"/>
              <a:t> Structuring data into organized tables and worksheets for easy access and manipulation.</a:t>
            </a:r>
          </a:p>
          <a:p>
            <a:r>
              <a:rPr lang="en-US" b="1" dirty="0" smtClean="0"/>
              <a:t>Advanced Analysis:</a:t>
            </a:r>
            <a:endParaRPr lang="en-US" dirty="0" smtClean="0"/>
          </a:p>
          <a:p>
            <a:pPr lvl="1"/>
            <a:r>
              <a:rPr lang="en-US" b="1" dirty="0" smtClean="0"/>
              <a:t>Pivot Tables:</a:t>
            </a:r>
            <a:r>
              <a:rPr lang="en-US" dirty="0" smtClean="0"/>
              <a:t> For dynamic data summarization and multi-dimensional analysis.</a:t>
            </a:r>
          </a:p>
          <a:p>
            <a:pPr lvl="1"/>
            <a:r>
              <a:rPr lang="en-US" b="1" dirty="0" smtClean="0"/>
              <a:t>Formulas and Functions:</a:t>
            </a:r>
            <a:r>
              <a:rPr lang="en-US" dirty="0" smtClean="0"/>
              <a:t> To calculate performance metrics like averages, growth rates, and performance scores.</a:t>
            </a:r>
          </a:p>
          <a:p>
            <a:pPr lvl="1"/>
            <a:r>
              <a:rPr lang="en-US" b="1" dirty="0" smtClean="0"/>
              <a:t>Conditional Formatting:</a:t>
            </a:r>
            <a:r>
              <a:rPr lang="en-US" dirty="0" smtClean="0"/>
              <a:t> To highlight key performance indicators and outliers.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 rot="10800000" flipV="1">
            <a:off x="2571768" y="4786322"/>
            <a:ext cx="96202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Visualizations: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Charts and Graphs: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visual representation of trends, comparisons, and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Dashboards: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Interactive dashboards that provide a holistic view of performance metrics and allow for drill-down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Reporting: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Generate customizable reports that summarize findings, insights, and recommendations.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960" y="1500175"/>
            <a:ext cx="103585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ym typeface="+mn-ea"/>
              </a:rPr>
              <a:t>The dataset for employee performance analysis typically includes various metrics that reflect </a:t>
            </a:r>
            <a:endParaRPr lang="en-US" b="1" dirty="0" smtClean="0"/>
          </a:p>
          <a:p>
            <a:r>
              <a:rPr lang="en-US" b="1" dirty="0" smtClean="0">
                <a:sym typeface="+mn-ea"/>
              </a:rPr>
              <a:t>an employee's productivity, quality of work, attendance, and overall contribution to the </a:t>
            </a:r>
            <a:endParaRPr lang="en-US" b="1" dirty="0" smtClean="0"/>
          </a:p>
          <a:p>
            <a:r>
              <a:rPr lang="en-US" b="1" dirty="0" smtClean="0">
                <a:sym typeface="+mn-ea"/>
              </a:rPr>
              <a:t>organization. Below is a description of the key columns that would be included in </a:t>
            </a:r>
            <a:r>
              <a:rPr lang="en-IN" b="1" dirty="0" smtClean="0">
                <a:sym typeface="+mn-ea"/>
              </a:rPr>
              <a:t>a Actionable Insights which Include recommendations or action items based on the analysis, such as training needs or performance improvement plans.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>
                <a:sym typeface="+mn-ea"/>
              </a:rPr>
              <a:t>Excel dataset:</a:t>
            </a:r>
            <a:endParaRPr lang="en-IN" b="1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ym typeface="+mn-ea"/>
              </a:rPr>
              <a:t>EmpID</a:t>
            </a:r>
            <a:r>
              <a:rPr lang="en-US" b="1" dirty="0" smtClean="0">
                <a:sym typeface="+mn-ea"/>
              </a:rPr>
              <a:t>: </a:t>
            </a:r>
            <a:r>
              <a:rPr lang="en-US" dirty="0" smtClean="0">
                <a:sym typeface="+mn-ea"/>
              </a:rPr>
              <a:t>A unique identifier for each employee</a:t>
            </a:r>
            <a:r>
              <a:rPr lang="en-IN" dirty="0" smtClean="0">
                <a:sym typeface="+mn-ea"/>
              </a:rPr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Employee Name: </a:t>
            </a:r>
            <a:r>
              <a:rPr lang="en-US" dirty="0" smtClean="0">
                <a:sym typeface="+mn-ea"/>
              </a:rPr>
              <a:t>The employee’s given name</a:t>
            </a:r>
            <a:r>
              <a:rPr lang="en-IN" dirty="0" smtClean="0">
                <a:sym typeface="+mn-ea"/>
              </a:rPr>
              <a:t>.</a:t>
            </a:r>
            <a:endParaRPr lang="en-IN" b="1" dirty="0" smtClean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Gender Code: </a:t>
            </a:r>
            <a:r>
              <a:rPr lang="en-US" dirty="0" smtClean="0">
                <a:sym typeface="+mn-ea"/>
              </a:rPr>
              <a:t>A code representing the gender of the employee (e.g., M for Male, F for Female, etc.)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Business Unit: </a:t>
            </a:r>
            <a:r>
              <a:rPr lang="en-US" dirty="0" smtClean="0">
                <a:sym typeface="+mn-ea"/>
              </a:rPr>
              <a:t>The department or division within the company where the employee works</a:t>
            </a:r>
            <a:r>
              <a:rPr lang="en-IN" dirty="0" smtClean="0">
                <a:sym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b="1" dirty="0" smtClean="0">
                <a:sym typeface="+mn-ea"/>
              </a:rPr>
              <a:t>Employee salary: </a:t>
            </a:r>
            <a:r>
              <a:rPr lang="en-US" altLang="en-IN" dirty="0" smtClean="0">
                <a:sym typeface="+mn-ea"/>
              </a:rPr>
              <a:t>the amount of salary that the employee gets for their work.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Employee Type:</a:t>
            </a:r>
            <a:r>
              <a:rPr lang="en-US" dirty="0" smtClean="0">
                <a:sym typeface="+mn-ea"/>
              </a:rPr>
              <a:t> Classification of the employee, such as full-time, part-time, contractor, etc.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ym typeface="+mn-ea"/>
              </a:rPr>
              <a:t>Employee location:</a:t>
            </a:r>
            <a:r>
              <a:rPr lang="en-US" dirty="0" smtClean="0">
                <a:sym typeface="+mn-ea"/>
              </a:rPr>
              <a:t> location of the employee where he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38348" y="1643050"/>
            <a:ext cx="7786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sets us apart is the depth of analysis you can achieve with Excel. We harness Excel’s advanced functions, such as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/>
              <a:t>Dynamic Pivot Tables:</a:t>
            </a:r>
            <a:r>
              <a:rPr lang="en-US" dirty="0" smtClean="0"/>
              <a:t> Allowing you to drill down into data and explore performance trends across different dimensions with just a few </a:t>
            </a:r>
            <a:r>
              <a:rPr lang="en-US" dirty="0" smtClean="0"/>
              <a:t>clicks</a:t>
            </a:r>
          </a:p>
          <a:p>
            <a:endParaRPr lang="en-US" dirty="0" smtClean="0"/>
          </a:p>
          <a:p>
            <a:r>
              <a:rPr lang="en-US" b="1" dirty="0" smtClean="0"/>
              <a:t>Complex Formulas:</a:t>
            </a:r>
            <a:r>
              <a:rPr lang="en-US" dirty="0" smtClean="0"/>
              <a:t> For calculating intricate performance metrics and KPIs, providing you with a nuanced understanding of employee performance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Customizable Conditional Formatting:</a:t>
            </a:r>
            <a:r>
              <a:rPr lang="en-US" dirty="0" smtClean="0"/>
              <a:t> Highlighting data patterns and performance outliers in a way that is visually compelling and instantly actionable.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962</Words>
  <Application>Microsoft Office PowerPoint</Application>
  <PresentationFormat>Custom</PresentationFormat>
  <Paragraphs>127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SuganShankar</cp:lastModifiedBy>
  <cp:revision>19</cp:revision>
  <dcterms:created xsi:type="dcterms:W3CDTF">2024-03-29T15:07:22Z</dcterms:created>
  <dcterms:modified xsi:type="dcterms:W3CDTF">2024-09-01T06:06:51Z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