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B3BB-1901-43FA-BA7C-D400719A4CD5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5F275-960C-4384-AD9E-51AD734D0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217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B3BB-1901-43FA-BA7C-D400719A4CD5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5F275-960C-4384-AD9E-51AD734D0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50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B3BB-1901-43FA-BA7C-D400719A4CD5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5F275-960C-4384-AD9E-51AD734D0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11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B3BB-1901-43FA-BA7C-D400719A4CD5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5F275-960C-4384-AD9E-51AD734D0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826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B3BB-1901-43FA-BA7C-D400719A4CD5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5F275-960C-4384-AD9E-51AD734D0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763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B3BB-1901-43FA-BA7C-D400719A4CD5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5F275-960C-4384-AD9E-51AD734D0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50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B3BB-1901-43FA-BA7C-D400719A4CD5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5F275-960C-4384-AD9E-51AD734D0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754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B3BB-1901-43FA-BA7C-D400719A4CD5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5F275-960C-4384-AD9E-51AD734D0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99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B3BB-1901-43FA-BA7C-D400719A4CD5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5F275-960C-4384-AD9E-51AD734D0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931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B3BB-1901-43FA-BA7C-D400719A4CD5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5F275-960C-4384-AD9E-51AD734D0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80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B3BB-1901-43FA-BA7C-D400719A4CD5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5F275-960C-4384-AD9E-51AD734D0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754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7B3BB-1901-43FA-BA7C-D400719A4CD5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5F275-960C-4384-AD9E-51AD734D0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29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Kinara Capital-Lending Decision Modelling Exercise</a:t>
            </a:r>
          </a:p>
        </p:txBody>
      </p:sp>
    </p:spTree>
    <p:extLst>
      <p:ext uri="{BB962C8B-B14F-4D97-AF65-F5344CB8AC3E}">
        <p14:creationId xmlns:p14="http://schemas.microsoft.com/office/powerpoint/2010/main" val="3781191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4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Learnings from Analysis and Modelling Exercise:</a:t>
            </a:r>
            <a:endParaRPr lang="en-IN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was able to get the </a:t>
            </a: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flavour of the data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 I might come across for devising strategy and lending decision for MSME.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consisted of lot of categorical attributes. I did some EDA to understand the </a:t>
            </a: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distribution of categories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among different attributes. 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Based on distribution we could see </a:t>
            </a: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categorical variables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were skewed towards specific categories. I was expecting them to act as powerful predictors.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tried both </a:t>
            </a: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label encoding and one-hot encoding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I found that one hot encoding was giving better result (same is implemented in code).  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 hot encoding led to creations of lot of variables. In order to utilise maximum information gain, I decided to use nonlinear algorithm capable of handling large attributes such as </a:t>
            </a: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XGBOOST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order to, benchmark the model, I also wrote </a:t>
            </a: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logistic model from scratch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just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Numpy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problem 2.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could clearly see that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XGBoost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was acting as far </a:t>
            </a: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better predictor than Logistic Regression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9546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4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Things I have done if I had more time:</a:t>
            </a:r>
            <a:endParaRPr lang="en-IN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Spend more time in cleaning the data and creating features using PCA if possible.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More EDA on data in terms of </a:t>
            </a: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PDP plots, bi-variate plots, and correlation plots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Optimizing </a:t>
            </a: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IN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XGBoost</a:t>
            </a: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hyper parameters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better model fit and results.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Looking at more detailed performance metrics apart from KS and AUC such as </a:t>
            </a: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Precision, recall, FPR, accuracy etc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optimising them accordingly.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Since it consists of lot of binary variables with high correlation, we could have tried fitting </a:t>
            </a: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Bayesian Models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compare for performance.</a:t>
            </a:r>
          </a:p>
        </p:txBody>
      </p:sp>
    </p:spTree>
    <p:extLst>
      <p:ext uri="{BB962C8B-B14F-4D97-AF65-F5344CB8AC3E}">
        <p14:creationId xmlns:p14="http://schemas.microsoft.com/office/powerpoint/2010/main" val="3549272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DAC8818C208A498188AF74124A59D3" ma:contentTypeVersion="4" ma:contentTypeDescription="Create a new document." ma:contentTypeScope="" ma:versionID="10d3a75056ac0ac64c51563661a4254f">
  <xsd:schema xmlns:xsd="http://www.w3.org/2001/XMLSchema" xmlns:xs="http://www.w3.org/2001/XMLSchema" xmlns:p="http://schemas.microsoft.com/office/2006/metadata/properties" xmlns:ns2="aaf284f7-4a35-4314-a635-8e147417faa4" xmlns:ns3="80033aef-59ac-4732-bc60-8edf9c617085" targetNamespace="http://schemas.microsoft.com/office/2006/metadata/properties" ma:root="true" ma:fieldsID="fb33e24e75e2e7e62d9e474eb7c1f008" ns2:_="" ns3:_="">
    <xsd:import namespace="aaf284f7-4a35-4314-a635-8e147417faa4"/>
    <xsd:import namespace="80033aef-59ac-4732-bc60-8edf9c61708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f284f7-4a35-4314-a635-8e147417faa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033aef-59ac-4732-bc60-8edf9c6170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74E589E-7F01-4539-BBE8-679D99B795B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1F64721-5F57-4310-B98D-B18672EB37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af284f7-4a35-4314-a635-8e147417faa4"/>
    <ds:schemaRef ds:uri="80033aef-59ac-4732-bc60-8edf9c6170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807A629-546A-445E-A1CB-C20E21787A4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284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Kinara Capital-Lending Decision Modelling Exercise</vt:lpstr>
      <vt:lpstr>Learnings from Analysis and Modelling Exercise:</vt:lpstr>
      <vt:lpstr>Things I have done if I had more time: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Exploration-Volume Forecasting</dc:title>
  <dc:creator>Mohit ojha</dc:creator>
  <cp:lastModifiedBy>Shikhar Gupta</cp:lastModifiedBy>
  <cp:revision>6</cp:revision>
  <dcterms:created xsi:type="dcterms:W3CDTF">2019-08-07T18:25:24Z</dcterms:created>
  <dcterms:modified xsi:type="dcterms:W3CDTF">2020-07-28T07:53:56Z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0x010100BCDAC8818C208A498188AF74124A59D3</vt:lpwstr>
  </property>
</Properties>
</file>