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8155B-0D28-48AC-90C3-7CD44C99B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6CC149-5577-42ED-8B86-C763D2297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177969-486B-48C7-A7CF-32D74C83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B175-6E1D-47DA-B20E-255AAADF3E0F}" type="datetimeFigureOut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1DF0A-126D-47B4-9FD5-45F2E569C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839AF9-FF23-4CF2-9493-90178DE6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1A2C-57F3-4CBB-8086-A613593C7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48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84AEA-F15B-4DD8-A4F9-26EA4A18D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C27F9E-1199-4898-90B5-E54307FEC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17485A-3316-4A2A-99C8-3E10FA427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B175-6E1D-47DA-B20E-255AAADF3E0F}" type="datetimeFigureOut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99FB6-DAFC-40AD-B29A-D3CB0C8C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7FF360-5DA8-47E7-96C5-8933FC2E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1A2C-57F3-4CBB-8086-A613593C7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79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60A1C7-4CE7-4EAE-A600-A15292F74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AF4AAA-A051-471C-ABB2-1CA723CFB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8FFE36-7A62-4100-91B2-8CD8F2D1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B175-6E1D-47DA-B20E-255AAADF3E0F}" type="datetimeFigureOut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2DC55-E977-43E0-8A19-F2B95287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5466A0-60CB-4A8A-B1F9-EB13B3E9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1A2C-57F3-4CBB-8086-A613593C7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05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79FBA-393E-41F6-A694-55381776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9C80AD-A1A3-446F-932B-FD5889B98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1E9C02-80C2-4905-8F9C-A141386A9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B175-6E1D-47DA-B20E-255AAADF3E0F}" type="datetimeFigureOut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E00502-433F-4DBB-B806-F1C68E8B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C97CBC-7686-42D1-A861-839C3942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1A2C-57F3-4CBB-8086-A613593C7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0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C08A5-9541-459D-9E30-4B66442B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15AEAD-EC7A-4281-B992-7E9478A27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3F77D3-21E0-4E34-8A59-7F6E0F2E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B175-6E1D-47DA-B20E-255AAADF3E0F}" type="datetimeFigureOut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F18DAA-5B7C-4687-AE8D-3F97E437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4678BB-897D-4D1E-818A-C49B7572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1A2C-57F3-4CBB-8086-A613593C7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07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41F16-FFE8-4649-A057-531813FA1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AE0E43-9683-4748-B429-6334C923D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3E19B3-EC60-4239-BD19-10B8EDD04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A8F93C-9B2B-4416-A924-91CFAB4EB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B175-6E1D-47DA-B20E-255AAADF3E0F}" type="datetimeFigureOut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06AC03-D432-4375-BCB5-B477E6BC6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0D6A16-BD94-46C0-8896-5F4016CC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1A2C-57F3-4CBB-8086-A613593C7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68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180CE-E82D-499F-B1A6-E2A9501AF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DE2DC7-F3FF-4AFF-A105-D4D82FCF7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E63483-0095-4633-A306-B51AD0D3D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41EB5A-1300-415D-A52D-251704B38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262D52-B4DA-445C-B0C2-CBB3A474C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56066B-8771-4CB9-B6EE-C9779164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B175-6E1D-47DA-B20E-255AAADF3E0F}" type="datetimeFigureOut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F91D2E-3157-4EBF-9235-B43BE15F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A49174-7221-4AAE-B6A9-7EFB1AF2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1A2C-57F3-4CBB-8086-A613593C7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74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B2544-A260-488E-9CBA-368B6F7E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5B524A-9B26-42E9-86B1-F735FAC2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B175-6E1D-47DA-B20E-255AAADF3E0F}" type="datetimeFigureOut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A2C177-BE25-45EF-B8F8-84DC4CFDB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F28DCB-4410-4765-A2E9-5B3FB824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1A2C-57F3-4CBB-8086-A613593C7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15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E38808-83FC-47E0-9629-63EC655D6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B175-6E1D-47DA-B20E-255AAADF3E0F}" type="datetimeFigureOut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B7B85B-C87E-4E8F-B6D5-DEBDC091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E39A82-2AFA-498A-BA19-DC952F08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1A2C-57F3-4CBB-8086-A613593C7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25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55E0A-DAA4-43ED-B5A5-0D45359BB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AA25D1-CD53-45E0-8D98-C5EDBC310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21FB4C-4ECA-4199-8ACB-0FBF11071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D58EEA-0894-4088-AB90-1779E6A8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B175-6E1D-47DA-B20E-255AAADF3E0F}" type="datetimeFigureOut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C49818-3B5E-4068-9376-037D5334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16F4CB-B488-4DEA-81F1-C12113B89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1A2C-57F3-4CBB-8086-A613593C7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37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49EF4-72A8-4949-A903-A8DEB2033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F58DEB-2E86-4509-B1C3-6E9B8A03B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B129FC-777D-455A-B4DF-5C1B4553E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7C88AF-E3EB-4C35-8D17-43CA99DA8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B175-6E1D-47DA-B20E-255AAADF3E0F}" type="datetimeFigureOut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2A160E-CC9C-4936-B36F-769F36E3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E85340-4453-4385-953C-4BCEB6956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1A2C-57F3-4CBB-8086-A613593C7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50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3C2764-8203-4354-BA5C-4E008DBF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68D765-431B-40D5-A2F1-792B8A355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2DFB1-BC3C-45B5-9836-13A5B8DFE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8B175-6E1D-47DA-B20E-255AAADF3E0F}" type="datetimeFigureOut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85296D-7B24-4D7B-BF72-04F028718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D2E5D5-86AC-4A60-B45C-7BD5B7051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81A2C-57F3-4CBB-8086-A613593C7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55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E8C5E-A91B-487A-9AB3-D30650E6F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1776B0-413F-4A62-A227-007E4DCB4D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721D38-60D5-47EA-B6F5-AC6217532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01333" y="-1898865"/>
            <a:ext cx="6322733" cy="1070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7777D-5BC6-4674-9DBC-5197218F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6E07450-4F4A-402D-817F-1CC0FC36B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1"/>
          <a:stretch/>
        </p:blipFill>
        <p:spPr>
          <a:xfrm>
            <a:off x="3110845" y="21087"/>
            <a:ext cx="5806911" cy="6671944"/>
          </a:xfrm>
        </p:spPr>
      </p:pic>
    </p:spTree>
    <p:extLst>
      <p:ext uri="{BB962C8B-B14F-4D97-AF65-F5344CB8AC3E}">
        <p14:creationId xmlns:p14="http://schemas.microsoft.com/office/powerpoint/2010/main" val="216500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32E82-53C0-4F05-9C25-0C73EC4F0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1DD46A7-8B6B-4235-9321-D441CF276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021" b="23453"/>
          <a:stretch/>
        </p:blipFill>
        <p:spPr>
          <a:xfrm>
            <a:off x="2828041" y="219691"/>
            <a:ext cx="4637988" cy="6341284"/>
          </a:xfrm>
        </p:spPr>
      </p:pic>
    </p:spTree>
    <p:extLst>
      <p:ext uri="{BB962C8B-B14F-4D97-AF65-F5344CB8AC3E}">
        <p14:creationId xmlns:p14="http://schemas.microsoft.com/office/powerpoint/2010/main" val="379611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2553E-61EA-47B5-912F-815DEB87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B228101-4053-4B9E-A9C0-DA367EDDF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493" y="100816"/>
            <a:ext cx="5024486" cy="6665501"/>
          </a:xfrm>
        </p:spPr>
      </p:pic>
    </p:spTree>
    <p:extLst>
      <p:ext uri="{BB962C8B-B14F-4D97-AF65-F5344CB8AC3E}">
        <p14:creationId xmlns:p14="http://schemas.microsoft.com/office/powerpoint/2010/main" val="302473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39ACE-900F-438E-A1C1-9477CB20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74306F-9584-408B-BF1E-EE1992D90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E121F0-BBA8-448F-A00E-030F3C917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710079" y="-1455395"/>
            <a:ext cx="4572002" cy="1016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5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A6729-00FC-4CDD-A32C-F7587BCC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049FAC2-E690-48D3-AD84-262FC6151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80" y="1027906"/>
            <a:ext cx="10542420" cy="4744089"/>
          </a:xfrm>
        </p:spPr>
      </p:pic>
    </p:spTree>
    <p:extLst>
      <p:ext uri="{BB962C8B-B14F-4D97-AF65-F5344CB8AC3E}">
        <p14:creationId xmlns:p14="http://schemas.microsoft.com/office/powerpoint/2010/main" val="418214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yian</dc:creator>
  <cp:lastModifiedBy>wang yian</cp:lastModifiedBy>
  <cp:revision>1</cp:revision>
  <dcterms:created xsi:type="dcterms:W3CDTF">2022-01-01T10:51:30Z</dcterms:created>
  <dcterms:modified xsi:type="dcterms:W3CDTF">2022-01-01T10:56:32Z</dcterms:modified>
</cp:coreProperties>
</file>