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84" r:id="rId2"/>
  </p:sldMasterIdLst>
  <p:notesMasterIdLst>
    <p:notesMasterId r:id="rId27"/>
  </p:notesMasterIdLst>
  <p:handoutMasterIdLst>
    <p:handoutMasterId r:id="rId28"/>
  </p:handoutMasterIdLst>
  <p:sldIdLst>
    <p:sldId id="256" r:id="rId3"/>
    <p:sldId id="260" r:id="rId4"/>
    <p:sldId id="261" r:id="rId5"/>
    <p:sldId id="270" r:id="rId6"/>
    <p:sldId id="271" r:id="rId7"/>
    <p:sldId id="272" r:id="rId8"/>
    <p:sldId id="273" r:id="rId9"/>
    <p:sldId id="274" r:id="rId10"/>
    <p:sldId id="275" r:id="rId11"/>
    <p:sldId id="285" r:id="rId12"/>
    <p:sldId id="282" r:id="rId13"/>
    <p:sldId id="286" r:id="rId14"/>
    <p:sldId id="263" r:id="rId15"/>
    <p:sldId id="283" r:id="rId16"/>
    <p:sldId id="265" r:id="rId17"/>
    <p:sldId id="264" r:id="rId18"/>
    <p:sldId id="266" r:id="rId19"/>
    <p:sldId id="292" r:id="rId20"/>
    <p:sldId id="293" r:id="rId21"/>
    <p:sldId id="294" r:id="rId22"/>
    <p:sldId id="287" r:id="rId23"/>
    <p:sldId id="289" r:id="rId24"/>
    <p:sldId id="291" r:id="rId25"/>
    <p:sldId id="290" r:id="rId26"/>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BC16C6-3563-4382-8FC5-C7CD35A70344}" v="1096" dt="2022-12-14T16:45:24.12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6062" autoAdjust="0"/>
  </p:normalViewPr>
  <p:slideViewPr>
    <p:cSldViewPr snapToGrid="0">
      <p:cViewPr varScale="1">
        <p:scale>
          <a:sx n="96" d="100"/>
          <a:sy n="96" d="100"/>
        </p:scale>
        <p:origin x="86" y="245"/>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yian" userId="62e8971d36b95ea4" providerId="Windows Live" clId="Web-{3FBC16C6-3563-4382-8FC5-C7CD35A70344}"/>
    <pc:docChg chg="addSld delSld modSld sldOrd addMainMaster">
      <pc:chgData name="wang yian" userId="62e8971d36b95ea4" providerId="Windows Live" clId="Web-{3FBC16C6-3563-4382-8FC5-C7CD35A70344}" dt="2022-12-14T16:45:24.125" v="801" actId="1076"/>
      <pc:docMkLst>
        <pc:docMk/>
      </pc:docMkLst>
      <pc:sldChg chg="addSp modSp">
        <pc:chgData name="wang yian" userId="62e8971d36b95ea4" providerId="Windows Live" clId="Web-{3FBC16C6-3563-4382-8FC5-C7CD35A70344}" dt="2022-12-14T16:11:43.492" v="634" actId="1076"/>
        <pc:sldMkLst>
          <pc:docMk/>
          <pc:sldMk cId="0" sldId="256"/>
        </pc:sldMkLst>
        <pc:spChg chg="add mod">
          <ac:chgData name="wang yian" userId="62e8971d36b95ea4" providerId="Windows Live" clId="Web-{3FBC16C6-3563-4382-8FC5-C7CD35A70344}" dt="2022-12-14T16:02:11.268" v="553" actId="20577"/>
          <ac:spMkLst>
            <pc:docMk/>
            <pc:sldMk cId="0" sldId="256"/>
            <ac:spMk id="4" creationId="{EE937449-9F5D-2864-5B8D-F78A0ECBDA40}"/>
          </ac:spMkLst>
        </pc:spChg>
        <pc:spChg chg="add mod">
          <ac:chgData name="wang yian" userId="62e8971d36b95ea4" providerId="Windows Live" clId="Web-{3FBC16C6-3563-4382-8FC5-C7CD35A70344}" dt="2022-12-14T16:11:43.492" v="634" actId="1076"/>
          <ac:spMkLst>
            <pc:docMk/>
            <pc:sldMk cId="0" sldId="256"/>
            <ac:spMk id="5" creationId="{9DE379D2-6AA9-09EF-08C5-2186E79E81F1}"/>
          </ac:spMkLst>
        </pc:spChg>
      </pc:sldChg>
      <pc:sldChg chg="addSp modSp">
        <pc:chgData name="wang yian" userId="62e8971d36b95ea4" providerId="Windows Live" clId="Web-{3FBC16C6-3563-4382-8FC5-C7CD35A70344}" dt="2022-12-14T16:13:14.682" v="642" actId="1076"/>
        <pc:sldMkLst>
          <pc:docMk/>
          <pc:sldMk cId="0" sldId="260"/>
        </pc:sldMkLst>
        <pc:spChg chg="add mod">
          <ac:chgData name="wang yian" userId="62e8971d36b95ea4" providerId="Windows Live" clId="Web-{3FBC16C6-3563-4382-8FC5-C7CD35A70344}" dt="2022-12-14T16:13:14.682" v="642" actId="1076"/>
          <ac:spMkLst>
            <pc:docMk/>
            <pc:sldMk cId="0" sldId="260"/>
            <ac:spMk id="3" creationId="{1949E7B6-45E1-99CE-DDCB-F3B67C6D32FE}"/>
          </ac:spMkLst>
        </pc:spChg>
      </pc:sldChg>
      <pc:sldChg chg="addSp delSp modSp">
        <pc:chgData name="wang yian" userId="62e8971d36b95ea4" providerId="Windows Live" clId="Web-{3FBC16C6-3563-4382-8FC5-C7CD35A70344}" dt="2022-12-14T13:50:51.872" v="97" actId="1076"/>
        <pc:sldMkLst>
          <pc:docMk/>
          <pc:sldMk cId="0" sldId="263"/>
        </pc:sldMkLst>
        <pc:spChg chg="mod">
          <ac:chgData name="wang yian" userId="62e8971d36b95ea4" providerId="Windows Live" clId="Web-{3FBC16C6-3563-4382-8FC5-C7CD35A70344}" dt="2022-12-14T13:46:42.754" v="61" actId="20577"/>
          <ac:spMkLst>
            <pc:docMk/>
            <pc:sldMk cId="0" sldId="263"/>
            <ac:spMk id="5" creationId="{00000000-0000-0000-0000-000000000000}"/>
          </ac:spMkLst>
        </pc:spChg>
        <pc:picChg chg="add del mod modCrop">
          <ac:chgData name="wang yian" userId="62e8971d36b95ea4" providerId="Windows Live" clId="Web-{3FBC16C6-3563-4382-8FC5-C7CD35A70344}" dt="2022-12-14T13:46:53.520" v="65"/>
          <ac:picMkLst>
            <pc:docMk/>
            <pc:sldMk cId="0" sldId="263"/>
            <ac:picMk id="2" creationId="{E8AA5911-ED3B-E495-C7AD-724FB7B9A2A2}"/>
          </ac:picMkLst>
        </pc:picChg>
        <pc:picChg chg="add mod">
          <ac:chgData name="wang yian" userId="62e8971d36b95ea4" providerId="Windows Live" clId="Web-{3FBC16C6-3563-4382-8FC5-C7CD35A70344}" dt="2022-12-14T13:48:08.288" v="80" actId="1076"/>
          <ac:picMkLst>
            <pc:docMk/>
            <pc:sldMk cId="0" sldId="263"/>
            <ac:picMk id="3" creationId="{E1DF54AD-2A19-0B17-F3C9-7380EA704F5C}"/>
          </ac:picMkLst>
        </pc:picChg>
        <pc:picChg chg="del mod">
          <ac:chgData name="wang yian" userId="62e8971d36b95ea4" providerId="Windows Live" clId="Web-{3FBC16C6-3563-4382-8FC5-C7CD35A70344}" dt="2022-12-14T13:35:27.576" v="18"/>
          <ac:picMkLst>
            <pc:docMk/>
            <pc:sldMk cId="0" sldId="263"/>
            <ac:picMk id="6" creationId="{00000000-0000-0000-0000-000000000000}"/>
          </ac:picMkLst>
        </pc:picChg>
        <pc:picChg chg="add mod modCrop">
          <ac:chgData name="wang yian" userId="62e8971d36b95ea4" providerId="Windows Live" clId="Web-{3FBC16C6-3563-4382-8FC5-C7CD35A70344}" dt="2022-12-14T13:48:09.554" v="81" actId="1076"/>
          <ac:picMkLst>
            <pc:docMk/>
            <pc:sldMk cId="0" sldId="263"/>
            <ac:picMk id="8" creationId="{D2AA8628-2639-6B3F-69E2-229776AB60B7}"/>
          </ac:picMkLst>
        </pc:picChg>
        <pc:picChg chg="add mod">
          <ac:chgData name="wang yian" userId="62e8971d36b95ea4" providerId="Windows Live" clId="Web-{3FBC16C6-3563-4382-8FC5-C7CD35A70344}" dt="2022-12-14T13:49:54.948" v="86" actId="14100"/>
          <ac:picMkLst>
            <pc:docMk/>
            <pc:sldMk cId="0" sldId="263"/>
            <ac:picMk id="9" creationId="{CB7C9C2C-FA79-733F-A040-1AE8FAA0A27D}"/>
          </ac:picMkLst>
        </pc:picChg>
        <pc:picChg chg="add mod modCrop">
          <ac:chgData name="wang yian" userId="62e8971d36b95ea4" providerId="Windows Live" clId="Web-{3FBC16C6-3563-4382-8FC5-C7CD35A70344}" dt="2022-12-14T13:50:51.872" v="97" actId="1076"/>
          <ac:picMkLst>
            <pc:docMk/>
            <pc:sldMk cId="0" sldId="263"/>
            <ac:picMk id="10" creationId="{7AB2435F-19A8-0591-8E96-9F08015E6BDE}"/>
          </ac:picMkLst>
        </pc:picChg>
      </pc:sldChg>
      <pc:sldChg chg="addSp delSp modSp">
        <pc:chgData name="wang yian" userId="62e8971d36b95ea4" providerId="Windows Live" clId="Web-{3FBC16C6-3563-4382-8FC5-C7CD35A70344}" dt="2022-12-14T16:18:44.271" v="673" actId="20577"/>
        <pc:sldMkLst>
          <pc:docMk/>
          <pc:sldMk cId="0" sldId="264"/>
        </pc:sldMkLst>
        <pc:spChg chg="mod">
          <ac:chgData name="wang yian" userId="62e8971d36b95ea4" providerId="Windows Live" clId="Web-{3FBC16C6-3563-4382-8FC5-C7CD35A70344}" dt="2022-12-14T14:45:33.254" v="296" actId="20577"/>
          <ac:spMkLst>
            <pc:docMk/>
            <pc:sldMk cId="0" sldId="264"/>
            <ac:spMk id="4" creationId="{00000000-0000-0000-0000-000000000000}"/>
          </ac:spMkLst>
        </pc:spChg>
        <pc:spChg chg="add mod">
          <ac:chgData name="wang yian" userId="62e8971d36b95ea4" providerId="Windows Live" clId="Web-{3FBC16C6-3563-4382-8FC5-C7CD35A70344}" dt="2022-12-14T15:11:23.870" v="360" actId="1076"/>
          <ac:spMkLst>
            <pc:docMk/>
            <pc:sldMk cId="0" sldId="264"/>
            <ac:spMk id="6" creationId="{37D2F281-688C-7709-ACCA-603BA8DD99C8}"/>
          </ac:spMkLst>
        </pc:spChg>
        <pc:spChg chg="add del mod">
          <ac:chgData name="wang yian" userId="62e8971d36b95ea4" providerId="Windows Live" clId="Web-{3FBC16C6-3563-4382-8FC5-C7CD35A70344}" dt="2022-12-14T15:10:24.962" v="325"/>
          <ac:spMkLst>
            <pc:docMk/>
            <pc:sldMk cId="0" sldId="264"/>
            <ac:spMk id="9" creationId="{4AD6B553-F9E7-0138-191D-2B9ACFF86E7F}"/>
          </ac:spMkLst>
        </pc:spChg>
        <pc:spChg chg="add mod">
          <ac:chgData name="wang yian" userId="62e8971d36b95ea4" providerId="Windows Live" clId="Web-{3FBC16C6-3563-4382-8FC5-C7CD35A70344}" dt="2022-12-14T15:11:11.229" v="357" actId="20577"/>
          <ac:spMkLst>
            <pc:docMk/>
            <pc:sldMk cId="0" sldId="264"/>
            <ac:spMk id="11" creationId="{2F9A655B-CBFE-3ADA-9343-26638C3D2897}"/>
          </ac:spMkLst>
        </pc:spChg>
        <pc:spChg chg="add mod">
          <ac:chgData name="wang yian" userId="62e8971d36b95ea4" providerId="Windows Live" clId="Web-{3FBC16C6-3563-4382-8FC5-C7CD35A70344}" dt="2022-12-14T16:18:44.271" v="673" actId="20577"/>
          <ac:spMkLst>
            <pc:docMk/>
            <pc:sldMk cId="0" sldId="264"/>
            <ac:spMk id="12" creationId="{6EFF9E05-6277-7E94-6C59-C395FB62FE8F}"/>
          </ac:spMkLst>
        </pc:spChg>
        <pc:picChg chg="add mod">
          <ac:chgData name="wang yian" userId="62e8971d36b95ea4" providerId="Windows Live" clId="Web-{3FBC16C6-3563-4382-8FC5-C7CD35A70344}" dt="2022-12-14T14:46:37.865" v="308" actId="1076"/>
          <ac:picMkLst>
            <pc:docMk/>
            <pc:sldMk cId="0" sldId="264"/>
            <ac:picMk id="2" creationId="{465FEB60-1BED-9475-219B-1A9E161F033E}"/>
          </ac:picMkLst>
        </pc:picChg>
        <pc:picChg chg="add mod">
          <ac:chgData name="wang yian" userId="62e8971d36b95ea4" providerId="Windows Live" clId="Web-{3FBC16C6-3563-4382-8FC5-C7CD35A70344}" dt="2022-12-14T14:46:42.787" v="310" actId="1076"/>
          <ac:picMkLst>
            <pc:docMk/>
            <pc:sldMk cId="0" sldId="264"/>
            <ac:picMk id="3" creationId="{C063A542-305C-7EB1-6E2E-C3F10FB50C9A}"/>
          </ac:picMkLst>
        </pc:picChg>
        <pc:picChg chg="del mod modCrop">
          <ac:chgData name="wang yian" userId="62e8971d36b95ea4" providerId="Windows Live" clId="Web-{3FBC16C6-3563-4382-8FC5-C7CD35A70344}" dt="2022-12-14T15:10:23.462" v="324"/>
          <ac:picMkLst>
            <pc:docMk/>
            <pc:sldMk cId="0" sldId="264"/>
            <ac:picMk id="5" creationId="{00000000-0000-0000-0000-000000000000}"/>
          </ac:picMkLst>
        </pc:picChg>
        <pc:picChg chg="add mod">
          <ac:chgData name="wang yian" userId="62e8971d36b95ea4" providerId="Windows Live" clId="Web-{3FBC16C6-3563-4382-8FC5-C7CD35A70344}" dt="2022-12-14T14:48:32.837" v="323" actId="14100"/>
          <ac:picMkLst>
            <pc:docMk/>
            <pc:sldMk cId="0" sldId="264"/>
            <ac:picMk id="7" creationId="{36E541E2-16A8-1A0C-3B09-F91C0FCEE7C9}"/>
          </ac:picMkLst>
        </pc:picChg>
        <pc:picChg chg="add mod ord">
          <ac:chgData name="wang yian" userId="62e8971d36b95ea4" providerId="Windows Live" clId="Web-{3FBC16C6-3563-4382-8FC5-C7CD35A70344}" dt="2022-12-14T15:11:19.089" v="359" actId="1076"/>
          <ac:picMkLst>
            <pc:docMk/>
            <pc:sldMk cId="0" sldId="264"/>
            <ac:picMk id="10" creationId="{02B0ADEF-6EC8-E8AF-9FC7-1FD54C5CBD91}"/>
          </ac:picMkLst>
        </pc:picChg>
      </pc:sldChg>
      <pc:sldChg chg="addSp modSp ord">
        <pc:chgData name="wang yian" userId="62e8971d36b95ea4" providerId="Windows Live" clId="Web-{3FBC16C6-3563-4382-8FC5-C7CD35A70344}" dt="2022-12-14T15:35:53.857" v="406" actId="1076"/>
        <pc:sldMkLst>
          <pc:docMk/>
          <pc:sldMk cId="0" sldId="265"/>
        </pc:sldMkLst>
        <pc:spChg chg="mod">
          <ac:chgData name="wang yian" userId="62e8971d36b95ea4" providerId="Windows Live" clId="Web-{3FBC16C6-3563-4382-8FC5-C7CD35A70344}" dt="2022-12-14T14:45:29.926" v="295" actId="20577"/>
          <ac:spMkLst>
            <pc:docMk/>
            <pc:sldMk cId="0" sldId="265"/>
            <ac:spMk id="4" creationId="{00000000-0000-0000-0000-000000000000}"/>
          </ac:spMkLst>
        </pc:spChg>
        <pc:picChg chg="add mod">
          <ac:chgData name="wang yian" userId="62e8971d36b95ea4" providerId="Windows Live" clId="Web-{3FBC16C6-3563-4382-8FC5-C7CD35A70344}" dt="2022-12-14T15:35:22.309" v="402" actId="1076"/>
          <ac:picMkLst>
            <pc:docMk/>
            <pc:sldMk cId="0" sldId="265"/>
            <ac:picMk id="2" creationId="{21EB289D-5BE7-BC69-A2C5-12C99751E2B7}"/>
          </ac:picMkLst>
        </pc:picChg>
        <pc:picChg chg="add mod">
          <ac:chgData name="wang yian" userId="62e8971d36b95ea4" providerId="Windows Live" clId="Web-{3FBC16C6-3563-4382-8FC5-C7CD35A70344}" dt="2022-12-14T15:35:53.857" v="406" actId="1076"/>
          <ac:picMkLst>
            <pc:docMk/>
            <pc:sldMk cId="0" sldId="265"/>
            <ac:picMk id="3" creationId="{0145EC00-8DD6-FA28-552F-CB47A8B787DC}"/>
          </ac:picMkLst>
        </pc:picChg>
        <pc:picChg chg="mod modCrop">
          <ac:chgData name="wang yian" userId="62e8971d36b95ea4" providerId="Windows Live" clId="Web-{3FBC16C6-3563-4382-8FC5-C7CD35A70344}" dt="2022-12-14T15:30:16.158" v="395" actId="1076"/>
          <ac:picMkLst>
            <pc:docMk/>
            <pc:sldMk cId="0" sldId="265"/>
            <ac:picMk id="5" creationId="{00000000-0000-0000-0000-000000000000}"/>
          </ac:picMkLst>
        </pc:picChg>
      </pc:sldChg>
      <pc:sldChg chg="addSp delSp modSp">
        <pc:chgData name="wang yian" userId="62e8971d36b95ea4" providerId="Windows Live" clId="Web-{3FBC16C6-3563-4382-8FC5-C7CD35A70344}" dt="2022-12-14T16:25:31.956" v="713"/>
        <pc:sldMkLst>
          <pc:docMk/>
          <pc:sldMk cId="0" sldId="266"/>
        </pc:sldMkLst>
        <pc:spChg chg="del">
          <ac:chgData name="wang yian" userId="62e8971d36b95ea4" providerId="Windows Live" clId="Web-{3FBC16C6-3563-4382-8FC5-C7CD35A70344}" dt="2022-12-14T16:24:42.392" v="710"/>
          <ac:spMkLst>
            <pc:docMk/>
            <pc:sldMk cId="0" sldId="266"/>
            <ac:spMk id="4" creationId="{00000000-0000-0000-0000-000000000000}"/>
          </ac:spMkLst>
        </pc:spChg>
        <pc:spChg chg="mod">
          <ac:chgData name="wang yian" userId="62e8971d36b95ea4" providerId="Windows Live" clId="Web-{3FBC16C6-3563-4382-8FC5-C7CD35A70344}" dt="2022-12-14T15:36:14.482" v="408" actId="14100"/>
          <ac:spMkLst>
            <pc:docMk/>
            <pc:sldMk cId="0" sldId="266"/>
            <ac:spMk id="5" creationId="{00000000-0000-0000-0000-000000000000}"/>
          </ac:spMkLst>
        </pc:spChg>
        <pc:spChg chg="add del">
          <ac:chgData name="wang yian" userId="62e8971d36b95ea4" providerId="Windows Live" clId="Web-{3FBC16C6-3563-4382-8FC5-C7CD35A70344}" dt="2022-12-14T16:25:31.956" v="713"/>
          <ac:spMkLst>
            <pc:docMk/>
            <pc:sldMk cId="0" sldId="266"/>
            <ac:spMk id="8" creationId="{BBA64DB5-685C-172E-08A2-96DF2F79F0F4}"/>
          </ac:spMkLst>
        </pc:spChg>
        <pc:picChg chg="add mod">
          <ac:chgData name="wang yian" userId="62e8971d36b95ea4" providerId="Windows Live" clId="Web-{3FBC16C6-3563-4382-8FC5-C7CD35A70344}" dt="2022-12-14T15:38:16.611" v="412" actId="1076"/>
          <ac:picMkLst>
            <pc:docMk/>
            <pc:sldMk cId="0" sldId="266"/>
            <ac:picMk id="2" creationId="{A6606317-E0FF-33B2-081A-73549AD19EA4}"/>
          </ac:picMkLst>
        </pc:picChg>
        <pc:picChg chg="add mod">
          <ac:chgData name="wang yian" userId="62e8971d36b95ea4" providerId="Windows Live" clId="Web-{3FBC16C6-3563-4382-8FC5-C7CD35A70344}" dt="2022-12-14T15:40:28.694" v="417" actId="1076"/>
          <ac:picMkLst>
            <pc:docMk/>
            <pc:sldMk cId="0" sldId="266"/>
            <ac:picMk id="3" creationId="{BF210701-93B6-1D86-F0D2-EE0844924A7F}"/>
          </ac:picMkLst>
        </pc:picChg>
        <pc:picChg chg="del">
          <ac:chgData name="wang yian" userId="62e8971d36b95ea4" providerId="Windows Live" clId="Web-{3FBC16C6-3563-4382-8FC5-C7CD35A70344}" dt="2022-12-14T15:11:59.371" v="361"/>
          <ac:picMkLst>
            <pc:docMk/>
            <pc:sldMk cId="0" sldId="266"/>
            <ac:picMk id="6" creationId="{00000000-0000-0000-0000-000000000000}"/>
          </ac:picMkLst>
        </pc:picChg>
      </pc:sldChg>
      <pc:sldChg chg="del">
        <pc:chgData name="wang yian" userId="62e8971d36b95ea4" providerId="Windows Live" clId="Web-{3FBC16C6-3563-4382-8FC5-C7CD35A70344}" dt="2022-12-14T15:23:15.409" v="362"/>
        <pc:sldMkLst>
          <pc:docMk/>
          <pc:sldMk cId="0" sldId="267"/>
        </pc:sldMkLst>
      </pc:sldChg>
      <pc:sldChg chg="del">
        <pc:chgData name="wang yian" userId="62e8971d36b95ea4" providerId="Windows Live" clId="Web-{3FBC16C6-3563-4382-8FC5-C7CD35A70344}" dt="2022-12-14T15:23:16.393" v="363"/>
        <pc:sldMkLst>
          <pc:docMk/>
          <pc:sldMk cId="0" sldId="268"/>
        </pc:sldMkLst>
      </pc:sldChg>
      <pc:sldChg chg="addSp modSp">
        <pc:chgData name="wang yian" userId="62e8971d36b95ea4" providerId="Windows Live" clId="Web-{3FBC16C6-3563-4382-8FC5-C7CD35A70344}" dt="2022-12-14T16:13:42.933" v="649" actId="20577"/>
        <pc:sldMkLst>
          <pc:docMk/>
          <pc:sldMk cId="0" sldId="270"/>
        </pc:sldMkLst>
        <pc:spChg chg="add mod">
          <ac:chgData name="wang yian" userId="62e8971d36b95ea4" providerId="Windows Live" clId="Web-{3FBC16C6-3563-4382-8FC5-C7CD35A70344}" dt="2022-12-14T16:13:42.933" v="649" actId="20577"/>
          <ac:spMkLst>
            <pc:docMk/>
            <pc:sldMk cId="0" sldId="270"/>
            <ac:spMk id="3" creationId="{8AFE549C-3527-460A-C4E0-38AB15E4A0F3}"/>
          </ac:spMkLst>
        </pc:spChg>
      </pc:sldChg>
      <pc:sldChg chg="addSp delSp modSp">
        <pc:chgData name="wang yian" userId="62e8971d36b95ea4" providerId="Windows Live" clId="Web-{3FBC16C6-3563-4382-8FC5-C7CD35A70344}" dt="2022-12-14T16:28:25.258" v="725" actId="14100"/>
        <pc:sldMkLst>
          <pc:docMk/>
          <pc:sldMk cId="0" sldId="271"/>
        </pc:sldMkLst>
        <pc:picChg chg="add mod">
          <ac:chgData name="wang yian" userId="62e8971d36b95ea4" providerId="Windows Live" clId="Web-{3FBC16C6-3563-4382-8FC5-C7CD35A70344}" dt="2022-12-14T16:28:25.258" v="725" actId="14100"/>
          <ac:picMkLst>
            <pc:docMk/>
            <pc:sldMk cId="0" sldId="271"/>
            <ac:picMk id="4" creationId="{FAB2A81F-11D3-56E4-1DBD-AC45D6712A95}"/>
          </ac:picMkLst>
        </pc:picChg>
        <pc:picChg chg="add del">
          <ac:chgData name="wang yian" userId="62e8971d36b95ea4" providerId="Windows Live" clId="Web-{3FBC16C6-3563-4382-8FC5-C7CD35A70344}" dt="2022-12-14T16:25:57.832" v="716"/>
          <ac:picMkLst>
            <pc:docMk/>
            <pc:sldMk cId="0" sldId="271"/>
            <ac:picMk id="6" creationId="{00000000-0000-0000-0000-000000000000}"/>
          </ac:picMkLst>
        </pc:picChg>
        <pc:picChg chg="add mod">
          <ac:chgData name="wang yian" userId="62e8971d36b95ea4" providerId="Windows Live" clId="Web-{3FBC16C6-3563-4382-8FC5-C7CD35A70344}" dt="2022-12-14T16:28:20.055" v="724" actId="1076"/>
          <ac:picMkLst>
            <pc:docMk/>
            <pc:sldMk cId="0" sldId="271"/>
            <ac:picMk id="7" creationId="{92E3FC45-81D6-4F45-09FE-53E3ED1783A9}"/>
          </ac:picMkLst>
        </pc:picChg>
        <pc:picChg chg="del">
          <ac:chgData name="wang yian" userId="62e8971d36b95ea4" providerId="Windows Live" clId="Web-{3FBC16C6-3563-4382-8FC5-C7CD35A70344}" dt="2022-12-14T16:28:11.805" v="721"/>
          <ac:picMkLst>
            <pc:docMk/>
            <pc:sldMk cId="0" sldId="271"/>
            <ac:picMk id="9" creationId="{00000000-0000-0000-0000-000000000000}"/>
          </ac:picMkLst>
        </pc:picChg>
      </pc:sldChg>
      <pc:sldChg chg="addSp delSp modSp">
        <pc:chgData name="wang yian" userId="62e8971d36b95ea4" providerId="Windows Live" clId="Web-{3FBC16C6-3563-4382-8FC5-C7CD35A70344}" dt="2022-12-14T16:34:08.134" v="738" actId="1076"/>
        <pc:sldMkLst>
          <pc:docMk/>
          <pc:sldMk cId="0" sldId="272"/>
        </pc:sldMkLst>
        <pc:picChg chg="add mod">
          <ac:chgData name="wang yian" userId="62e8971d36b95ea4" providerId="Windows Live" clId="Web-{3FBC16C6-3563-4382-8FC5-C7CD35A70344}" dt="2022-12-14T16:32:03.515" v="729" actId="1076"/>
          <ac:picMkLst>
            <pc:docMk/>
            <pc:sldMk cId="0" sldId="272"/>
            <ac:picMk id="4" creationId="{BDBD31AE-A9AE-3B5C-4CE4-587807451184}"/>
          </ac:picMkLst>
        </pc:picChg>
        <pc:picChg chg="add mod">
          <ac:chgData name="wang yian" userId="62e8971d36b95ea4" providerId="Windows Live" clId="Web-{3FBC16C6-3563-4382-8FC5-C7CD35A70344}" dt="2022-12-14T16:33:27.039" v="733" actId="1076"/>
          <ac:picMkLst>
            <pc:docMk/>
            <pc:sldMk cId="0" sldId="272"/>
            <ac:picMk id="6" creationId="{D1E50765-2ED9-A76C-106C-6F3F25F8964B}"/>
          </ac:picMkLst>
        </pc:picChg>
        <pc:picChg chg="del">
          <ac:chgData name="wang yian" userId="62e8971d36b95ea4" providerId="Windows Live" clId="Web-{3FBC16C6-3563-4382-8FC5-C7CD35A70344}" dt="2022-12-14T16:33:33.305" v="734"/>
          <ac:picMkLst>
            <pc:docMk/>
            <pc:sldMk cId="0" sldId="272"/>
            <ac:picMk id="7" creationId="{00000000-0000-0000-0000-000000000000}"/>
          </ac:picMkLst>
        </pc:picChg>
        <pc:picChg chg="add mod">
          <ac:chgData name="wang yian" userId="62e8971d36b95ea4" providerId="Windows Live" clId="Web-{3FBC16C6-3563-4382-8FC5-C7CD35A70344}" dt="2022-12-14T16:34:08.134" v="738" actId="1076"/>
          <ac:picMkLst>
            <pc:docMk/>
            <pc:sldMk cId="0" sldId="272"/>
            <ac:picMk id="8" creationId="{DD8354E8-B528-428D-2485-4F319499F9F2}"/>
          </ac:picMkLst>
        </pc:picChg>
        <pc:picChg chg="del mod">
          <ac:chgData name="wang yian" userId="62e8971d36b95ea4" providerId="Windows Live" clId="Web-{3FBC16C6-3563-4382-8FC5-C7CD35A70344}" dt="2022-12-14T16:33:21.805" v="731"/>
          <ac:picMkLst>
            <pc:docMk/>
            <pc:sldMk cId="0" sldId="272"/>
            <ac:picMk id="11" creationId="{00000000-0000-0000-0000-000000000000}"/>
          </ac:picMkLst>
        </pc:picChg>
      </pc:sldChg>
      <pc:sldChg chg="addSp delSp modSp">
        <pc:chgData name="wang yian" userId="62e8971d36b95ea4" providerId="Windows Live" clId="Web-{3FBC16C6-3563-4382-8FC5-C7CD35A70344}" dt="2022-12-14T16:36:01.263" v="742" actId="14100"/>
        <pc:sldMkLst>
          <pc:docMk/>
          <pc:sldMk cId="0" sldId="273"/>
        </pc:sldMkLst>
        <pc:picChg chg="add mod">
          <ac:chgData name="wang yian" userId="62e8971d36b95ea4" providerId="Windows Live" clId="Web-{3FBC16C6-3563-4382-8FC5-C7CD35A70344}" dt="2022-12-14T16:36:01.263" v="742" actId="14100"/>
          <ac:picMkLst>
            <pc:docMk/>
            <pc:sldMk cId="0" sldId="273"/>
            <ac:picMk id="4" creationId="{E59207DF-7B05-00C3-6BE8-68CAAAB8B859}"/>
          </ac:picMkLst>
        </pc:picChg>
        <pc:picChg chg="del">
          <ac:chgData name="wang yian" userId="62e8971d36b95ea4" providerId="Windows Live" clId="Web-{3FBC16C6-3563-4382-8FC5-C7CD35A70344}" dt="2022-12-14T16:35:56.653" v="740"/>
          <ac:picMkLst>
            <pc:docMk/>
            <pc:sldMk cId="0" sldId="273"/>
            <ac:picMk id="14" creationId="{00000000-0000-0000-0000-000000000000}"/>
          </ac:picMkLst>
        </pc:picChg>
      </pc:sldChg>
      <pc:sldChg chg="addSp delSp modSp">
        <pc:chgData name="wang yian" userId="62e8971d36b95ea4" providerId="Windows Live" clId="Web-{3FBC16C6-3563-4382-8FC5-C7CD35A70344}" dt="2022-12-14T16:38:50.222" v="758" actId="14100"/>
        <pc:sldMkLst>
          <pc:docMk/>
          <pc:sldMk cId="0" sldId="274"/>
        </pc:sldMkLst>
        <pc:picChg chg="add mod modCrop">
          <ac:chgData name="wang yian" userId="62e8971d36b95ea4" providerId="Windows Live" clId="Web-{3FBC16C6-3563-4382-8FC5-C7CD35A70344}" dt="2022-12-14T16:38:34.190" v="753"/>
          <ac:picMkLst>
            <pc:docMk/>
            <pc:sldMk cId="0" sldId="274"/>
            <ac:picMk id="4" creationId="{D54F5C36-1011-1C92-C333-65EA07FAEE2B}"/>
          </ac:picMkLst>
        </pc:picChg>
        <pc:picChg chg="del">
          <ac:chgData name="wang yian" userId="62e8971d36b95ea4" providerId="Windows Live" clId="Web-{3FBC16C6-3563-4382-8FC5-C7CD35A70344}" dt="2022-12-14T16:36:21.060" v="743"/>
          <ac:picMkLst>
            <pc:docMk/>
            <pc:sldMk cId="0" sldId="274"/>
            <ac:picMk id="6" creationId="{00000000-0000-0000-0000-000000000000}"/>
          </ac:picMkLst>
        </pc:picChg>
        <pc:picChg chg="add mod">
          <ac:chgData name="wang yian" userId="62e8971d36b95ea4" providerId="Windows Live" clId="Web-{3FBC16C6-3563-4382-8FC5-C7CD35A70344}" dt="2022-12-14T16:38:50.222" v="758" actId="14100"/>
          <ac:picMkLst>
            <pc:docMk/>
            <pc:sldMk cId="0" sldId="274"/>
            <ac:picMk id="7" creationId="{83C610D3-E96D-87D7-B809-1D1470EA45F6}"/>
          </ac:picMkLst>
        </pc:picChg>
      </pc:sldChg>
      <pc:sldChg chg="addSp delSp modSp">
        <pc:chgData name="wang yian" userId="62e8971d36b95ea4" providerId="Windows Live" clId="Web-{3FBC16C6-3563-4382-8FC5-C7CD35A70344}" dt="2022-12-14T16:43:41.668" v="799" actId="1076"/>
        <pc:sldMkLst>
          <pc:docMk/>
          <pc:sldMk cId="0" sldId="275"/>
        </pc:sldMkLst>
        <pc:spChg chg="add del mod">
          <ac:chgData name="wang yian" userId="62e8971d36b95ea4" providerId="Windows Live" clId="Web-{3FBC16C6-3563-4382-8FC5-C7CD35A70344}" dt="2022-12-14T16:40:46.741" v="765"/>
          <ac:spMkLst>
            <pc:docMk/>
            <pc:sldMk cId="0" sldId="275"/>
            <ac:spMk id="8" creationId="{031DE0E5-235A-3182-F878-673D6989174C}"/>
          </ac:spMkLst>
        </pc:spChg>
        <pc:picChg chg="add mod">
          <ac:chgData name="wang yian" userId="62e8971d36b95ea4" providerId="Windows Live" clId="Web-{3FBC16C6-3563-4382-8FC5-C7CD35A70344}" dt="2022-12-14T16:40:52.241" v="767" actId="14100"/>
          <ac:picMkLst>
            <pc:docMk/>
            <pc:sldMk cId="0" sldId="275"/>
            <ac:picMk id="4" creationId="{27ED2332-A495-DE16-CEDD-6309F5DDA5C4}"/>
          </ac:picMkLst>
        </pc:picChg>
        <pc:picChg chg="del">
          <ac:chgData name="wang yian" userId="62e8971d36b95ea4" providerId="Windows Live" clId="Web-{3FBC16C6-3563-4382-8FC5-C7CD35A70344}" dt="2022-12-14T16:39:30.692" v="759"/>
          <ac:picMkLst>
            <pc:docMk/>
            <pc:sldMk cId="0" sldId="275"/>
            <ac:picMk id="6" creationId="{00000000-0000-0000-0000-000000000000}"/>
          </ac:picMkLst>
        </pc:picChg>
        <pc:picChg chg="add mod ord modCrop">
          <ac:chgData name="wang yian" userId="62e8971d36b95ea4" providerId="Windows Live" clId="Web-{3FBC16C6-3563-4382-8FC5-C7CD35A70344}" dt="2022-12-14T16:43:41.668" v="799" actId="1076"/>
          <ac:picMkLst>
            <pc:docMk/>
            <pc:sldMk cId="0" sldId="275"/>
            <ac:picMk id="9" creationId="{AF024951-26B6-187D-856A-FBA1029208A6}"/>
          </ac:picMkLst>
        </pc:picChg>
        <pc:picChg chg="del">
          <ac:chgData name="wang yian" userId="62e8971d36b95ea4" providerId="Windows Live" clId="Web-{3FBC16C6-3563-4382-8FC5-C7CD35A70344}" dt="2022-12-14T16:40:38.803" v="763"/>
          <ac:picMkLst>
            <pc:docMk/>
            <pc:sldMk cId="0" sldId="275"/>
            <ac:picMk id="10" creationId="{00000000-0000-0000-0000-000000000000}"/>
          </ac:picMkLst>
        </pc:picChg>
        <pc:picChg chg="add mod">
          <ac:chgData name="wang yian" userId="62e8971d36b95ea4" providerId="Windows Live" clId="Web-{3FBC16C6-3563-4382-8FC5-C7CD35A70344}" dt="2022-12-14T16:43:32.371" v="797" actId="1076"/>
          <ac:picMkLst>
            <pc:docMk/>
            <pc:sldMk cId="0" sldId="275"/>
            <ac:picMk id="12" creationId="{858E199C-1FB2-B254-0D5B-9C8829DFB2BA}"/>
          </ac:picMkLst>
        </pc:picChg>
        <pc:picChg chg="add mod">
          <ac:chgData name="wang yian" userId="62e8971d36b95ea4" providerId="Windows Live" clId="Web-{3FBC16C6-3563-4382-8FC5-C7CD35A70344}" dt="2022-12-14T16:43:34.246" v="798" actId="1076"/>
          <ac:picMkLst>
            <pc:docMk/>
            <pc:sldMk cId="0" sldId="275"/>
            <ac:picMk id="13" creationId="{A1BBB326-64D6-F668-C784-005D336E5F61}"/>
          </ac:picMkLst>
        </pc:picChg>
      </pc:sldChg>
      <pc:sldChg chg="addSp delSp modSp ord">
        <pc:chgData name="wang yian" userId="62e8971d36b95ea4" providerId="Windows Live" clId="Web-{3FBC16C6-3563-4382-8FC5-C7CD35A70344}" dt="2022-12-14T16:15:08.045" v="659" actId="20577"/>
        <pc:sldMkLst>
          <pc:docMk/>
          <pc:sldMk cId="0" sldId="282"/>
        </pc:sldMkLst>
        <pc:spChg chg="mod">
          <ac:chgData name="wang yian" userId="62e8971d36b95ea4" providerId="Windows Live" clId="Web-{3FBC16C6-3563-4382-8FC5-C7CD35A70344}" dt="2022-12-14T16:15:08.045" v="659" actId="20577"/>
          <ac:spMkLst>
            <pc:docMk/>
            <pc:sldMk cId="0" sldId="282"/>
            <ac:spMk id="2" creationId="{00000000-0000-0000-0000-000000000000}"/>
          </ac:spMkLst>
        </pc:spChg>
        <pc:spChg chg="add del mod">
          <ac:chgData name="wang yian" userId="62e8971d36b95ea4" providerId="Windows Live" clId="Web-{3FBC16C6-3563-4382-8FC5-C7CD35A70344}" dt="2022-12-14T13:54:51.817" v="132"/>
          <ac:spMkLst>
            <pc:docMk/>
            <pc:sldMk cId="0" sldId="282"/>
            <ac:spMk id="5" creationId="{1A1BC442-7B23-33DC-B3D4-C2355103C2DA}"/>
          </ac:spMkLst>
        </pc:spChg>
        <pc:picChg chg="del">
          <ac:chgData name="wang yian" userId="62e8971d36b95ea4" providerId="Windows Live" clId="Web-{3FBC16C6-3563-4382-8FC5-C7CD35A70344}" dt="2022-12-14T13:54:20.363" v="131"/>
          <ac:picMkLst>
            <pc:docMk/>
            <pc:sldMk cId="0" sldId="282"/>
            <ac:picMk id="4" creationId="{00000000-0000-0000-0000-000000000000}"/>
          </ac:picMkLst>
        </pc:picChg>
        <pc:picChg chg="add mod">
          <ac:chgData name="wang yian" userId="62e8971d36b95ea4" providerId="Windows Live" clId="Web-{3FBC16C6-3563-4382-8FC5-C7CD35A70344}" dt="2022-12-14T13:56:22.851" v="148" actId="1076"/>
          <ac:picMkLst>
            <pc:docMk/>
            <pc:sldMk cId="0" sldId="282"/>
            <ac:picMk id="6" creationId="{B4EC54D8-84B0-B57B-A68F-DF5EF89CD288}"/>
          </ac:picMkLst>
        </pc:picChg>
        <pc:picChg chg="add mod">
          <ac:chgData name="wang yian" userId="62e8971d36b95ea4" providerId="Windows Live" clId="Web-{3FBC16C6-3563-4382-8FC5-C7CD35A70344}" dt="2022-12-14T13:56:04.116" v="143" actId="1076"/>
          <ac:picMkLst>
            <pc:docMk/>
            <pc:sldMk cId="0" sldId="282"/>
            <ac:picMk id="7" creationId="{BE8D3FAF-32F7-A519-7E22-C0E6E590FF46}"/>
          </ac:picMkLst>
        </pc:picChg>
        <pc:picChg chg="add mod modCrop">
          <ac:chgData name="wang yian" userId="62e8971d36b95ea4" providerId="Windows Live" clId="Web-{3FBC16C6-3563-4382-8FC5-C7CD35A70344}" dt="2022-12-14T13:56:29.586" v="152" actId="1076"/>
          <ac:picMkLst>
            <pc:docMk/>
            <pc:sldMk cId="0" sldId="282"/>
            <ac:picMk id="8" creationId="{A5AFBEDC-E9E7-B042-B987-41E0CCFF9216}"/>
          </ac:picMkLst>
        </pc:picChg>
      </pc:sldChg>
      <pc:sldChg chg="addSp delSp modSp new">
        <pc:chgData name="wang yian" userId="62e8971d36b95ea4" providerId="Windows Live" clId="Web-{3FBC16C6-3563-4382-8FC5-C7CD35A70344}" dt="2022-12-14T13:51:58.030" v="112" actId="20577"/>
        <pc:sldMkLst>
          <pc:docMk/>
          <pc:sldMk cId="3670934692" sldId="283"/>
        </pc:sldMkLst>
        <pc:spChg chg="mod">
          <ac:chgData name="wang yian" userId="62e8971d36b95ea4" providerId="Windows Live" clId="Web-{3FBC16C6-3563-4382-8FC5-C7CD35A70344}" dt="2022-12-14T13:51:58.030" v="112" actId="20577"/>
          <ac:spMkLst>
            <pc:docMk/>
            <pc:sldMk cId="3670934692" sldId="283"/>
            <ac:spMk id="2" creationId="{7245714A-1F37-D44D-CB52-11D1B47A0B56}"/>
          </ac:spMkLst>
        </pc:spChg>
        <pc:spChg chg="del">
          <ac:chgData name="wang yian" userId="62e8971d36b95ea4" providerId="Windows Live" clId="Web-{3FBC16C6-3563-4382-8FC5-C7CD35A70344}" dt="2022-12-14T13:35:33.233" v="19"/>
          <ac:spMkLst>
            <pc:docMk/>
            <pc:sldMk cId="3670934692" sldId="283"/>
            <ac:spMk id="3" creationId="{36381C47-8274-50CD-28F9-EF47464969BA}"/>
          </ac:spMkLst>
        </pc:spChg>
        <pc:picChg chg="add del mod">
          <ac:chgData name="wang yian" userId="62e8971d36b95ea4" providerId="Windows Live" clId="Web-{3FBC16C6-3563-4382-8FC5-C7CD35A70344}" dt="2022-12-14T13:50:10.058" v="87"/>
          <ac:picMkLst>
            <pc:docMk/>
            <pc:sldMk cId="3670934692" sldId="283"/>
            <ac:picMk id="4" creationId="{50E77CFF-894F-B926-08E4-2F4337D47130}"/>
          </ac:picMkLst>
        </pc:picChg>
        <pc:picChg chg="add mod">
          <ac:chgData name="wang yian" userId="62e8971d36b95ea4" providerId="Windows Live" clId="Web-{3FBC16C6-3563-4382-8FC5-C7CD35A70344}" dt="2022-12-14T13:51:45.623" v="105" actId="14100"/>
          <ac:picMkLst>
            <pc:docMk/>
            <pc:sldMk cId="3670934692" sldId="283"/>
            <ac:picMk id="5" creationId="{B960EA80-56CC-68E3-72AC-5A8A2EE1BE87}"/>
          </ac:picMkLst>
        </pc:picChg>
      </pc:sldChg>
      <pc:sldChg chg="addSp delSp modSp new del">
        <pc:chgData name="wang yian" userId="62e8971d36b95ea4" providerId="Windows Live" clId="Web-{3FBC16C6-3563-4382-8FC5-C7CD35A70344}" dt="2022-12-14T15:25:03.943" v="383"/>
        <pc:sldMkLst>
          <pc:docMk/>
          <pc:sldMk cId="1330522850" sldId="284"/>
        </pc:sldMkLst>
        <pc:spChg chg="del">
          <ac:chgData name="wang yian" userId="62e8971d36b95ea4" providerId="Windows Live" clId="Web-{3FBC16C6-3563-4382-8FC5-C7CD35A70344}" dt="2022-12-14T13:40:20.476" v="34"/>
          <ac:spMkLst>
            <pc:docMk/>
            <pc:sldMk cId="1330522850" sldId="284"/>
            <ac:spMk id="3" creationId="{3493A2E4-2420-A9E4-39F8-172AEA8F6699}"/>
          </ac:spMkLst>
        </pc:spChg>
        <pc:spChg chg="add del mod">
          <ac:chgData name="wang yian" userId="62e8971d36b95ea4" providerId="Windows Live" clId="Web-{3FBC16C6-3563-4382-8FC5-C7CD35A70344}" dt="2022-12-14T15:23:40.816" v="368"/>
          <ac:spMkLst>
            <pc:docMk/>
            <pc:sldMk cId="1330522850" sldId="284"/>
            <ac:spMk id="4" creationId="{724C0106-7D95-5DBC-86C3-D31DAC2A29BA}"/>
          </ac:spMkLst>
        </pc:spChg>
      </pc:sldChg>
      <pc:sldChg chg="addSp delSp modSp add ord replId">
        <pc:chgData name="wang yian" userId="62e8971d36b95ea4" providerId="Windows Live" clId="Web-{3FBC16C6-3563-4382-8FC5-C7CD35A70344}" dt="2022-12-14T16:16:01.750" v="667" actId="20577"/>
        <pc:sldMkLst>
          <pc:docMk/>
          <pc:sldMk cId="749043991" sldId="285"/>
        </pc:sldMkLst>
        <pc:spChg chg="mod">
          <ac:chgData name="wang yian" userId="62e8971d36b95ea4" providerId="Windows Live" clId="Web-{3FBC16C6-3563-4382-8FC5-C7CD35A70344}" dt="2022-12-14T16:14:24.075" v="650" actId="20577"/>
          <ac:spMkLst>
            <pc:docMk/>
            <pc:sldMk cId="749043991" sldId="285"/>
            <ac:spMk id="2" creationId="{00000000-0000-0000-0000-000000000000}"/>
          </ac:spMkLst>
        </pc:spChg>
        <pc:spChg chg="add mod">
          <ac:chgData name="wang yian" userId="62e8971d36b95ea4" providerId="Windows Live" clId="Web-{3FBC16C6-3563-4382-8FC5-C7CD35A70344}" dt="2022-12-14T16:16:01.750" v="667" actId="20577"/>
          <ac:spMkLst>
            <pc:docMk/>
            <pc:sldMk cId="749043991" sldId="285"/>
            <ac:spMk id="3" creationId="{63F3D6B0-0002-1585-C4CF-5E00E2D507BD}"/>
          </ac:spMkLst>
        </pc:spChg>
        <pc:spChg chg="add del mod">
          <ac:chgData name="wang yian" userId="62e8971d36b95ea4" providerId="Windows Live" clId="Web-{3FBC16C6-3563-4382-8FC5-C7CD35A70344}" dt="2022-12-14T13:57:24.962" v="157"/>
          <ac:spMkLst>
            <pc:docMk/>
            <pc:sldMk cId="749043991" sldId="285"/>
            <ac:spMk id="5" creationId="{5BDFD26E-653F-F224-E906-1787235B11FC}"/>
          </ac:spMkLst>
        </pc:spChg>
        <pc:picChg chg="del">
          <ac:chgData name="wang yian" userId="62e8971d36b95ea4" providerId="Windows Live" clId="Web-{3FBC16C6-3563-4382-8FC5-C7CD35A70344}" dt="2022-12-14T13:57:21.275" v="156"/>
          <ac:picMkLst>
            <pc:docMk/>
            <pc:sldMk cId="749043991" sldId="285"/>
            <ac:picMk id="4" creationId="{00000000-0000-0000-0000-000000000000}"/>
          </ac:picMkLst>
        </pc:picChg>
        <pc:picChg chg="add mod">
          <ac:chgData name="wang yian" userId="62e8971d36b95ea4" providerId="Windows Live" clId="Web-{3FBC16C6-3563-4382-8FC5-C7CD35A70344}" dt="2022-12-14T13:57:54.948" v="162" actId="1076"/>
          <ac:picMkLst>
            <pc:docMk/>
            <pc:sldMk cId="749043991" sldId="285"/>
            <ac:picMk id="6" creationId="{7389395E-038D-65B6-C609-FC2E5EA4C524}"/>
          </ac:picMkLst>
        </pc:picChg>
      </pc:sldChg>
      <pc:sldChg chg="addSp modSp add replId">
        <pc:chgData name="wang yian" userId="62e8971d36b95ea4" providerId="Windows Live" clId="Web-{3FBC16C6-3563-4382-8FC5-C7CD35A70344}" dt="2022-12-14T16:15:15.405" v="660" actId="20577"/>
        <pc:sldMkLst>
          <pc:docMk/>
          <pc:sldMk cId="3347927877" sldId="286"/>
        </pc:sldMkLst>
        <pc:spChg chg="mod">
          <ac:chgData name="wang yian" userId="62e8971d36b95ea4" providerId="Windows Live" clId="Web-{3FBC16C6-3563-4382-8FC5-C7CD35A70344}" dt="2022-12-14T16:15:15.405" v="660" actId="20577"/>
          <ac:spMkLst>
            <pc:docMk/>
            <pc:sldMk cId="3347927877" sldId="286"/>
            <ac:spMk id="2" creationId="{00000000-0000-0000-0000-000000000000}"/>
          </ac:spMkLst>
        </pc:spChg>
        <pc:spChg chg="add mod">
          <ac:chgData name="wang yian" userId="62e8971d36b95ea4" providerId="Windows Live" clId="Web-{3FBC16C6-3563-4382-8FC5-C7CD35A70344}" dt="2022-12-14T14:06:43.105" v="287" actId="20577"/>
          <ac:spMkLst>
            <pc:docMk/>
            <pc:sldMk cId="3347927877" sldId="286"/>
            <ac:spMk id="3" creationId="{33A37BA6-3516-2FB2-8D37-F80142FAA993}"/>
          </ac:spMkLst>
        </pc:spChg>
        <pc:picChg chg="mod">
          <ac:chgData name="wang yian" userId="62e8971d36b95ea4" providerId="Windows Live" clId="Web-{3FBC16C6-3563-4382-8FC5-C7CD35A70344}" dt="2022-12-14T14:04:44.383" v="165" actId="1076"/>
          <ac:picMkLst>
            <pc:docMk/>
            <pc:sldMk cId="3347927877" sldId="286"/>
            <ac:picMk id="4" creationId="{00000000-0000-0000-0000-000000000000}"/>
          </ac:picMkLst>
        </pc:picChg>
      </pc:sldChg>
      <pc:sldChg chg="addSp delSp modSp add replId">
        <pc:chgData name="wang yian" userId="62e8971d36b95ea4" providerId="Windows Live" clId="Web-{3FBC16C6-3563-4382-8FC5-C7CD35A70344}" dt="2022-12-14T16:24:08.016" v="703"/>
        <pc:sldMkLst>
          <pc:docMk/>
          <pc:sldMk cId="1811894278" sldId="287"/>
        </pc:sldMkLst>
        <pc:spChg chg="del">
          <ac:chgData name="wang yian" userId="62e8971d36b95ea4" providerId="Windows Live" clId="Web-{3FBC16C6-3563-4382-8FC5-C7CD35A70344}" dt="2022-12-14T16:24:07.047" v="702"/>
          <ac:spMkLst>
            <pc:docMk/>
            <pc:sldMk cId="1811894278" sldId="287"/>
            <ac:spMk id="4" creationId="{00000000-0000-0000-0000-000000000000}"/>
          </ac:spMkLst>
        </pc:spChg>
        <pc:spChg chg="mod">
          <ac:chgData name="wang yian" userId="62e8971d36b95ea4" providerId="Windows Live" clId="Web-{3FBC16C6-3563-4382-8FC5-C7CD35A70344}" dt="2022-12-14T15:41:45.305" v="441" actId="20577"/>
          <ac:spMkLst>
            <pc:docMk/>
            <pc:sldMk cId="1811894278" sldId="287"/>
            <ac:spMk id="5" creationId="{00000000-0000-0000-0000-000000000000}"/>
          </ac:spMkLst>
        </pc:spChg>
        <pc:spChg chg="add">
          <ac:chgData name="wang yian" userId="62e8971d36b95ea4" providerId="Windows Live" clId="Web-{3FBC16C6-3563-4382-8FC5-C7CD35A70344}" dt="2022-12-14T16:24:08.016" v="703"/>
          <ac:spMkLst>
            <pc:docMk/>
            <pc:sldMk cId="1811894278" sldId="287"/>
            <ac:spMk id="7" creationId="{7EEA2F90-52E5-80C7-4F94-6ECF9B857471}"/>
          </ac:spMkLst>
        </pc:spChg>
        <pc:picChg chg="add mod">
          <ac:chgData name="wang yian" userId="62e8971d36b95ea4" providerId="Windows Live" clId="Web-{3FBC16C6-3563-4382-8FC5-C7CD35A70344}" dt="2022-12-14T16:20:06.305" v="682" actId="1076"/>
          <ac:picMkLst>
            <pc:docMk/>
            <pc:sldMk cId="1811894278" sldId="287"/>
            <ac:picMk id="2" creationId="{5DD68CD2-3C74-D64C-C446-B2AECA8E0D8B}"/>
          </ac:picMkLst>
        </pc:picChg>
        <pc:picChg chg="del">
          <ac:chgData name="wang yian" userId="62e8971d36b95ea4" providerId="Windows Live" clId="Web-{3FBC16C6-3563-4382-8FC5-C7CD35A70344}" dt="2022-12-14T15:41:25.602" v="418"/>
          <ac:picMkLst>
            <pc:docMk/>
            <pc:sldMk cId="1811894278" sldId="287"/>
            <ac:picMk id="6" creationId="{00000000-0000-0000-0000-000000000000}"/>
          </ac:picMkLst>
        </pc:picChg>
      </pc:sldChg>
      <pc:sldChg chg="add del replId">
        <pc:chgData name="wang yian" userId="62e8971d36b95ea4" providerId="Windows Live" clId="Web-{3FBC16C6-3563-4382-8FC5-C7CD35A70344}" dt="2022-12-14T15:49:12.351" v="482"/>
        <pc:sldMkLst>
          <pc:docMk/>
          <pc:sldMk cId="683931494" sldId="288"/>
        </pc:sldMkLst>
      </pc:sldChg>
      <pc:sldChg chg="addSp delSp modSp add replId">
        <pc:chgData name="wang yian" userId="62e8971d36b95ea4" providerId="Windows Live" clId="Web-{3FBC16C6-3563-4382-8FC5-C7CD35A70344}" dt="2022-12-14T16:24:12.938" v="705"/>
        <pc:sldMkLst>
          <pc:docMk/>
          <pc:sldMk cId="1536576017" sldId="289"/>
        </pc:sldMkLst>
        <pc:spChg chg="add">
          <ac:chgData name="wang yian" userId="62e8971d36b95ea4" providerId="Windows Live" clId="Web-{3FBC16C6-3563-4382-8FC5-C7CD35A70344}" dt="2022-12-14T16:24:12.938" v="705"/>
          <ac:spMkLst>
            <pc:docMk/>
            <pc:sldMk cId="1536576017" sldId="289"/>
            <ac:spMk id="3" creationId="{9F62A8EB-A26E-5FCD-0DDA-8BEB0EF2336D}"/>
          </ac:spMkLst>
        </pc:spChg>
        <pc:spChg chg="del">
          <ac:chgData name="wang yian" userId="62e8971d36b95ea4" providerId="Windows Live" clId="Web-{3FBC16C6-3563-4382-8FC5-C7CD35A70344}" dt="2022-12-14T16:24:11.625" v="704"/>
          <ac:spMkLst>
            <pc:docMk/>
            <pc:sldMk cId="1536576017" sldId="289"/>
            <ac:spMk id="4" creationId="{00000000-0000-0000-0000-000000000000}"/>
          </ac:spMkLst>
        </pc:spChg>
        <pc:spChg chg="mod">
          <ac:chgData name="wang yian" userId="62e8971d36b95ea4" providerId="Windows Live" clId="Web-{3FBC16C6-3563-4382-8FC5-C7CD35A70344}" dt="2022-12-14T15:44:15.342" v="449" actId="14100"/>
          <ac:spMkLst>
            <pc:docMk/>
            <pc:sldMk cId="1536576017" sldId="289"/>
            <ac:spMk id="5" creationId="{00000000-0000-0000-0000-000000000000}"/>
          </ac:spMkLst>
        </pc:spChg>
        <pc:picChg chg="mod">
          <ac:chgData name="wang yian" userId="62e8971d36b95ea4" providerId="Windows Live" clId="Web-{3FBC16C6-3563-4382-8FC5-C7CD35A70344}" dt="2022-12-14T15:49:08.492" v="481" actId="1076"/>
          <ac:picMkLst>
            <pc:docMk/>
            <pc:sldMk cId="1536576017" sldId="289"/>
            <ac:picMk id="6" creationId="{00000000-0000-0000-0000-000000000000}"/>
          </ac:picMkLst>
        </pc:picChg>
      </pc:sldChg>
      <pc:sldChg chg="addSp delSp modSp add ord">
        <pc:chgData name="wang yian" userId="62e8971d36b95ea4" providerId="Windows Live" clId="Web-{3FBC16C6-3563-4382-8FC5-C7CD35A70344}" dt="2022-12-14T16:45:24.125" v="801" actId="1076"/>
        <pc:sldMkLst>
          <pc:docMk/>
          <pc:sldMk cId="3858265589" sldId="290"/>
        </pc:sldMkLst>
        <pc:spChg chg="add mod">
          <ac:chgData name="wang yian" userId="62e8971d36b95ea4" providerId="Windows Live" clId="Web-{3FBC16C6-3563-4382-8FC5-C7CD35A70344}" dt="2022-12-14T16:19:51.070" v="681" actId="1076"/>
          <ac:spMkLst>
            <pc:docMk/>
            <pc:sldMk cId="3858265589" sldId="290"/>
            <ac:spMk id="3" creationId="{549BFD9D-D7C1-E40B-0798-84BC8F3D8A50}"/>
          </ac:spMkLst>
        </pc:spChg>
        <pc:picChg chg="add mod">
          <ac:chgData name="wang yian" userId="62e8971d36b95ea4" providerId="Windows Live" clId="Web-{3FBC16C6-3563-4382-8FC5-C7CD35A70344}" dt="2022-12-14T15:59:42.637" v="532" actId="1076"/>
          <ac:picMkLst>
            <pc:docMk/>
            <pc:sldMk cId="3858265589" sldId="290"/>
            <ac:picMk id="4" creationId="{C50859CB-2003-4419-8B66-24A3DF5AEBB8}"/>
          </ac:picMkLst>
        </pc:picChg>
        <pc:picChg chg="add del mod">
          <ac:chgData name="wang yian" userId="62e8971d36b95ea4" providerId="Windows Live" clId="Web-{3FBC16C6-3563-4382-8FC5-C7CD35A70344}" dt="2022-12-14T16:45:18.031" v="800"/>
          <ac:picMkLst>
            <pc:docMk/>
            <pc:sldMk cId="3858265589" sldId="290"/>
            <ac:picMk id="5" creationId="{287D5818-BBA9-0B04-2D64-5357EF57D320}"/>
          </ac:picMkLst>
        </pc:picChg>
        <pc:picChg chg="add mod">
          <ac:chgData name="wang yian" userId="62e8971d36b95ea4" providerId="Windows Live" clId="Web-{3FBC16C6-3563-4382-8FC5-C7CD35A70344}" dt="2022-12-14T16:45:24.125" v="801" actId="1076"/>
          <ac:picMkLst>
            <pc:docMk/>
            <pc:sldMk cId="3858265589" sldId="290"/>
            <ac:picMk id="6" creationId="{9F2279F2-F144-E9CA-9D4D-BD50EA7DBB17}"/>
          </ac:picMkLst>
        </pc:picChg>
      </pc:sldChg>
      <pc:sldChg chg="addSp modSp add">
        <pc:chgData name="wang yian" userId="62e8971d36b95ea4" providerId="Windows Live" clId="Web-{3FBC16C6-3563-4382-8FC5-C7CD35A70344}" dt="2022-12-14T16:19:15.116" v="680" actId="1076"/>
        <pc:sldMkLst>
          <pc:docMk/>
          <pc:sldMk cId="2190459326" sldId="291"/>
        </pc:sldMkLst>
        <pc:spChg chg="add mod">
          <ac:chgData name="wang yian" userId="62e8971d36b95ea4" providerId="Windows Live" clId="Web-{3FBC16C6-3563-4382-8FC5-C7CD35A70344}" dt="2022-12-14T16:19:15.116" v="680" actId="1076"/>
          <ac:spMkLst>
            <pc:docMk/>
            <pc:sldMk cId="2190459326" sldId="291"/>
            <ac:spMk id="5" creationId="{0CEAFA88-2B63-D7F5-6C68-A1BE06B82D44}"/>
          </ac:spMkLst>
        </pc:spChg>
        <pc:spChg chg="mod">
          <ac:chgData name="wang yian" userId="62e8971d36b95ea4" providerId="Windows Live" clId="Web-{3FBC16C6-3563-4382-8FC5-C7CD35A70344}" dt="2022-12-14T15:57:46.118" v="508" actId="20577"/>
          <ac:spMkLst>
            <pc:docMk/>
            <pc:sldMk cId="2190459326" sldId="291"/>
            <ac:spMk id="6" creationId="{36188BB4-F2E0-16D2-5355-ED12790328EA}"/>
          </ac:spMkLst>
        </pc:spChg>
        <pc:graphicFrameChg chg="mod modGraphic">
          <ac:chgData name="wang yian" userId="62e8971d36b95ea4" providerId="Windows Live" clId="Web-{3FBC16C6-3563-4382-8FC5-C7CD35A70344}" dt="2022-12-14T15:58:02.337" v="518"/>
          <ac:graphicFrameMkLst>
            <pc:docMk/>
            <pc:sldMk cId="2190459326" sldId="291"/>
            <ac:graphicFrameMk id="4" creationId="{31F44B22-324B-4DE8-B32C-85312184904C}"/>
          </ac:graphicFrameMkLst>
        </pc:graphicFrameChg>
      </pc:sldChg>
      <pc:sldChg chg="addSp delSp modSp add ord replId">
        <pc:chgData name="wang yian" userId="62e8971d36b95ea4" providerId="Windows Live" clId="Web-{3FBC16C6-3563-4382-8FC5-C7CD35A70344}" dt="2022-12-14T16:24:28.751" v="709"/>
        <pc:sldMkLst>
          <pc:docMk/>
          <pc:sldMk cId="2649961183" sldId="292"/>
        </pc:sldMkLst>
        <pc:spChg chg="del">
          <ac:chgData name="wang yian" userId="62e8971d36b95ea4" providerId="Windows Live" clId="Web-{3FBC16C6-3563-4382-8FC5-C7CD35A70344}" dt="2022-12-14T16:24:27.423" v="708"/>
          <ac:spMkLst>
            <pc:docMk/>
            <pc:sldMk cId="2649961183" sldId="292"/>
            <ac:spMk id="4" creationId="{00000000-0000-0000-0000-000000000000}"/>
          </ac:spMkLst>
        </pc:spChg>
        <pc:spChg chg="mod">
          <ac:chgData name="wang yian" userId="62e8971d36b95ea4" providerId="Windows Live" clId="Web-{3FBC16C6-3563-4382-8FC5-C7CD35A70344}" dt="2022-12-14T15:47:38.395" v="474" actId="20577"/>
          <ac:spMkLst>
            <pc:docMk/>
            <pc:sldMk cId="2649961183" sldId="292"/>
            <ac:spMk id="5" creationId="{00000000-0000-0000-0000-000000000000}"/>
          </ac:spMkLst>
        </pc:spChg>
        <pc:spChg chg="add">
          <ac:chgData name="wang yian" userId="62e8971d36b95ea4" providerId="Windows Live" clId="Web-{3FBC16C6-3563-4382-8FC5-C7CD35A70344}" dt="2022-12-14T16:24:28.751" v="709"/>
          <ac:spMkLst>
            <pc:docMk/>
            <pc:sldMk cId="2649961183" sldId="292"/>
            <ac:spMk id="10" creationId="{3FC10DED-BF31-9C06-8185-F2F0D551A557}"/>
          </ac:spMkLst>
        </pc:spChg>
        <pc:picChg chg="del">
          <ac:chgData name="wang yian" userId="62e8971d36b95ea4" providerId="Windows Live" clId="Web-{3FBC16C6-3563-4382-8FC5-C7CD35A70344}" dt="2022-12-14T15:45:14.906" v="454"/>
          <ac:picMkLst>
            <pc:docMk/>
            <pc:sldMk cId="2649961183" sldId="292"/>
            <ac:picMk id="2" creationId="{5DD68CD2-3C74-D64C-C446-B2AECA8E0D8B}"/>
          </ac:picMkLst>
        </pc:picChg>
        <pc:picChg chg="add del mod">
          <ac:chgData name="wang yian" userId="62e8971d36b95ea4" providerId="Windows Live" clId="Web-{3FBC16C6-3563-4382-8FC5-C7CD35A70344}" dt="2022-12-14T15:53:19.656" v="489"/>
          <ac:picMkLst>
            <pc:docMk/>
            <pc:sldMk cId="2649961183" sldId="292"/>
            <ac:picMk id="3" creationId="{356DD21E-B301-6E03-AE50-68C6EB4444A4}"/>
          </ac:picMkLst>
        </pc:picChg>
        <pc:picChg chg="add mod">
          <ac:chgData name="wang yian" userId="62e8971d36b95ea4" providerId="Windows Live" clId="Web-{3FBC16C6-3563-4382-8FC5-C7CD35A70344}" dt="2022-12-14T15:53:25.391" v="491" actId="14100"/>
          <ac:picMkLst>
            <pc:docMk/>
            <pc:sldMk cId="2649961183" sldId="292"/>
            <ac:picMk id="6" creationId="{FA3A6197-B019-4356-8D09-0E4C5A3F2772}"/>
          </ac:picMkLst>
        </pc:picChg>
        <pc:picChg chg="add del mod">
          <ac:chgData name="wang yian" userId="62e8971d36b95ea4" providerId="Windows Live" clId="Web-{3FBC16C6-3563-4382-8FC5-C7CD35A70344}" dt="2022-12-14T15:48:08.537" v="475"/>
          <ac:picMkLst>
            <pc:docMk/>
            <pc:sldMk cId="2649961183" sldId="292"/>
            <ac:picMk id="7" creationId="{76ACFBFE-5705-5E0C-8EB6-5D2120B2567B}"/>
          </ac:picMkLst>
        </pc:picChg>
        <pc:picChg chg="add del mod">
          <ac:chgData name="wang yian" userId="62e8971d36b95ea4" providerId="Windows Live" clId="Web-{3FBC16C6-3563-4382-8FC5-C7CD35A70344}" dt="2022-12-14T15:53:07.515" v="486"/>
          <ac:picMkLst>
            <pc:docMk/>
            <pc:sldMk cId="2649961183" sldId="292"/>
            <ac:picMk id="8" creationId="{0C0F3C08-B71B-0B43-CD42-7462B766BA95}"/>
          </ac:picMkLst>
        </pc:picChg>
      </pc:sldChg>
      <pc:sldChg chg="add del replId">
        <pc:chgData name="wang yian" userId="62e8971d36b95ea4" providerId="Windows Live" clId="Web-{3FBC16C6-3563-4382-8FC5-C7CD35A70344}" dt="2022-12-14T15:45:11.922" v="453"/>
        <pc:sldMkLst>
          <pc:docMk/>
          <pc:sldMk cId="1737405261" sldId="293"/>
        </pc:sldMkLst>
      </pc:sldChg>
      <pc:sldChg chg="add del replId">
        <pc:chgData name="wang yian" userId="62e8971d36b95ea4" providerId="Windows Live" clId="Web-{3FBC16C6-3563-4382-8FC5-C7CD35A70344}" dt="2022-12-14T15:45:17.672" v="456"/>
        <pc:sldMkLst>
          <pc:docMk/>
          <pc:sldMk cId="1930092392" sldId="293"/>
        </pc:sldMkLst>
      </pc:sldChg>
      <pc:sldChg chg="addSp delSp modSp add">
        <pc:chgData name="wang yian" userId="62e8971d36b95ea4" providerId="Windows Live" clId="Web-{3FBC16C6-3563-4382-8FC5-C7CD35A70344}" dt="2022-12-14T16:24:20.860" v="707"/>
        <pc:sldMkLst>
          <pc:docMk/>
          <pc:sldMk cId="2296850580" sldId="293"/>
        </pc:sldMkLst>
        <pc:spChg chg="del">
          <ac:chgData name="wang yian" userId="62e8971d36b95ea4" providerId="Windows Live" clId="Web-{3FBC16C6-3563-4382-8FC5-C7CD35A70344}" dt="2022-12-14T16:24:19.891" v="706"/>
          <ac:spMkLst>
            <pc:docMk/>
            <pc:sldMk cId="2296850580" sldId="293"/>
            <ac:spMk id="4" creationId="{00000000-0000-0000-0000-000000000000}"/>
          </ac:spMkLst>
        </pc:spChg>
        <pc:spChg chg="add">
          <ac:chgData name="wang yian" userId="62e8971d36b95ea4" providerId="Windows Live" clId="Web-{3FBC16C6-3563-4382-8FC5-C7CD35A70344}" dt="2022-12-14T16:24:20.860" v="707"/>
          <ac:spMkLst>
            <pc:docMk/>
            <pc:sldMk cId="2296850580" sldId="293"/>
            <ac:spMk id="9" creationId="{D6E0686F-AFDC-9B5C-79EA-278F04495875}"/>
          </ac:spMkLst>
        </pc:spChg>
        <pc:picChg chg="add mod modCrop">
          <ac:chgData name="wang yian" userId="62e8971d36b95ea4" providerId="Windows Live" clId="Web-{3FBC16C6-3563-4382-8FC5-C7CD35A70344}" dt="2022-12-14T15:54:31.362" v="502" actId="1076"/>
          <ac:picMkLst>
            <pc:docMk/>
            <pc:sldMk cId="2296850580" sldId="293"/>
            <ac:picMk id="2" creationId="{88D787F3-4614-595D-606F-CAA4FCEB6181}"/>
          </ac:picMkLst>
        </pc:picChg>
        <pc:picChg chg="mod">
          <ac:chgData name="wang yian" userId="62e8971d36b95ea4" providerId="Windows Live" clId="Web-{3FBC16C6-3563-4382-8FC5-C7CD35A70344}" dt="2022-12-14T15:53:41.766" v="492" actId="1076"/>
          <ac:picMkLst>
            <pc:docMk/>
            <pc:sldMk cId="2296850580" sldId="293"/>
            <ac:picMk id="3" creationId="{356DD21E-B301-6E03-AE50-68C6EB4444A4}"/>
          </ac:picMkLst>
        </pc:picChg>
        <pc:picChg chg="del">
          <ac:chgData name="wang yian" userId="62e8971d36b95ea4" providerId="Windows Live" clId="Web-{3FBC16C6-3563-4382-8FC5-C7CD35A70344}" dt="2022-12-14T15:53:17.281" v="488"/>
          <ac:picMkLst>
            <pc:docMk/>
            <pc:sldMk cId="2296850580" sldId="293"/>
            <ac:picMk id="6" creationId="{FA3A6197-B019-4356-8D09-0E4C5A3F2772}"/>
          </ac:picMkLst>
        </pc:picChg>
        <pc:picChg chg="add del">
          <ac:chgData name="wang yian" userId="62e8971d36b95ea4" providerId="Windows Live" clId="Web-{3FBC16C6-3563-4382-8FC5-C7CD35A70344}" dt="2022-12-14T16:20:31.102" v="684"/>
          <ac:picMkLst>
            <pc:docMk/>
            <pc:sldMk cId="2296850580" sldId="293"/>
            <ac:picMk id="7" creationId="{0277251E-B5A2-3201-6DDE-01B927E7B8C9}"/>
          </ac:picMkLst>
        </pc:picChg>
      </pc:sldChg>
      <pc:sldChg chg="addSp delSp modSp add replId">
        <pc:chgData name="wang yian" userId="62e8971d36b95ea4" providerId="Windows Live" clId="Web-{3FBC16C6-3563-4382-8FC5-C7CD35A70344}" dt="2022-12-14T16:23:59.500" v="701" actId="20577"/>
        <pc:sldMkLst>
          <pc:docMk/>
          <pc:sldMk cId="3457965389" sldId="294"/>
        </pc:sldMkLst>
        <pc:spChg chg="mod">
          <ac:chgData name="wang yian" userId="62e8971d36b95ea4" providerId="Windows Live" clId="Web-{3FBC16C6-3563-4382-8FC5-C7CD35A70344}" dt="2022-12-14T16:23:59.500" v="701" actId="20577"/>
          <ac:spMkLst>
            <pc:docMk/>
            <pc:sldMk cId="3457965389" sldId="294"/>
            <ac:spMk id="4" creationId="{00000000-0000-0000-0000-000000000000}"/>
          </ac:spMkLst>
        </pc:spChg>
        <pc:picChg chg="del">
          <ac:chgData name="wang yian" userId="62e8971d36b95ea4" providerId="Windows Live" clId="Web-{3FBC16C6-3563-4382-8FC5-C7CD35A70344}" dt="2022-12-14T16:21:35.151" v="686"/>
          <ac:picMkLst>
            <pc:docMk/>
            <pc:sldMk cId="3457965389" sldId="294"/>
            <ac:picMk id="3" creationId="{356DD21E-B301-6E03-AE50-68C6EB4444A4}"/>
          </ac:picMkLst>
        </pc:picChg>
        <pc:picChg chg="add mod modCrop">
          <ac:chgData name="wang yian" userId="62e8971d36b95ea4" providerId="Windows Live" clId="Web-{3FBC16C6-3563-4382-8FC5-C7CD35A70344}" dt="2022-12-14T16:23:38.155" v="695"/>
          <ac:picMkLst>
            <pc:docMk/>
            <pc:sldMk cId="3457965389" sldId="294"/>
            <ac:picMk id="6" creationId="{482C0A87-F35A-CAE0-B431-D8B3328DAB1B}"/>
          </ac:picMkLst>
        </pc:picChg>
      </pc:sldChg>
      <pc:sldMasterChg chg="add addSldLayout">
        <pc:chgData name="wang yian" userId="62e8971d36b95ea4" providerId="Windows Live" clId="Web-{3FBC16C6-3563-4382-8FC5-C7CD35A70344}" dt="2022-12-14T15:23:22.284" v="364"/>
        <pc:sldMasterMkLst>
          <pc:docMk/>
          <pc:sldMasterMk cId="2947619689" sldId="2147483684"/>
        </pc:sldMasterMkLst>
        <pc:sldLayoutChg chg="add">
          <pc:chgData name="wang yian" userId="62e8971d36b95ea4" providerId="Windows Live" clId="Web-{3FBC16C6-3563-4382-8FC5-C7CD35A70344}" dt="2022-12-14T15:23:22.284" v="364"/>
          <pc:sldLayoutMkLst>
            <pc:docMk/>
            <pc:sldMasterMk cId="2947619689" sldId="2147483684"/>
            <pc:sldLayoutMk cId="2046785142" sldId="2147483685"/>
          </pc:sldLayoutMkLst>
        </pc:sldLayoutChg>
        <pc:sldLayoutChg chg="add">
          <pc:chgData name="wang yian" userId="62e8971d36b95ea4" providerId="Windows Live" clId="Web-{3FBC16C6-3563-4382-8FC5-C7CD35A70344}" dt="2022-12-14T15:23:22.284" v="364"/>
          <pc:sldLayoutMkLst>
            <pc:docMk/>
            <pc:sldMasterMk cId="2947619689" sldId="2147483684"/>
            <pc:sldLayoutMk cId="1285284596" sldId="2147483686"/>
          </pc:sldLayoutMkLst>
        </pc:sldLayoutChg>
        <pc:sldLayoutChg chg="add">
          <pc:chgData name="wang yian" userId="62e8971d36b95ea4" providerId="Windows Live" clId="Web-{3FBC16C6-3563-4382-8FC5-C7CD35A70344}" dt="2022-12-14T15:23:22.284" v="364"/>
          <pc:sldLayoutMkLst>
            <pc:docMk/>
            <pc:sldMasterMk cId="2947619689" sldId="2147483684"/>
            <pc:sldLayoutMk cId="617076732" sldId="2147483687"/>
          </pc:sldLayoutMkLst>
        </pc:sldLayoutChg>
        <pc:sldLayoutChg chg="add">
          <pc:chgData name="wang yian" userId="62e8971d36b95ea4" providerId="Windows Live" clId="Web-{3FBC16C6-3563-4382-8FC5-C7CD35A70344}" dt="2022-12-14T15:23:22.284" v="364"/>
          <pc:sldLayoutMkLst>
            <pc:docMk/>
            <pc:sldMasterMk cId="2947619689" sldId="2147483684"/>
            <pc:sldLayoutMk cId="534525546" sldId="2147483688"/>
          </pc:sldLayoutMkLst>
        </pc:sldLayoutChg>
        <pc:sldLayoutChg chg="add">
          <pc:chgData name="wang yian" userId="62e8971d36b95ea4" providerId="Windows Live" clId="Web-{3FBC16C6-3563-4382-8FC5-C7CD35A70344}" dt="2022-12-14T15:23:22.284" v="364"/>
          <pc:sldLayoutMkLst>
            <pc:docMk/>
            <pc:sldMasterMk cId="2947619689" sldId="2147483684"/>
            <pc:sldLayoutMk cId="2168006616" sldId="2147483689"/>
          </pc:sldLayoutMkLst>
        </pc:sldLayoutChg>
        <pc:sldLayoutChg chg="add">
          <pc:chgData name="wang yian" userId="62e8971d36b95ea4" providerId="Windows Live" clId="Web-{3FBC16C6-3563-4382-8FC5-C7CD35A70344}" dt="2022-12-14T15:23:22.284" v="364"/>
          <pc:sldLayoutMkLst>
            <pc:docMk/>
            <pc:sldMasterMk cId="2947619689" sldId="2147483684"/>
            <pc:sldLayoutMk cId="3975270818" sldId="2147483690"/>
          </pc:sldLayoutMkLst>
        </pc:sldLayoutChg>
        <pc:sldLayoutChg chg="add">
          <pc:chgData name="wang yian" userId="62e8971d36b95ea4" providerId="Windows Live" clId="Web-{3FBC16C6-3563-4382-8FC5-C7CD35A70344}" dt="2022-12-14T15:23:22.284" v="364"/>
          <pc:sldLayoutMkLst>
            <pc:docMk/>
            <pc:sldMasterMk cId="2947619689" sldId="2147483684"/>
            <pc:sldLayoutMk cId="117020705" sldId="2147483691"/>
          </pc:sldLayoutMkLst>
        </pc:sldLayoutChg>
        <pc:sldLayoutChg chg="add">
          <pc:chgData name="wang yian" userId="62e8971d36b95ea4" providerId="Windows Live" clId="Web-{3FBC16C6-3563-4382-8FC5-C7CD35A70344}" dt="2022-12-14T15:23:22.284" v="364"/>
          <pc:sldLayoutMkLst>
            <pc:docMk/>
            <pc:sldMasterMk cId="2947619689" sldId="2147483684"/>
            <pc:sldLayoutMk cId="2455246930" sldId="2147483692"/>
          </pc:sldLayoutMkLst>
        </pc:sldLayoutChg>
        <pc:sldLayoutChg chg="add">
          <pc:chgData name="wang yian" userId="62e8971d36b95ea4" providerId="Windows Live" clId="Web-{3FBC16C6-3563-4382-8FC5-C7CD35A70344}" dt="2022-12-14T15:23:22.284" v="364"/>
          <pc:sldLayoutMkLst>
            <pc:docMk/>
            <pc:sldMasterMk cId="2947619689" sldId="2147483684"/>
            <pc:sldLayoutMk cId="3415071087" sldId="2147483693"/>
          </pc:sldLayoutMkLst>
        </pc:sldLayoutChg>
        <pc:sldLayoutChg chg="add">
          <pc:chgData name="wang yian" userId="62e8971d36b95ea4" providerId="Windows Live" clId="Web-{3FBC16C6-3563-4382-8FC5-C7CD35A70344}" dt="2022-12-14T15:23:22.284" v="364"/>
          <pc:sldLayoutMkLst>
            <pc:docMk/>
            <pc:sldMasterMk cId="2947619689" sldId="2147483684"/>
            <pc:sldLayoutMk cId="817245003" sldId="2147483694"/>
          </pc:sldLayoutMkLst>
        </pc:sldLayoutChg>
        <pc:sldLayoutChg chg="add">
          <pc:chgData name="wang yian" userId="62e8971d36b95ea4" providerId="Windows Live" clId="Web-{3FBC16C6-3563-4382-8FC5-C7CD35A70344}" dt="2022-12-14T15:23:22.284" v="364"/>
          <pc:sldLayoutMkLst>
            <pc:docMk/>
            <pc:sldMasterMk cId="2947619689" sldId="2147483684"/>
            <pc:sldLayoutMk cId="2942219992" sldId="214748369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12/14/2022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12/14/2022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12/14/2022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12/14/2022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ltLang="zh-CN"/>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ltLang="zh-CN"/>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ltLang="zh-CN"/>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ltLang="zh-CN"/>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t>12/14/2022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anose="020B0503020204020204"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5pPr>
      <a:lvl6pPr marL="160020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12/14/2022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archive.ics.uci.edu/ml/machine-learning-databases/adult/" TargetMode="External"/><Relationship Id="rId2" Type="http://schemas.openxmlformats.org/officeDocument/2006/relationships/hyperlink" Target="https://github.com/g20021215/Data-Mining-2022" TargetMode="External"/><Relationship Id="rId1" Type="http://schemas.openxmlformats.org/officeDocument/2006/relationships/slideLayout" Target="../slideLayouts/slideLayout13.xml"/><Relationship Id="rId5" Type="http://schemas.openxmlformats.org/officeDocument/2006/relationships/image" Target="../media/image49.png"/><Relationship Id="rId4" Type="http://schemas.openxmlformats.org/officeDocument/2006/relationships/image" Target="../media/image48.jpe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Rockwell" panose="02060603020205020403" pitchFamily="18" charset="0"/>
              </a:rPr>
              <a:t>Data mining</a:t>
            </a:r>
          </a:p>
        </p:txBody>
      </p:sp>
      <p:sp>
        <p:nvSpPr>
          <p:cNvPr id="3" name="Subtitle 2"/>
          <p:cNvSpPr>
            <a:spLocks noGrp="1"/>
          </p:cNvSpPr>
          <p:nvPr>
            <p:ph type="subTitle"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Group 10 </a:t>
            </a:r>
          </a:p>
        </p:txBody>
      </p:sp>
      <p:sp>
        <p:nvSpPr>
          <p:cNvPr id="4" name="文本框 3">
            <a:extLst>
              <a:ext uri="{FF2B5EF4-FFF2-40B4-BE49-F238E27FC236}">
                <a16:creationId xmlns:a16="http://schemas.microsoft.com/office/drawing/2014/main" id="{EE937449-9F5D-2864-5B8D-F78A0ECBDA40}"/>
              </a:ext>
            </a:extLst>
          </p:cNvPr>
          <p:cNvSpPr txBox="1"/>
          <p:nvPr/>
        </p:nvSpPr>
        <p:spPr>
          <a:xfrm>
            <a:off x="4874795" y="4223084"/>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solidFill>
                  <a:schemeClr val="bg1"/>
                </a:solidFill>
                <a:ea typeface="宋体"/>
              </a:rPr>
              <a:t>1.  </a:t>
            </a:r>
            <a:r>
              <a:rPr lang="zh-CN" altLang="en-US">
                <a:solidFill>
                  <a:schemeClr val="bg1"/>
                </a:solidFill>
                <a:ea typeface="宋体"/>
              </a:rPr>
              <a:t>李文锐</a:t>
            </a:r>
            <a:r>
              <a:rPr lang="en-US" altLang="zh-CN" dirty="0">
                <a:solidFill>
                  <a:schemeClr val="bg1"/>
                </a:solidFill>
                <a:ea typeface="宋体"/>
              </a:rPr>
              <a:t>   2030005036</a:t>
            </a:r>
          </a:p>
          <a:p>
            <a:r>
              <a:rPr lang="en-US" altLang="zh-CN" dirty="0">
                <a:solidFill>
                  <a:schemeClr val="bg1"/>
                </a:solidFill>
                <a:ea typeface="宋体"/>
              </a:rPr>
              <a:t>2. </a:t>
            </a:r>
            <a:r>
              <a:rPr lang="zh-CN">
                <a:solidFill>
                  <a:schemeClr val="bg1"/>
                </a:solidFill>
                <a:ea typeface="宋体"/>
              </a:rPr>
              <a:t>蓝一凯</a:t>
            </a:r>
            <a:r>
              <a:rPr lang="en-US" dirty="0">
                <a:solidFill>
                  <a:schemeClr val="bg1"/>
                </a:solidFill>
                <a:ea typeface="宋体"/>
              </a:rPr>
              <a:t>    2030005032</a:t>
            </a:r>
            <a:endParaRPr lang="en-US" dirty="0">
              <a:solidFill>
                <a:schemeClr val="bg1"/>
              </a:solidFill>
              <a:ea typeface="+mn-lt"/>
              <a:cs typeface="+mn-lt"/>
            </a:endParaRPr>
          </a:p>
          <a:p>
            <a:r>
              <a:rPr lang="en-US" altLang="zh-CN" dirty="0">
                <a:solidFill>
                  <a:schemeClr val="bg1"/>
                </a:solidFill>
                <a:ea typeface="宋体"/>
              </a:rPr>
              <a:t>3. </a:t>
            </a:r>
            <a:r>
              <a:rPr lang="zh-CN">
                <a:solidFill>
                  <a:schemeClr val="bg1"/>
                </a:solidFill>
                <a:ea typeface="宋体"/>
              </a:rPr>
              <a:t>叶中宇</a:t>
            </a:r>
            <a:r>
              <a:rPr lang="en-US" dirty="0">
                <a:solidFill>
                  <a:schemeClr val="bg1"/>
                </a:solidFill>
                <a:ea typeface="宋体"/>
              </a:rPr>
              <a:t>    2030005069</a:t>
            </a:r>
            <a:endParaRPr lang="en-US" dirty="0">
              <a:solidFill>
                <a:schemeClr val="bg1"/>
              </a:solidFill>
            </a:endParaRPr>
          </a:p>
          <a:p>
            <a:r>
              <a:rPr lang="en-US" altLang="zh-CN" dirty="0">
                <a:solidFill>
                  <a:schemeClr val="bg1"/>
                </a:solidFill>
                <a:ea typeface="宋体"/>
              </a:rPr>
              <a:t>4. </a:t>
            </a:r>
            <a:r>
              <a:rPr lang="zh-CN" altLang="en-US">
                <a:solidFill>
                  <a:schemeClr val="bg1"/>
                </a:solidFill>
                <a:ea typeface="宋体"/>
              </a:rPr>
              <a:t>王一安</a:t>
            </a:r>
            <a:r>
              <a:rPr lang="en-US" altLang="zh-CN" dirty="0">
                <a:solidFill>
                  <a:schemeClr val="bg1"/>
                </a:solidFill>
                <a:ea typeface="宋体"/>
              </a:rPr>
              <a:t>    2030005058</a:t>
            </a:r>
          </a:p>
          <a:p>
            <a:r>
              <a:rPr lang="en-US" altLang="zh-CN" dirty="0">
                <a:solidFill>
                  <a:schemeClr val="bg1"/>
                </a:solidFill>
                <a:ea typeface="宋体"/>
              </a:rPr>
              <a:t>5. </a:t>
            </a:r>
            <a:r>
              <a:rPr lang="zh-CN" altLang="en-US">
                <a:solidFill>
                  <a:schemeClr val="bg1"/>
                </a:solidFill>
                <a:ea typeface="宋体"/>
              </a:rPr>
              <a:t>陈俊霖   </a:t>
            </a:r>
            <a:r>
              <a:rPr lang="en-US" altLang="zh-CN" dirty="0">
                <a:solidFill>
                  <a:schemeClr val="bg1"/>
                </a:solidFill>
                <a:ea typeface="宋体"/>
              </a:rPr>
              <a:t> 2030005004</a:t>
            </a:r>
          </a:p>
        </p:txBody>
      </p:sp>
      <p:sp>
        <p:nvSpPr>
          <p:cNvPr id="5" name="文本框 4">
            <a:extLst>
              <a:ext uri="{FF2B5EF4-FFF2-40B4-BE49-F238E27FC236}">
                <a16:creationId xmlns:a16="http://schemas.microsoft.com/office/drawing/2014/main" id="{9DE379D2-6AA9-09EF-08C5-2186E79E81F1}"/>
              </a:ext>
            </a:extLst>
          </p:cNvPr>
          <p:cNvSpPr txBox="1"/>
          <p:nvPr/>
        </p:nvSpPr>
        <p:spPr>
          <a:xfrm>
            <a:off x="1772152" y="1641809"/>
            <a:ext cx="86188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tLang="zh-CN" sz="3600" dirty="0">
                <a:solidFill>
                  <a:schemeClr val="bg1"/>
                </a:solidFill>
                <a:latin typeface="Courier New"/>
                <a:ea typeface="+mn-lt"/>
                <a:cs typeface="Times New Roman"/>
              </a:rPr>
              <a:t>U.S. Census of Income,1994</a:t>
            </a:r>
            <a:endParaRPr lang="en-US" altLang="zh-CN" sz="3600" dirty="0">
              <a:solidFill>
                <a:schemeClr val="bg1"/>
              </a:solidFill>
              <a:latin typeface="Courier New"/>
              <a:ea typeface="HGGothicE"/>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latin typeface="Rockwell"/>
              </a:rPr>
              <a:t>Common </a:t>
            </a:r>
            <a:r>
              <a:rPr lang="en-US" dirty="0">
                <a:latin typeface="Rockwell"/>
                <a:ea typeface="宋体"/>
              </a:rPr>
              <a:t>code illustration</a:t>
            </a:r>
            <a:endParaRPr lang="en-US">
              <a:latin typeface="Rockwell"/>
              <a:ea typeface="+mj-lt"/>
              <a:cs typeface="+mj-lt"/>
            </a:endParaRPr>
          </a:p>
        </p:txBody>
      </p:sp>
      <p:pic>
        <p:nvPicPr>
          <p:cNvPr id="6" name="图片 6" descr="文本, 信件&#10;&#10;已自动生成说明">
            <a:extLst>
              <a:ext uri="{FF2B5EF4-FFF2-40B4-BE49-F238E27FC236}">
                <a16:creationId xmlns:a16="http://schemas.microsoft.com/office/drawing/2014/main" id="{7389395E-038D-65B6-C609-FC2E5EA4C524}"/>
              </a:ext>
            </a:extLst>
          </p:cNvPr>
          <p:cNvPicPr>
            <a:picLocks noChangeAspect="1"/>
          </p:cNvPicPr>
          <p:nvPr/>
        </p:nvPicPr>
        <p:blipFill>
          <a:blip r:embed="rId2"/>
          <a:stretch>
            <a:fillRect/>
          </a:stretch>
        </p:blipFill>
        <p:spPr>
          <a:xfrm>
            <a:off x="2247901" y="1899499"/>
            <a:ext cx="7415463" cy="4272184"/>
          </a:xfrm>
          <a:prstGeom prst="rect">
            <a:avLst/>
          </a:prstGeom>
        </p:spPr>
      </p:pic>
      <p:sp>
        <p:nvSpPr>
          <p:cNvPr id="3" name="文本框 2">
            <a:extLst>
              <a:ext uri="{FF2B5EF4-FFF2-40B4-BE49-F238E27FC236}">
                <a16:creationId xmlns:a16="http://schemas.microsoft.com/office/drawing/2014/main" id="{63F3D6B0-0002-1585-C4CF-5E00E2D507BD}"/>
              </a:ext>
            </a:extLst>
          </p:cNvPr>
          <p:cNvSpPr txBox="1"/>
          <p:nvPr/>
        </p:nvSpPr>
        <p:spPr>
          <a:xfrm>
            <a:off x="9236242" y="2426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b="1" dirty="0">
                <a:solidFill>
                  <a:schemeClr val="bg2">
                    <a:lumMod val="50000"/>
                  </a:schemeClr>
                </a:solidFill>
                <a:ea typeface="宋体"/>
              </a:rPr>
              <a:t>3. </a:t>
            </a:r>
            <a:r>
              <a:rPr lang="zh-CN" b="1">
                <a:solidFill>
                  <a:schemeClr val="bg2">
                    <a:lumMod val="50000"/>
                  </a:schemeClr>
                </a:solidFill>
                <a:ea typeface="宋体"/>
              </a:rPr>
              <a:t>叶中宇</a:t>
            </a:r>
            <a:r>
              <a:rPr lang="en-US" altLang="zh-CN" b="1" dirty="0">
                <a:solidFill>
                  <a:schemeClr val="bg2">
                    <a:lumMod val="50000"/>
                  </a:schemeClr>
                </a:solidFill>
                <a:ea typeface="宋体"/>
              </a:rPr>
              <a:t>    2030005069</a:t>
            </a:r>
            <a:endParaRPr lang="zh-CN" altLang="en-US" b="1">
              <a:solidFill>
                <a:schemeClr val="bg2">
                  <a:lumMod val="50000"/>
                </a:schemeClr>
              </a:solidFill>
              <a:ea typeface="宋体"/>
            </a:endParaRPr>
          </a:p>
        </p:txBody>
      </p:sp>
    </p:spTree>
    <p:extLst>
      <p:ext uri="{BB962C8B-B14F-4D97-AF65-F5344CB8AC3E}">
        <p14:creationId xmlns:p14="http://schemas.microsoft.com/office/powerpoint/2010/main" val="749043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Rockwell"/>
                <a:ea typeface="宋体"/>
              </a:rPr>
              <a:t>Common code illustration</a:t>
            </a:r>
          </a:p>
        </p:txBody>
      </p:sp>
      <p:pic>
        <p:nvPicPr>
          <p:cNvPr id="6" name="图片 6" descr="文本&#10;&#10;已自动生成说明">
            <a:extLst>
              <a:ext uri="{FF2B5EF4-FFF2-40B4-BE49-F238E27FC236}">
                <a16:creationId xmlns:a16="http://schemas.microsoft.com/office/drawing/2014/main" id="{B4EC54D8-84B0-B57B-A68F-DF5EF89CD288}"/>
              </a:ext>
            </a:extLst>
          </p:cNvPr>
          <p:cNvPicPr>
            <a:picLocks noChangeAspect="1"/>
          </p:cNvPicPr>
          <p:nvPr/>
        </p:nvPicPr>
        <p:blipFill>
          <a:blip r:embed="rId2"/>
          <a:stretch>
            <a:fillRect/>
          </a:stretch>
        </p:blipFill>
        <p:spPr>
          <a:xfrm>
            <a:off x="7471611" y="3890746"/>
            <a:ext cx="4287252" cy="1031639"/>
          </a:xfrm>
          <a:prstGeom prst="rect">
            <a:avLst/>
          </a:prstGeom>
        </p:spPr>
      </p:pic>
      <p:pic>
        <p:nvPicPr>
          <p:cNvPr id="7" name="图片 7" descr="图形用户界面, 应用程序&#10;&#10;已自动生成说明">
            <a:extLst>
              <a:ext uri="{FF2B5EF4-FFF2-40B4-BE49-F238E27FC236}">
                <a16:creationId xmlns:a16="http://schemas.microsoft.com/office/drawing/2014/main" id="{BE8D3FAF-32F7-A519-7E22-C0E6E590FF46}"/>
              </a:ext>
            </a:extLst>
          </p:cNvPr>
          <p:cNvPicPr>
            <a:picLocks noChangeAspect="1"/>
          </p:cNvPicPr>
          <p:nvPr/>
        </p:nvPicPr>
        <p:blipFill>
          <a:blip r:embed="rId3"/>
          <a:stretch>
            <a:fillRect/>
          </a:stretch>
        </p:blipFill>
        <p:spPr>
          <a:xfrm>
            <a:off x="7812506" y="4921087"/>
            <a:ext cx="4106778" cy="1507614"/>
          </a:xfrm>
          <a:prstGeom prst="rect">
            <a:avLst/>
          </a:prstGeom>
        </p:spPr>
      </p:pic>
      <p:pic>
        <p:nvPicPr>
          <p:cNvPr id="8" name="图片 8" descr="图形用户界面, 文本, 应用程序&#10;&#10;已自动生成说明">
            <a:extLst>
              <a:ext uri="{FF2B5EF4-FFF2-40B4-BE49-F238E27FC236}">
                <a16:creationId xmlns:a16="http://schemas.microsoft.com/office/drawing/2014/main" id="{A5AFBEDC-E9E7-B042-B987-41E0CCFF9216}"/>
              </a:ext>
            </a:extLst>
          </p:cNvPr>
          <p:cNvPicPr>
            <a:picLocks noChangeAspect="1"/>
          </p:cNvPicPr>
          <p:nvPr/>
        </p:nvPicPr>
        <p:blipFill rotWithShape="1">
          <a:blip r:embed="rId4"/>
          <a:srcRect l="213" r="4264" b="306"/>
          <a:stretch/>
        </p:blipFill>
        <p:spPr>
          <a:xfrm>
            <a:off x="1145005" y="1770600"/>
            <a:ext cx="6151882" cy="44698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Rockwell"/>
                <a:ea typeface="宋体"/>
              </a:rPr>
              <a:t>Concept: One-hot encoding</a:t>
            </a:r>
            <a:endParaRPr lang="zh-CN" altLang="en-US">
              <a:latin typeface="Rockwell"/>
              <a:ea typeface="宋体"/>
            </a:endParaRPr>
          </a:p>
        </p:txBody>
      </p:sp>
      <p:pic>
        <p:nvPicPr>
          <p:cNvPr id="4" name="内容占位符 3"/>
          <p:cNvPicPr>
            <a:picLocks noGrp="1" noChangeAspect="1"/>
          </p:cNvPicPr>
          <p:nvPr>
            <p:ph idx="1"/>
          </p:nvPr>
        </p:nvPicPr>
        <p:blipFill>
          <a:blip r:embed="rId2"/>
          <a:stretch>
            <a:fillRect/>
          </a:stretch>
        </p:blipFill>
        <p:spPr>
          <a:xfrm>
            <a:off x="7656563" y="2087412"/>
            <a:ext cx="3362325" cy="3095625"/>
          </a:xfrm>
          <a:prstGeom prst="rect">
            <a:avLst/>
          </a:prstGeom>
        </p:spPr>
      </p:pic>
      <p:sp>
        <p:nvSpPr>
          <p:cNvPr id="3" name="文本框 2">
            <a:extLst>
              <a:ext uri="{FF2B5EF4-FFF2-40B4-BE49-F238E27FC236}">
                <a16:creationId xmlns:a16="http://schemas.microsoft.com/office/drawing/2014/main" id="{33A37BA6-3516-2FB2-8D37-F80142FAA993}"/>
              </a:ext>
            </a:extLst>
          </p:cNvPr>
          <p:cNvSpPr txBox="1"/>
          <p:nvPr/>
        </p:nvSpPr>
        <p:spPr>
          <a:xfrm>
            <a:off x="1433763" y="2286000"/>
            <a:ext cx="507832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sz="2000">
                <a:ea typeface="宋体"/>
              </a:rPr>
              <a:t>Convert string to One-hot encoding:</a:t>
            </a:r>
          </a:p>
          <a:p>
            <a:endParaRPr lang="zh-CN" altLang="en-US" sz="2000" dirty="0">
              <a:ea typeface="宋体"/>
            </a:endParaRPr>
          </a:p>
          <a:p>
            <a:r>
              <a:rPr lang="zh-CN" altLang="en-US" sz="2000">
                <a:ea typeface="宋体"/>
              </a:rPr>
              <a:t>1. save the stroage </a:t>
            </a:r>
          </a:p>
          <a:p>
            <a:endParaRPr lang="zh-CN" altLang="en-US" sz="2000" dirty="0">
              <a:ea typeface="宋体"/>
            </a:endParaRPr>
          </a:p>
          <a:p>
            <a:r>
              <a:rPr lang="zh-CN" altLang="en-US" sz="2000">
                <a:ea typeface="宋体"/>
              </a:rPr>
              <a:t>2. easier to show the label of category for each node </a:t>
            </a:r>
          </a:p>
        </p:txBody>
      </p:sp>
    </p:spTree>
    <p:extLst>
      <p:ext uri="{BB962C8B-B14F-4D97-AF65-F5344CB8AC3E}">
        <p14:creationId xmlns:p14="http://schemas.microsoft.com/office/powerpoint/2010/main" val="334792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43000" y="609600"/>
            <a:ext cx="9875838" cy="1355725"/>
          </a:xfrm>
        </p:spPr>
        <p:txBody>
          <a:bodyPr>
            <a:normAutofit/>
          </a:bodyPr>
          <a:lstStyle/>
          <a:p>
            <a:r>
              <a:rPr lang="zh-CN" altLang="en-US" dirty="0">
                <a:ea typeface="宋体" panose="02010600030101010101" pitchFamily="2" charset="-122"/>
                <a:cs typeface="Calibri Light" panose="020F0302020204030204"/>
              </a:rPr>
              <a:t>Model</a:t>
            </a:r>
            <a:r>
              <a:rPr lang="en-US" altLang="zh-CN" dirty="0">
                <a:ea typeface="宋体" panose="02010600030101010101" pitchFamily="2" charset="-122"/>
                <a:cs typeface="Calibri Light" panose="020F0302020204030204"/>
              </a:rPr>
              <a:t> 1</a:t>
            </a:r>
            <a:r>
              <a:rPr lang="zh-CN" altLang="en-US" dirty="0">
                <a:ea typeface="宋体" panose="02010600030101010101" pitchFamily="2" charset="-122"/>
                <a:cs typeface="Calibri Light" panose="020F0302020204030204"/>
                <a:sym typeface="+mn-ea"/>
              </a:rPr>
              <a:t>:</a:t>
            </a:r>
            <a:r>
              <a:rPr lang="zh-CN" altLang="en-US" dirty="0">
                <a:ea typeface="宋体" panose="02010600030101010101" pitchFamily="2" charset="-122"/>
                <a:cs typeface="Calibri Light" panose="020F0302020204030204"/>
              </a:rPr>
              <a:t> Construction – Decision Tree</a:t>
            </a:r>
            <a:endParaRPr lang="zh-CN" altLang="en-US" dirty="0"/>
          </a:p>
        </p:txBody>
      </p:sp>
      <p:sp>
        <p:nvSpPr>
          <p:cNvPr id="5" name="内容占位符 2"/>
          <p:cNvSpPr>
            <a:spLocks noGrp="1"/>
          </p:cNvSpPr>
          <p:nvPr>
            <p:ph idx="1"/>
          </p:nvPr>
        </p:nvSpPr>
        <p:spPr>
          <a:xfrm>
            <a:off x="1072816" y="1756611"/>
            <a:ext cx="9872663" cy="1110916"/>
          </a:xfrm>
        </p:spPr>
        <p:txBody>
          <a:bodyPr vert="horz" lIns="91440" tIns="45720" rIns="91440" bIns="45720" rtlCol="0" anchor="t">
            <a:normAutofit fontScale="92500" lnSpcReduction="20000"/>
          </a:bodyPr>
          <a:lstStyle/>
          <a:p>
            <a:r>
              <a:rPr lang="zh-CN" altLang="en-US" dirty="0">
                <a:ea typeface="宋体" panose="02010600030101010101" pitchFamily="2" charset="-122"/>
                <a:cs typeface="Calibri" panose="020F0502020204030204"/>
              </a:rPr>
              <a:t>Use `GridSearchCV` to determine what is the best depth for decision tree.</a:t>
            </a:r>
          </a:p>
          <a:p>
            <a:endParaRPr lang="zh-CN" altLang="en-US" dirty="0">
              <a:ea typeface="宋体"/>
              <a:cs typeface="Calibri" panose="020F0502020204030204"/>
            </a:endParaRPr>
          </a:p>
          <a:p>
            <a:r>
              <a:rPr lang="zh-CN" altLang="en-US" dirty="0">
                <a:ea typeface="宋体" panose="02010600030101010101" pitchFamily="2" charset="-122"/>
                <a:cs typeface="Calibri" panose="020F0502020204030204"/>
              </a:rPr>
              <a:t>Use entropy as an criteria to determine whether this node needs to be splited.</a:t>
            </a:r>
          </a:p>
          <a:p>
            <a:endParaRPr lang="zh-CN" altLang="en-US" dirty="0">
              <a:ea typeface="宋体" panose="02010600030101010101" pitchFamily="2" charset="-122"/>
              <a:cs typeface="Calibri" panose="020F0502020204030204"/>
            </a:endParaRPr>
          </a:p>
          <a:p>
            <a:endParaRPr lang="zh-CN" altLang="en-US" dirty="0">
              <a:ea typeface="宋体" panose="02010600030101010101" pitchFamily="2" charset="-122"/>
              <a:cs typeface="Calibri" panose="020F0502020204030204"/>
            </a:endParaRPr>
          </a:p>
        </p:txBody>
      </p:sp>
      <p:pic>
        <p:nvPicPr>
          <p:cNvPr id="3" name="图片 6">
            <a:extLst>
              <a:ext uri="{FF2B5EF4-FFF2-40B4-BE49-F238E27FC236}">
                <a16:creationId xmlns:a16="http://schemas.microsoft.com/office/drawing/2014/main" id="{E1DF54AD-2A19-0B17-F3C9-7380EA704F5C}"/>
              </a:ext>
            </a:extLst>
          </p:cNvPr>
          <p:cNvPicPr>
            <a:picLocks noChangeAspect="1"/>
          </p:cNvPicPr>
          <p:nvPr/>
        </p:nvPicPr>
        <p:blipFill>
          <a:blip r:embed="rId2"/>
          <a:stretch>
            <a:fillRect/>
          </a:stretch>
        </p:blipFill>
        <p:spPr>
          <a:xfrm>
            <a:off x="964532" y="2867981"/>
            <a:ext cx="9821778" cy="1152117"/>
          </a:xfrm>
          <a:prstGeom prst="rect">
            <a:avLst/>
          </a:prstGeom>
        </p:spPr>
      </p:pic>
      <p:pic>
        <p:nvPicPr>
          <p:cNvPr id="8" name="图片 4">
            <a:extLst>
              <a:ext uri="{FF2B5EF4-FFF2-40B4-BE49-F238E27FC236}">
                <a16:creationId xmlns:a16="http://schemas.microsoft.com/office/drawing/2014/main" id="{D2AA8628-2639-6B3F-69E2-229776AB60B7}"/>
              </a:ext>
            </a:extLst>
          </p:cNvPr>
          <p:cNvPicPr>
            <a:picLocks noChangeAspect="1"/>
          </p:cNvPicPr>
          <p:nvPr/>
        </p:nvPicPr>
        <p:blipFill rotWithShape="1">
          <a:blip r:embed="rId3"/>
          <a:srcRect l="-519" t="25000" r="61868" b="48214"/>
          <a:stretch/>
        </p:blipFill>
        <p:spPr>
          <a:xfrm>
            <a:off x="6007769" y="3572913"/>
            <a:ext cx="2990174" cy="451974"/>
          </a:xfrm>
          <a:prstGeom prst="rect">
            <a:avLst/>
          </a:prstGeom>
        </p:spPr>
      </p:pic>
      <p:pic>
        <p:nvPicPr>
          <p:cNvPr id="9" name="图片 9" descr="图片包含 表格&#10;&#10;已自动生成说明">
            <a:extLst>
              <a:ext uri="{FF2B5EF4-FFF2-40B4-BE49-F238E27FC236}">
                <a16:creationId xmlns:a16="http://schemas.microsoft.com/office/drawing/2014/main" id="{CB7C9C2C-FA79-733F-A040-1AE8FAA0A27D}"/>
              </a:ext>
            </a:extLst>
          </p:cNvPr>
          <p:cNvPicPr>
            <a:picLocks noChangeAspect="1"/>
          </p:cNvPicPr>
          <p:nvPr/>
        </p:nvPicPr>
        <p:blipFill>
          <a:blip r:embed="rId4"/>
          <a:stretch>
            <a:fillRect/>
          </a:stretch>
        </p:blipFill>
        <p:spPr>
          <a:xfrm>
            <a:off x="1004637" y="4303191"/>
            <a:ext cx="7796462" cy="2101722"/>
          </a:xfrm>
          <a:prstGeom prst="rect">
            <a:avLst/>
          </a:prstGeom>
        </p:spPr>
      </p:pic>
      <p:pic>
        <p:nvPicPr>
          <p:cNvPr id="10" name="图片 10">
            <a:extLst>
              <a:ext uri="{FF2B5EF4-FFF2-40B4-BE49-F238E27FC236}">
                <a16:creationId xmlns:a16="http://schemas.microsoft.com/office/drawing/2014/main" id="{7AB2435F-19A8-0591-8E96-9F08015E6BDE}"/>
              </a:ext>
            </a:extLst>
          </p:cNvPr>
          <p:cNvPicPr>
            <a:picLocks noChangeAspect="1"/>
          </p:cNvPicPr>
          <p:nvPr/>
        </p:nvPicPr>
        <p:blipFill rotWithShape="1">
          <a:blip r:embed="rId5"/>
          <a:srcRect l="-187" t="71930" r="58131" b="-877"/>
          <a:stretch/>
        </p:blipFill>
        <p:spPr>
          <a:xfrm>
            <a:off x="8414084" y="5635279"/>
            <a:ext cx="3331273" cy="4939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5714A-1F37-D44D-CB52-11D1B47A0B56}"/>
              </a:ext>
            </a:extLst>
          </p:cNvPr>
          <p:cNvSpPr>
            <a:spLocks noGrp="1"/>
          </p:cNvSpPr>
          <p:nvPr>
            <p:ph type="title"/>
          </p:nvPr>
        </p:nvSpPr>
        <p:spPr/>
        <p:txBody>
          <a:bodyPr/>
          <a:lstStyle/>
          <a:p>
            <a:r>
              <a:rPr lang="zh-CN" altLang="en-US">
                <a:ea typeface="宋体"/>
              </a:rPr>
              <a:t>Tree Plot (Part of)</a:t>
            </a:r>
            <a:endParaRPr lang="zh-CN" altLang="en-US" dirty="0">
              <a:ea typeface="宋体"/>
            </a:endParaRPr>
          </a:p>
        </p:txBody>
      </p:sp>
      <p:pic>
        <p:nvPicPr>
          <p:cNvPr id="5" name="图片 5">
            <a:extLst>
              <a:ext uri="{FF2B5EF4-FFF2-40B4-BE49-F238E27FC236}">
                <a16:creationId xmlns:a16="http://schemas.microsoft.com/office/drawing/2014/main" id="{B960EA80-56CC-68E3-72AC-5A8A2EE1BE87}"/>
              </a:ext>
            </a:extLst>
          </p:cNvPr>
          <p:cNvPicPr>
            <a:picLocks noChangeAspect="1"/>
          </p:cNvPicPr>
          <p:nvPr/>
        </p:nvPicPr>
        <p:blipFill>
          <a:blip r:embed="rId2"/>
          <a:stretch>
            <a:fillRect/>
          </a:stretch>
        </p:blipFill>
        <p:spPr>
          <a:xfrm>
            <a:off x="964531" y="2021936"/>
            <a:ext cx="9661356" cy="3536021"/>
          </a:xfrm>
          <a:prstGeom prst="rect">
            <a:avLst/>
          </a:prstGeom>
        </p:spPr>
      </p:pic>
    </p:spTree>
    <p:extLst>
      <p:ext uri="{BB962C8B-B14F-4D97-AF65-F5344CB8AC3E}">
        <p14:creationId xmlns:p14="http://schemas.microsoft.com/office/powerpoint/2010/main" val="3670934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43000" y="609600"/>
            <a:ext cx="9875838" cy="1355725"/>
          </a:xfrm>
        </p:spPr>
        <p:txBody>
          <a:bodyPr/>
          <a:lstStyle/>
          <a:p>
            <a:r>
              <a:rPr lang="zh-CN" altLang="en-US">
                <a:ea typeface="宋体"/>
                <a:cs typeface="Calibri Light" panose="020F0302020204030204"/>
              </a:rPr>
              <a:t>Model 2: Random Forests</a:t>
            </a:r>
          </a:p>
        </p:txBody>
      </p:sp>
      <p:pic>
        <p:nvPicPr>
          <p:cNvPr id="5" name="内容占位符 4" descr="文本&#10;&#10;已自动生成说明"/>
          <p:cNvPicPr>
            <a:picLocks noGrp="1" noChangeAspect="1"/>
          </p:cNvPicPr>
          <p:nvPr>
            <p:ph idx="1"/>
          </p:nvPr>
        </p:nvPicPr>
        <p:blipFill rotWithShape="1">
          <a:blip r:embed="rId2"/>
          <a:srcRect t="43448" r="60530" b="32414"/>
          <a:stretch/>
        </p:blipFill>
        <p:spPr>
          <a:xfrm>
            <a:off x="7769766" y="1501676"/>
            <a:ext cx="2536687" cy="351249"/>
          </a:xfrm>
        </p:spPr>
      </p:pic>
      <p:pic>
        <p:nvPicPr>
          <p:cNvPr id="2" name="图片 2" descr="图片包含 表格&#10;&#10;已自动生成说明">
            <a:extLst>
              <a:ext uri="{FF2B5EF4-FFF2-40B4-BE49-F238E27FC236}">
                <a16:creationId xmlns:a16="http://schemas.microsoft.com/office/drawing/2014/main" id="{21EB289D-5BE7-BC69-A2C5-12C99751E2B7}"/>
              </a:ext>
            </a:extLst>
          </p:cNvPr>
          <p:cNvPicPr>
            <a:picLocks noChangeAspect="1"/>
          </p:cNvPicPr>
          <p:nvPr/>
        </p:nvPicPr>
        <p:blipFill>
          <a:blip r:embed="rId3"/>
          <a:stretch>
            <a:fillRect/>
          </a:stretch>
        </p:blipFill>
        <p:spPr>
          <a:xfrm>
            <a:off x="7772401" y="1968088"/>
            <a:ext cx="3976436" cy="4425769"/>
          </a:xfrm>
          <a:prstGeom prst="rect">
            <a:avLst/>
          </a:prstGeom>
        </p:spPr>
      </p:pic>
      <p:pic>
        <p:nvPicPr>
          <p:cNvPr id="3" name="图片 5" descr="表格&#10;&#10;已自动生成说明">
            <a:extLst>
              <a:ext uri="{FF2B5EF4-FFF2-40B4-BE49-F238E27FC236}">
                <a16:creationId xmlns:a16="http://schemas.microsoft.com/office/drawing/2014/main" id="{0145EC00-8DD6-FA28-552F-CB47A8B787DC}"/>
              </a:ext>
            </a:extLst>
          </p:cNvPr>
          <p:cNvPicPr>
            <a:picLocks noChangeAspect="1"/>
          </p:cNvPicPr>
          <p:nvPr/>
        </p:nvPicPr>
        <p:blipFill>
          <a:blip r:embed="rId4"/>
          <a:stretch>
            <a:fillRect/>
          </a:stretch>
        </p:blipFill>
        <p:spPr>
          <a:xfrm>
            <a:off x="944479" y="1916305"/>
            <a:ext cx="6753726" cy="260428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43000" y="609600"/>
            <a:ext cx="9875838" cy="1355725"/>
          </a:xfrm>
        </p:spPr>
        <p:txBody>
          <a:bodyPr/>
          <a:lstStyle/>
          <a:p>
            <a:r>
              <a:rPr lang="zh-CN" altLang="en-US">
                <a:ea typeface="宋体"/>
                <a:cs typeface="Calibri Light" panose="020F0302020204030204"/>
                <a:sym typeface="+mn-ea"/>
              </a:rPr>
              <a:t>Model 3:</a:t>
            </a:r>
            <a:r>
              <a:rPr lang="zh-CN" altLang="en-US">
                <a:ea typeface="宋体"/>
                <a:cs typeface="Calibri Light" panose="020F0302020204030204"/>
              </a:rPr>
              <a:t> Construction -- SVM</a:t>
            </a:r>
            <a:endParaRPr lang="zh-CN" altLang="en-US">
              <a:ea typeface="宋体"/>
            </a:endParaRPr>
          </a:p>
        </p:txBody>
      </p:sp>
      <p:pic>
        <p:nvPicPr>
          <p:cNvPr id="2" name="图片 2">
            <a:extLst>
              <a:ext uri="{FF2B5EF4-FFF2-40B4-BE49-F238E27FC236}">
                <a16:creationId xmlns:a16="http://schemas.microsoft.com/office/drawing/2014/main" id="{465FEB60-1BED-9475-219B-1A9E161F033E}"/>
              </a:ext>
            </a:extLst>
          </p:cNvPr>
          <p:cNvPicPr>
            <a:picLocks noChangeAspect="1"/>
          </p:cNvPicPr>
          <p:nvPr/>
        </p:nvPicPr>
        <p:blipFill>
          <a:blip r:embed="rId2"/>
          <a:stretch>
            <a:fillRect/>
          </a:stretch>
        </p:blipFill>
        <p:spPr>
          <a:xfrm>
            <a:off x="5696952" y="2820930"/>
            <a:ext cx="6091989" cy="3642508"/>
          </a:xfrm>
          <a:prstGeom prst="rect">
            <a:avLst/>
          </a:prstGeom>
        </p:spPr>
      </p:pic>
      <p:pic>
        <p:nvPicPr>
          <p:cNvPr id="3" name="图片 5">
            <a:extLst>
              <a:ext uri="{FF2B5EF4-FFF2-40B4-BE49-F238E27FC236}">
                <a16:creationId xmlns:a16="http://schemas.microsoft.com/office/drawing/2014/main" id="{C063A542-305C-7EB1-6E2E-C3F10FB50C9A}"/>
              </a:ext>
            </a:extLst>
          </p:cNvPr>
          <p:cNvPicPr>
            <a:picLocks noChangeAspect="1"/>
          </p:cNvPicPr>
          <p:nvPr/>
        </p:nvPicPr>
        <p:blipFill>
          <a:blip r:embed="rId3"/>
          <a:stretch>
            <a:fillRect/>
          </a:stretch>
        </p:blipFill>
        <p:spPr>
          <a:xfrm>
            <a:off x="1706981" y="4685048"/>
            <a:ext cx="1899986" cy="465722"/>
          </a:xfrm>
          <a:prstGeom prst="rect">
            <a:avLst/>
          </a:prstGeom>
        </p:spPr>
      </p:pic>
      <p:sp>
        <p:nvSpPr>
          <p:cNvPr id="6" name="文本框 5">
            <a:extLst>
              <a:ext uri="{FF2B5EF4-FFF2-40B4-BE49-F238E27FC236}">
                <a16:creationId xmlns:a16="http://schemas.microsoft.com/office/drawing/2014/main" id="{37D2F281-688C-7709-ACCA-603BA8DD99C8}"/>
              </a:ext>
            </a:extLst>
          </p:cNvPr>
          <p:cNvSpPr txBox="1"/>
          <p:nvPr/>
        </p:nvSpPr>
        <p:spPr>
          <a:xfrm>
            <a:off x="1601704" y="5153527"/>
            <a:ext cx="2887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宋体"/>
              </a:rPr>
              <a:t>Support vector: 3780 </a:t>
            </a:r>
            <a:endParaRPr lang="zh-CN" altLang="en-US"/>
          </a:p>
        </p:txBody>
      </p:sp>
      <p:pic>
        <p:nvPicPr>
          <p:cNvPr id="7" name="图片 7" descr="文本, 信件&#10;&#10;已自动生成说明">
            <a:extLst>
              <a:ext uri="{FF2B5EF4-FFF2-40B4-BE49-F238E27FC236}">
                <a16:creationId xmlns:a16="http://schemas.microsoft.com/office/drawing/2014/main" id="{36E541E2-16A8-1A0C-3B09-F91C0FCEE7C9}"/>
              </a:ext>
            </a:extLst>
          </p:cNvPr>
          <p:cNvPicPr>
            <a:picLocks noChangeAspect="1"/>
          </p:cNvPicPr>
          <p:nvPr/>
        </p:nvPicPr>
        <p:blipFill>
          <a:blip r:embed="rId4"/>
          <a:stretch>
            <a:fillRect/>
          </a:stretch>
        </p:blipFill>
        <p:spPr>
          <a:xfrm>
            <a:off x="673768" y="1761699"/>
            <a:ext cx="4728410" cy="2291864"/>
          </a:xfrm>
          <a:prstGeom prst="rect">
            <a:avLst/>
          </a:prstGeom>
        </p:spPr>
      </p:pic>
      <p:pic>
        <p:nvPicPr>
          <p:cNvPr id="10" name="图片 10">
            <a:extLst>
              <a:ext uri="{FF2B5EF4-FFF2-40B4-BE49-F238E27FC236}">
                <a16:creationId xmlns:a16="http://schemas.microsoft.com/office/drawing/2014/main" id="{02B0ADEF-6EC8-E8AF-9FC7-1FD54C5CBD91}"/>
              </a:ext>
            </a:extLst>
          </p:cNvPr>
          <p:cNvPicPr>
            <a:picLocks noGrp="1" noChangeAspect="1"/>
          </p:cNvPicPr>
          <p:nvPr>
            <p:ph idx="1"/>
          </p:nvPr>
        </p:nvPicPr>
        <p:blipFill>
          <a:blip r:embed="rId5"/>
          <a:stretch>
            <a:fillRect/>
          </a:stretch>
        </p:blipFill>
        <p:spPr>
          <a:xfrm>
            <a:off x="7327461" y="1889459"/>
            <a:ext cx="2607343" cy="444165"/>
          </a:xfrm>
        </p:spPr>
      </p:pic>
      <p:sp>
        <p:nvSpPr>
          <p:cNvPr id="11" name="文本框 10">
            <a:extLst>
              <a:ext uri="{FF2B5EF4-FFF2-40B4-BE49-F238E27FC236}">
                <a16:creationId xmlns:a16="http://schemas.microsoft.com/office/drawing/2014/main" id="{2F9A655B-CBFE-3ADA-9343-26638C3D2897}"/>
              </a:ext>
            </a:extLst>
          </p:cNvPr>
          <p:cNvSpPr txBox="1"/>
          <p:nvPr/>
        </p:nvSpPr>
        <p:spPr>
          <a:xfrm>
            <a:off x="5865395" y="1883694"/>
            <a:ext cx="284246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a:ea typeface="宋体"/>
              </a:rPr>
              <a:t>Accurancy:</a:t>
            </a:r>
          </a:p>
          <a:p>
            <a:endParaRPr lang="zh-CN" altLang="en-US" dirty="0">
              <a:ea typeface="宋体"/>
            </a:endParaRPr>
          </a:p>
          <a:p>
            <a:r>
              <a:rPr lang="zh-CN" altLang="en-US">
                <a:ea typeface="宋体"/>
              </a:rPr>
              <a:t>Parameters:</a:t>
            </a:r>
            <a:endParaRPr lang="zh-CN" altLang="en-US" dirty="0">
              <a:ea typeface="宋体"/>
            </a:endParaRPr>
          </a:p>
        </p:txBody>
      </p:sp>
      <p:sp>
        <p:nvSpPr>
          <p:cNvPr id="12" name="文本框 11">
            <a:extLst>
              <a:ext uri="{FF2B5EF4-FFF2-40B4-BE49-F238E27FC236}">
                <a16:creationId xmlns:a16="http://schemas.microsoft.com/office/drawing/2014/main" id="{6EFF9E05-6277-7E94-6C59-C395FB62FE8F}"/>
              </a:ext>
            </a:extLst>
          </p:cNvPr>
          <p:cNvSpPr txBox="1"/>
          <p:nvPr/>
        </p:nvSpPr>
        <p:spPr>
          <a:xfrm>
            <a:off x="9186111" y="2426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b="1" dirty="0">
                <a:solidFill>
                  <a:schemeClr val="bg2">
                    <a:lumMod val="50000"/>
                  </a:schemeClr>
                </a:solidFill>
                <a:ea typeface="宋体"/>
              </a:rPr>
              <a:t>4. </a:t>
            </a:r>
            <a:r>
              <a:rPr lang="zh-CN" b="1">
                <a:solidFill>
                  <a:schemeClr val="bg2">
                    <a:lumMod val="50000"/>
                  </a:schemeClr>
                </a:solidFill>
                <a:ea typeface="宋体"/>
              </a:rPr>
              <a:t>王一安</a:t>
            </a:r>
            <a:r>
              <a:rPr lang="en-US" altLang="zh-CN" b="1" dirty="0">
                <a:solidFill>
                  <a:schemeClr val="bg2">
                    <a:lumMod val="50000"/>
                  </a:schemeClr>
                </a:solidFill>
                <a:ea typeface="宋体"/>
              </a:rPr>
              <a:t>    2030005058</a:t>
            </a:r>
            <a:endParaRPr lang="zh-CN" altLang="en-US" b="1">
              <a:solidFill>
                <a:schemeClr val="bg2">
                  <a:lumMod val="50000"/>
                </a:schemeClr>
              </a:solidFill>
              <a:ea typeface="宋体"/>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102895" y="1716505"/>
            <a:ext cx="9872663" cy="1161048"/>
          </a:xfrm>
        </p:spPr>
        <p:txBody>
          <a:bodyPr vert="horz" lIns="91440" tIns="45720" rIns="91440" bIns="45720" rtlCol="0" anchor="t">
            <a:normAutofit/>
          </a:bodyPr>
          <a:lstStyle/>
          <a:p>
            <a:r>
              <a:rPr lang="zh-CN" altLang="en-US" dirty="0">
                <a:ea typeface="宋体" panose="02010600030101010101" pitchFamily="2" charset="-122"/>
                <a:cs typeface="Calibri" panose="020F0502020204030204"/>
              </a:rPr>
              <a:t>Construct the neuron network, we used network with two layers</a:t>
            </a:r>
          </a:p>
          <a:p>
            <a:r>
              <a:rPr lang="zh-CN" altLang="en-US" dirty="0">
                <a:ea typeface="宋体" panose="02010600030101010101" pitchFamily="2" charset="-122"/>
                <a:cs typeface="Calibri" panose="020F0502020204030204"/>
              </a:rPr>
              <a:t>Define the times of trainning, after each iteration, keep saving the best model.</a:t>
            </a:r>
          </a:p>
          <a:p>
            <a:endParaRPr lang="zh-CN" altLang="en-US" dirty="0">
              <a:ea typeface="宋体" panose="02010600030101010101" pitchFamily="2" charset="-122"/>
              <a:cs typeface="Calibri" panose="020F0502020204030204"/>
            </a:endParaRPr>
          </a:p>
        </p:txBody>
      </p:sp>
      <p:pic>
        <p:nvPicPr>
          <p:cNvPr id="2" name="图片 2">
            <a:extLst>
              <a:ext uri="{FF2B5EF4-FFF2-40B4-BE49-F238E27FC236}">
                <a16:creationId xmlns:a16="http://schemas.microsoft.com/office/drawing/2014/main" id="{A6606317-E0FF-33B2-081A-73549AD19EA4}"/>
              </a:ext>
            </a:extLst>
          </p:cNvPr>
          <p:cNvPicPr>
            <a:picLocks noChangeAspect="1"/>
          </p:cNvPicPr>
          <p:nvPr/>
        </p:nvPicPr>
        <p:blipFill>
          <a:blip r:embed="rId2"/>
          <a:stretch>
            <a:fillRect/>
          </a:stretch>
        </p:blipFill>
        <p:spPr>
          <a:xfrm>
            <a:off x="655608" y="2810488"/>
            <a:ext cx="4396596" cy="2502231"/>
          </a:xfrm>
          <a:prstGeom prst="rect">
            <a:avLst/>
          </a:prstGeom>
        </p:spPr>
      </p:pic>
      <p:pic>
        <p:nvPicPr>
          <p:cNvPr id="3" name="图片 6" descr="图形用户界面, 文本, 应用程序&#10;&#10;已自动生成说明">
            <a:extLst>
              <a:ext uri="{FF2B5EF4-FFF2-40B4-BE49-F238E27FC236}">
                <a16:creationId xmlns:a16="http://schemas.microsoft.com/office/drawing/2014/main" id="{BF210701-93B6-1D86-F0D2-EE0844924A7F}"/>
              </a:ext>
            </a:extLst>
          </p:cNvPr>
          <p:cNvPicPr>
            <a:picLocks noChangeAspect="1"/>
          </p:cNvPicPr>
          <p:nvPr/>
        </p:nvPicPr>
        <p:blipFill>
          <a:blip r:embed="rId3"/>
          <a:stretch>
            <a:fillRect/>
          </a:stretch>
        </p:blipFill>
        <p:spPr>
          <a:xfrm>
            <a:off x="5184476" y="2813621"/>
            <a:ext cx="6596332" cy="2265926"/>
          </a:xfrm>
          <a:prstGeom prst="rect">
            <a:avLst/>
          </a:prstGeom>
        </p:spPr>
      </p:pic>
      <p:sp>
        <p:nvSpPr>
          <p:cNvPr id="8" name="标题 1">
            <a:extLst>
              <a:ext uri="{FF2B5EF4-FFF2-40B4-BE49-F238E27FC236}">
                <a16:creationId xmlns:a16="http://schemas.microsoft.com/office/drawing/2014/main" id="{BBA64DB5-685C-172E-08A2-96DF2F79F0F4}"/>
              </a:ext>
            </a:extLst>
          </p:cNvPr>
          <p:cNvSpPr txBox="1"/>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zh-CN" altLang="en-US">
                <a:ea typeface="宋体"/>
                <a:cs typeface="Calibri Light" panose="020F0302020204030204"/>
              </a:rPr>
              <a:t>Model 4: </a:t>
            </a:r>
            <a:r>
              <a:rPr lang="zh-CN">
                <a:ea typeface="宋体"/>
                <a:cs typeface="Calibri Light" panose="020F0302020204030204"/>
              </a:rPr>
              <a:t>Deep Learning </a:t>
            </a:r>
            <a:r>
              <a:rPr lang="zh-CN" altLang="en-US">
                <a:ea typeface="宋体"/>
                <a:cs typeface="Calibri Light" panose="020F0302020204030204"/>
              </a:rPr>
              <a:t>(</a:t>
            </a:r>
            <a:r>
              <a:rPr lang="zh-CN">
                <a:ea typeface="宋体"/>
                <a:cs typeface="Calibri Light" panose="020F0302020204030204"/>
              </a:rPr>
              <a:t>Neuron Network</a:t>
            </a:r>
            <a:r>
              <a:rPr lang="zh-CN" altLang="en-US">
                <a:ea typeface="宋体"/>
                <a:cs typeface="Calibri Light" panose="020F0302020204030204"/>
              </a:rPr>
              <a:t>)</a:t>
            </a:r>
            <a:endParaRPr lang="zh-CN" altLang="en-US" dirty="0">
              <a:ea typeface="宋体"/>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062789" y="1495926"/>
            <a:ext cx="9872663" cy="4038600"/>
          </a:xfrm>
        </p:spPr>
        <p:txBody>
          <a:bodyPr vert="horz" lIns="91440" tIns="45720" rIns="91440" bIns="45720" rtlCol="0" anchor="t">
            <a:normAutofit/>
          </a:bodyPr>
          <a:lstStyle/>
          <a:p>
            <a:r>
              <a:rPr lang="zh-CN" altLang="en-US">
                <a:ea typeface="宋体"/>
                <a:cs typeface="Calibri" panose="020F0502020204030204"/>
              </a:rPr>
              <a:t>Trainning the model</a:t>
            </a:r>
            <a:endParaRPr lang="zh-CN">
              <a:ea typeface="宋体"/>
            </a:endParaRPr>
          </a:p>
          <a:p>
            <a:endParaRPr lang="zh-CN" altLang="en-US" dirty="0">
              <a:ea typeface="宋体" panose="02010600030101010101" pitchFamily="2" charset="-122"/>
              <a:cs typeface="Calibri" panose="020F0502020204030204"/>
            </a:endParaRPr>
          </a:p>
        </p:txBody>
      </p:sp>
      <p:pic>
        <p:nvPicPr>
          <p:cNvPr id="6" name="图片 6" descr="图形用户界面, 文本, 应用程序, 电子邮件&#10;&#10;已自动生成说明">
            <a:extLst>
              <a:ext uri="{FF2B5EF4-FFF2-40B4-BE49-F238E27FC236}">
                <a16:creationId xmlns:a16="http://schemas.microsoft.com/office/drawing/2014/main" id="{FA3A6197-B019-4356-8D09-0E4C5A3F2772}"/>
              </a:ext>
            </a:extLst>
          </p:cNvPr>
          <p:cNvPicPr>
            <a:picLocks noChangeAspect="1"/>
          </p:cNvPicPr>
          <p:nvPr/>
        </p:nvPicPr>
        <p:blipFill>
          <a:blip r:embed="rId2"/>
          <a:stretch>
            <a:fillRect/>
          </a:stretch>
        </p:blipFill>
        <p:spPr>
          <a:xfrm>
            <a:off x="838730" y="1824678"/>
            <a:ext cx="9063749" cy="4804148"/>
          </a:xfrm>
          <a:prstGeom prst="rect">
            <a:avLst/>
          </a:prstGeom>
        </p:spPr>
      </p:pic>
      <p:sp>
        <p:nvSpPr>
          <p:cNvPr id="10" name="标题 1">
            <a:extLst>
              <a:ext uri="{FF2B5EF4-FFF2-40B4-BE49-F238E27FC236}">
                <a16:creationId xmlns:a16="http://schemas.microsoft.com/office/drawing/2014/main" id="{3FC10DED-BF31-9C06-8185-F2F0D551A557}"/>
              </a:ext>
            </a:extLst>
          </p:cNvPr>
          <p:cNvSpPr txBox="1"/>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zh-CN" altLang="en-US">
                <a:ea typeface="宋体"/>
                <a:cs typeface="Calibri Light" panose="020F0302020204030204"/>
              </a:rPr>
              <a:t>Model 4: </a:t>
            </a:r>
            <a:r>
              <a:rPr lang="zh-CN">
                <a:ea typeface="宋体"/>
                <a:cs typeface="Calibri Light" panose="020F0302020204030204"/>
              </a:rPr>
              <a:t>Deep Learning </a:t>
            </a:r>
            <a:r>
              <a:rPr lang="zh-CN" altLang="en-US">
                <a:ea typeface="宋体"/>
                <a:cs typeface="Calibri Light" panose="020F0302020204030204"/>
              </a:rPr>
              <a:t>(</a:t>
            </a:r>
            <a:r>
              <a:rPr lang="zh-CN">
                <a:ea typeface="宋体"/>
                <a:cs typeface="Calibri Light" panose="020F0302020204030204"/>
              </a:rPr>
              <a:t>Neuron Network</a:t>
            </a:r>
            <a:r>
              <a:rPr lang="zh-CN" altLang="en-US">
                <a:ea typeface="宋体"/>
                <a:cs typeface="Calibri Light" panose="020F0302020204030204"/>
              </a:rPr>
              <a:t>)</a:t>
            </a:r>
            <a:endParaRPr lang="zh-CN" altLang="en-US" dirty="0">
              <a:ea typeface="宋体"/>
            </a:endParaRPr>
          </a:p>
        </p:txBody>
      </p:sp>
    </p:spTree>
    <p:extLst>
      <p:ext uri="{BB962C8B-B14F-4D97-AF65-F5344CB8AC3E}">
        <p14:creationId xmlns:p14="http://schemas.microsoft.com/office/powerpoint/2010/main" val="264996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062789" y="1495926"/>
            <a:ext cx="9872663" cy="4038600"/>
          </a:xfrm>
        </p:spPr>
        <p:txBody>
          <a:bodyPr vert="horz" lIns="91440" tIns="45720" rIns="91440" bIns="45720" rtlCol="0" anchor="t">
            <a:normAutofit/>
          </a:bodyPr>
          <a:lstStyle/>
          <a:p>
            <a:r>
              <a:rPr lang="zh-CN" altLang="en-US">
                <a:ea typeface="宋体"/>
                <a:cs typeface="Calibri" panose="020F0502020204030204"/>
              </a:rPr>
              <a:t>Trainning the model</a:t>
            </a:r>
            <a:endParaRPr lang="zh-CN">
              <a:ea typeface="宋体"/>
            </a:endParaRPr>
          </a:p>
          <a:p>
            <a:endParaRPr lang="zh-CN" altLang="en-US" dirty="0">
              <a:ea typeface="宋体" panose="02010600030101010101" pitchFamily="2" charset="-122"/>
              <a:cs typeface="Calibri" panose="020F0502020204030204"/>
            </a:endParaRPr>
          </a:p>
        </p:txBody>
      </p:sp>
      <p:pic>
        <p:nvPicPr>
          <p:cNvPr id="3" name="图片 5">
            <a:extLst>
              <a:ext uri="{FF2B5EF4-FFF2-40B4-BE49-F238E27FC236}">
                <a16:creationId xmlns:a16="http://schemas.microsoft.com/office/drawing/2014/main" id="{356DD21E-B301-6E03-AE50-68C6EB4444A4}"/>
              </a:ext>
            </a:extLst>
          </p:cNvPr>
          <p:cNvPicPr>
            <a:picLocks noChangeAspect="1"/>
          </p:cNvPicPr>
          <p:nvPr/>
        </p:nvPicPr>
        <p:blipFill>
          <a:blip r:embed="rId2"/>
          <a:stretch>
            <a:fillRect/>
          </a:stretch>
        </p:blipFill>
        <p:spPr>
          <a:xfrm>
            <a:off x="6989592" y="2375916"/>
            <a:ext cx="4813539" cy="3903336"/>
          </a:xfrm>
          <a:prstGeom prst="rect">
            <a:avLst/>
          </a:prstGeom>
        </p:spPr>
      </p:pic>
      <p:pic>
        <p:nvPicPr>
          <p:cNvPr id="2" name="图片 6" descr="图形用户界面, 文本, 应用程序, 电子邮件&#10;&#10;已自动生成说明">
            <a:extLst>
              <a:ext uri="{FF2B5EF4-FFF2-40B4-BE49-F238E27FC236}">
                <a16:creationId xmlns:a16="http://schemas.microsoft.com/office/drawing/2014/main" id="{88D787F3-4614-595D-606F-CAA4FCEB6181}"/>
              </a:ext>
            </a:extLst>
          </p:cNvPr>
          <p:cNvPicPr>
            <a:picLocks noChangeAspect="1"/>
          </p:cNvPicPr>
          <p:nvPr/>
        </p:nvPicPr>
        <p:blipFill rotWithShape="1">
          <a:blip r:embed="rId3"/>
          <a:srcRect r="24000" b="-483"/>
          <a:stretch/>
        </p:blipFill>
        <p:spPr>
          <a:xfrm>
            <a:off x="842513" y="2131108"/>
            <a:ext cx="6065059" cy="3904161"/>
          </a:xfrm>
          <a:prstGeom prst="rect">
            <a:avLst/>
          </a:prstGeom>
        </p:spPr>
      </p:pic>
      <p:sp>
        <p:nvSpPr>
          <p:cNvPr id="9" name="标题 1">
            <a:extLst>
              <a:ext uri="{FF2B5EF4-FFF2-40B4-BE49-F238E27FC236}">
                <a16:creationId xmlns:a16="http://schemas.microsoft.com/office/drawing/2014/main" id="{D6E0686F-AFDC-9B5C-79EA-278F04495875}"/>
              </a:ext>
            </a:extLst>
          </p:cNvPr>
          <p:cNvSpPr txBox="1"/>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zh-CN" altLang="en-US">
                <a:ea typeface="宋体"/>
                <a:cs typeface="Calibri Light" panose="020F0302020204030204"/>
              </a:rPr>
              <a:t>Model 4: </a:t>
            </a:r>
            <a:r>
              <a:rPr lang="zh-CN">
                <a:ea typeface="宋体"/>
                <a:cs typeface="Calibri Light" panose="020F0302020204030204"/>
              </a:rPr>
              <a:t>Deep Learning </a:t>
            </a:r>
            <a:r>
              <a:rPr lang="zh-CN" altLang="en-US">
                <a:ea typeface="宋体"/>
                <a:cs typeface="Calibri Light" panose="020F0302020204030204"/>
              </a:rPr>
              <a:t>(</a:t>
            </a:r>
            <a:r>
              <a:rPr lang="zh-CN">
                <a:ea typeface="宋体"/>
                <a:cs typeface="Calibri Light" panose="020F0302020204030204"/>
              </a:rPr>
              <a:t>Neuron Network</a:t>
            </a:r>
            <a:r>
              <a:rPr lang="zh-CN" altLang="en-US">
                <a:ea typeface="宋体"/>
                <a:cs typeface="Calibri Light" panose="020F0302020204030204"/>
              </a:rPr>
              <a:t>)</a:t>
            </a:r>
            <a:endParaRPr lang="zh-CN" altLang="en-US" dirty="0">
              <a:ea typeface="宋体"/>
            </a:endParaRPr>
          </a:p>
        </p:txBody>
      </p:sp>
    </p:spTree>
    <p:extLst>
      <p:ext uri="{BB962C8B-B14F-4D97-AF65-F5344CB8AC3E}">
        <p14:creationId xmlns:p14="http://schemas.microsoft.com/office/powerpoint/2010/main" val="229685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144" y="231140"/>
            <a:ext cx="9875520" cy="1356360"/>
          </a:xfrm>
        </p:spPr>
        <p:txBody>
          <a:bodyPr/>
          <a:lstStyle/>
          <a:p>
            <a:r>
              <a:rPr lang="en-US" dirty="0">
                <a:latin typeface="Rockwell" panose="02060603020205020403" pitchFamily="18" charset="0"/>
              </a:rPr>
              <a:t>Introduction</a:t>
            </a:r>
          </a:p>
        </p:txBody>
      </p:sp>
      <p:sp>
        <p:nvSpPr>
          <p:cNvPr id="5" name="内容占位符 4"/>
          <p:cNvSpPr>
            <a:spLocks noGrp="1"/>
          </p:cNvSpPr>
          <p:nvPr>
            <p:ph idx="1"/>
          </p:nvPr>
        </p:nvSpPr>
        <p:spPr/>
        <p:txBody>
          <a:bodyPr>
            <a:normAutofit lnSpcReduction="10000"/>
          </a:bodyPr>
          <a:lstStyle/>
          <a:p>
            <a:pPr>
              <a:lnSpc>
                <a:spcPct val="150000"/>
              </a:lnSpc>
            </a:pPr>
            <a:r>
              <a:rPr lang="en-US" altLang="zh-CN" sz="2400" dirty="0">
                <a:solidFill>
                  <a:schemeClr val="tx1"/>
                </a:solidFill>
                <a:latin typeface="Times New Roman" panose="02020603050405020304" pitchFamily="18" charset="0"/>
                <a:cs typeface="Times New Roman" panose="02020603050405020304" pitchFamily="18" charset="0"/>
              </a:rPr>
              <a:t>Adult dataset: “Census Income” data set from the 1994 U.S. Census database.</a:t>
            </a:r>
          </a:p>
          <a:p>
            <a:pPr>
              <a:lnSpc>
                <a:spcPct val="150000"/>
              </a:lnSpc>
            </a:pPr>
            <a:r>
              <a:rPr lang="en-US" altLang="zh-CN" sz="2400" dirty="0">
                <a:solidFill>
                  <a:schemeClr val="tx1"/>
                </a:solidFill>
                <a:latin typeface="Times New Roman" panose="02020603050405020304" pitchFamily="18" charset="0"/>
                <a:cs typeface="Times New Roman" panose="02020603050405020304" pitchFamily="18" charset="0"/>
              </a:rPr>
              <a:t>48842 observations; training data: 32561, test data: 16281.</a:t>
            </a:r>
          </a:p>
          <a:p>
            <a:pPr>
              <a:lnSpc>
                <a:spcPct val="150000"/>
              </a:lnSpc>
            </a:pPr>
            <a:r>
              <a:rPr lang="en-US" altLang="zh-CN" sz="2400" dirty="0">
                <a:solidFill>
                  <a:schemeClr val="tx1"/>
                </a:solidFill>
                <a:latin typeface="Times New Roman" panose="02020603050405020304" pitchFamily="18" charset="0"/>
                <a:cs typeface="Times New Roman" panose="02020603050405020304" pitchFamily="18" charset="0"/>
              </a:rPr>
              <a:t>23.93% of the total annual income is more than 50k $, and 76.07% of the total annual income is less than 50k $</a:t>
            </a:r>
          </a:p>
          <a:p>
            <a:pPr>
              <a:lnSpc>
                <a:spcPct val="150000"/>
              </a:lnSpc>
            </a:pPr>
            <a:r>
              <a:rPr lang="en-US" altLang="zh-CN" sz="2400" dirty="0">
                <a:solidFill>
                  <a:schemeClr val="tx1"/>
                </a:solidFill>
                <a:latin typeface="Times New Roman" panose="02020603050405020304" pitchFamily="18" charset="0"/>
                <a:cs typeface="Times New Roman" panose="02020603050405020304" pitchFamily="18" charset="0"/>
              </a:rPr>
              <a:t>Purpose: forecast whether the annual income exceeds 50k$</a:t>
            </a:r>
          </a:p>
          <a:p>
            <a:pPr>
              <a:lnSpc>
                <a:spcPct val="150000"/>
              </a:lnSpc>
            </a:pPr>
            <a:r>
              <a:rPr lang="en-US" altLang="zh-CN" sz="2400" dirty="0">
                <a:solidFill>
                  <a:schemeClr val="tx1"/>
                </a:solidFill>
                <a:latin typeface="Times New Roman" panose="02020603050405020304" pitchFamily="18" charset="0"/>
                <a:cs typeface="Times New Roman" panose="02020603050405020304" pitchFamily="18" charset="0"/>
              </a:rPr>
              <a:t>Class: whether the annual income exceeds 50k $</a:t>
            </a:r>
          </a:p>
          <a:p>
            <a:endParaRPr lang="en-US" altLang="zh-CN" sz="2400" dirty="0">
              <a:solidFill>
                <a:schemeClr val="tx1"/>
              </a:solidFill>
              <a:latin typeface="Times New Roman" panose="02020603050405020304" pitchFamily="18" charset="0"/>
              <a:cs typeface="Times New Roman" panose="02020603050405020304" pitchFamily="18" charset="0"/>
            </a:endParaRPr>
          </a:p>
          <a:p>
            <a:pPr marL="45720" indent="0">
              <a:buNone/>
            </a:pPr>
            <a:endParaRPr lang="zh-CN" altLang="en-US" sz="2400" dirty="0">
              <a:solidFill>
                <a:schemeClr val="tx1"/>
              </a:solidFill>
              <a:latin typeface="Times New Roman" panose="02020603050405020304" pitchFamily="18" charset="0"/>
              <a:cs typeface="Times New Roman" panose="02020603050405020304" pitchFamily="18" charset="0"/>
            </a:endParaRPr>
          </a:p>
        </p:txBody>
      </p:sp>
      <p:pic>
        <p:nvPicPr>
          <p:cNvPr id="7" name="Graphic 6" descr="Sun"/>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97040" y="452120"/>
            <a:ext cx="914400" cy="914400"/>
          </a:xfrm>
          <a:prstGeom prst="rect">
            <a:avLst/>
          </a:prstGeom>
        </p:spPr>
      </p:pic>
      <p:sp>
        <p:nvSpPr>
          <p:cNvPr id="3" name="文本框 2">
            <a:extLst>
              <a:ext uri="{FF2B5EF4-FFF2-40B4-BE49-F238E27FC236}">
                <a16:creationId xmlns:a16="http://schemas.microsoft.com/office/drawing/2014/main" id="{1949E7B6-45E1-99CE-DDCB-F3B67C6D32FE}"/>
              </a:ext>
            </a:extLst>
          </p:cNvPr>
          <p:cNvSpPr txBox="1"/>
          <p:nvPr/>
        </p:nvSpPr>
        <p:spPr>
          <a:xfrm>
            <a:off x="9216190" y="2626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b="1" dirty="0">
                <a:solidFill>
                  <a:schemeClr val="bg2">
                    <a:lumMod val="50000"/>
                  </a:schemeClr>
                </a:solidFill>
                <a:ea typeface="宋体"/>
              </a:rPr>
              <a:t>1.  </a:t>
            </a:r>
            <a:r>
              <a:rPr lang="zh-CN" b="1">
                <a:solidFill>
                  <a:schemeClr val="bg2">
                    <a:lumMod val="50000"/>
                  </a:schemeClr>
                </a:solidFill>
                <a:ea typeface="宋体"/>
              </a:rPr>
              <a:t>李文锐</a:t>
            </a:r>
            <a:r>
              <a:rPr lang="en-US" altLang="zh-CN" b="1" dirty="0">
                <a:solidFill>
                  <a:schemeClr val="bg2">
                    <a:lumMod val="50000"/>
                  </a:schemeClr>
                </a:solidFill>
                <a:ea typeface="宋体"/>
              </a:rPr>
              <a:t>   2030005036</a:t>
            </a:r>
            <a:endParaRPr lang="zh-CN" altLang="en-US" b="1">
              <a:solidFill>
                <a:schemeClr val="bg2">
                  <a:lumMod val="50000"/>
                </a:schemeClr>
              </a:solidFill>
              <a:ea typeface="宋体"/>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zh-CN" altLang="en-US">
                <a:ea typeface="宋体"/>
                <a:cs typeface="Calibri Light" panose="020F0302020204030204"/>
              </a:rPr>
              <a:t>Model 4: </a:t>
            </a:r>
            <a:r>
              <a:rPr lang="zh-CN">
                <a:ea typeface="宋体"/>
                <a:cs typeface="Calibri Light" panose="020F0302020204030204"/>
              </a:rPr>
              <a:t>Deep Learning </a:t>
            </a:r>
            <a:r>
              <a:rPr lang="zh-CN" altLang="en-US">
                <a:ea typeface="宋体"/>
                <a:cs typeface="Calibri Light" panose="020F0302020204030204"/>
              </a:rPr>
              <a:t>(</a:t>
            </a:r>
            <a:r>
              <a:rPr lang="zh-CN">
                <a:ea typeface="宋体"/>
                <a:cs typeface="Calibri Light" panose="020F0302020204030204"/>
              </a:rPr>
              <a:t>Neuron Network</a:t>
            </a:r>
            <a:r>
              <a:rPr lang="zh-CN" altLang="en-US">
                <a:ea typeface="宋体"/>
                <a:cs typeface="Calibri Light" panose="020F0302020204030204"/>
              </a:rPr>
              <a:t>)</a:t>
            </a:r>
            <a:endParaRPr lang="zh-CN" altLang="en-US" dirty="0">
              <a:ea typeface="宋体"/>
            </a:endParaRPr>
          </a:p>
        </p:txBody>
      </p:sp>
      <p:sp>
        <p:nvSpPr>
          <p:cNvPr id="5" name="内容占位符 2"/>
          <p:cNvSpPr>
            <a:spLocks noGrp="1"/>
          </p:cNvSpPr>
          <p:nvPr>
            <p:ph idx="1"/>
          </p:nvPr>
        </p:nvSpPr>
        <p:spPr>
          <a:xfrm>
            <a:off x="1062789" y="1495926"/>
            <a:ext cx="9872663" cy="4038600"/>
          </a:xfrm>
        </p:spPr>
        <p:txBody>
          <a:bodyPr vert="horz" lIns="91440" tIns="45720" rIns="91440" bIns="45720" rtlCol="0" anchor="t">
            <a:normAutofit/>
          </a:bodyPr>
          <a:lstStyle/>
          <a:p>
            <a:r>
              <a:rPr lang="zh-CN" altLang="en-US">
                <a:ea typeface="宋体"/>
                <a:cs typeface="Calibri" panose="020F0502020204030204"/>
              </a:rPr>
              <a:t>Trainning the model</a:t>
            </a:r>
            <a:endParaRPr lang="zh-CN">
              <a:ea typeface="宋体"/>
            </a:endParaRPr>
          </a:p>
          <a:p>
            <a:endParaRPr lang="zh-CN" altLang="en-US" dirty="0">
              <a:ea typeface="宋体" panose="02010600030101010101" pitchFamily="2" charset="-122"/>
              <a:cs typeface="Calibri" panose="020F0502020204030204"/>
            </a:endParaRPr>
          </a:p>
        </p:txBody>
      </p:sp>
      <p:pic>
        <p:nvPicPr>
          <p:cNvPr id="2" name="图片 6" descr="图形用户界面, 文本, 应用程序, 电子邮件&#10;&#10;已自动生成说明">
            <a:extLst>
              <a:ext uri="{FF2B5EF4-FFF2-40B4-BE49-F238E27FC236}">
                <a16:creationId xmlns:a16="http://schemas.microsoft.com/office/drawing/2014/main" id="{88D787F3-4614-595D-606F-CAA4FCEB6181}"/>
              </a:ext>
            </a:extLst>
          </p:cNvPr>
          <p:cNvPicPr>
            <a:picLocks noChangeAspect="1"/>
          </p:cNvPicPr>
          <p:nvPr/>
        </p:nvPicPr>
        <p:blipFill rotWithShape="1">
          <a:blip r:embed="rId2"/>
          <a:srcRect r="24000" b="-483"/>
          <a:stretch/>
        </p:blipFill>
        <p:spPr>
          <a:xfrm>
            <a:off x="842513" y="2131108"/>
            <a:ext cx="6065059" cy="3904161"/>
          </a:xfrm>
          <a:prstGeom prst="rect">
            <a:avLst/>
          </a:prstGeom>
        </p:spPr>
      </p:pic>
      <p:pic>
        <p:nvPicPr>
          <p:cNvPr id="6" name="图片 6">
            <a:extLst>
              <a:ext uri="{FF2B5EF4-FFF2-40B4-BE49-F238E27FC236}">
                <a16:creationId xmlns:a16="http://schemas.microsoft.com/office/drawing/2014/main" id="{482C0A87-F35A-CAE0-B431-D8B3328DAB1B}"/>
              </a:ext>
            </a:extLst>
          </p:cNvPr>
          <p:cNvPicPr>
            <a:picLocks noChangeAspect="1"/>
          </p:cNvPicPr>
          <p:nvPr/>
        </p:nvPicPr>
        <p:blipFill rotWithShape="1">
          <a:blip r:embed="rId3"/>
          <a:srcRect b="19261"/>
          <a:stretch/>
        </p:blipFill>
        <p:spPr>
          <a:xfrm>
            <a:off x="6999514" y="1841489"/>
            <a:ext cx="4822371" cy="3336926"/>
          </a:xfrm>
          <a:prstGeom prst="rect">
            <a:avLst/>
          </a:prstGeom>
        </p:spPr>
      </p:pic>
    </p:spTree>
    <p:extLst>
      <p:ext uri="{BB962C8B-B14F-4D97-AF65-F5344CB8AC3E}">
        <p14:creationId xmlns:p14="http://schemas.microsoft.com/office/powerpoint/2010/main" val="3457965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143000" y="2057400"/>
            <a:ext cx="9872663" cy="4038600"/>
          </a:xfrm>
        </p:spPr>
        <p:txBody>
          <a:bodyPr vert="horz" lIns="91440" tIns="45720" rIns="91440" bIns="45720" rtlCol="0" anchor="t">
            <a:normAutofit/>
          </a:bodyPr>
          <a:lstStyle/>
          <a:p>
            <a:r>
              <a:rPr lang="zh-CN" altLang="en-US">
                <a:ea typeface="宋体"/>
                <a:cs typeface="Calibri" panose="020F0502020204030204"/>
              </a:rPr>
              <a:t>Fetch the best model from CPU</a:t>
            </a:r>
            <a:endParaRPr lang="zh-CN">
              <a:ea typeface="宋体"/>
            </a:endParaRPr>
          </a:p>
          <a:p>
            <a:endParaRPr lang="zh-CN" altLang="en-US" dirty="0">
              <a:ea typeface="宋体" panose="02010600030101010101" pitchFamily="2" charset="-122"/>
              <a:cs typeface="Calibri" panose="020F0502020204030204"/>
            </a:endParaRPr>
          </a:p>
        </p:txBody>
      </p:sp>
      <p:pic>
        <p:nvPicPr>
          <p:cNvPr id="2" name="图片 2" descr="文本&#10;&#10;已自动生成说明">
            <a:extLst>
              <a:ext uri="{FF2B5EF4-FFF2-40B4-BE49-F238E27FC236}">
                <a16:creationId xmlns:a16="http://schemas.microsoft.com/office/drawing/2014/main" id="{5DD68CD2-3C74-D64C-C446-B2AECA8E0D8B}"/>
              </a:ext>
            </a:extLst>
          </p:cNvPr>
          <p:cNvPicPr>
            <a:picLocks noChangeAspect="1"/>
          </p:cNvPicPr>
          <p:nvPr/>
        </p:nvPicPr>
        <p:blipFill>
          <a:blip r:embed="rId2"/>
          <a:stretch>
            <a:fillRect/>
          </a:stretch>
        </p:blipFill>
        <p:spPr>
          <a:xfrm>
            <a:off x="1759993" y="2822107"/>
            <a:ext cx="7804030" cy="2497477"/>
          </a:xfrm>
          <a:prstGeom prst="rect">
            <a:avLst/>
          </a:prstGeom>
        </p:spPr>
      </p:pic>
      <p:sp>
        <p:nvSpPr>
          <p:cNvPr id="7" name="标题 1">
            <a:extLst>
              <a:ext uri="{FF2B5EF4-FFF2-40B4-BE49-F238E27FC236}">
                <a16:creationId xmlns:a16="http://schemas.microsoft.com/office/drawing/2014/main" id="{7EEA2F90-52E5-80C7-4F94-6ECF9B857471}"/>
              </a:ext>
            </a:extLst>
          </p:cNvPr>
          <p:cNvSpPr txBox="1"/>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zh-CN" altLang="en-US">
                <a:ea typeface="宋体"/>
                <a:cs typeface="Calibri Light" panose="020F0302020204030204"/>
              </a:rPr>
              <a:t>Model 4: </a:t>
            </a:r>
            <a:r>
              <a:rPr lang="zh-CN">
                <a:ea typeface="宋体"/>
                <a:cs typeface="Calibri Light" panose="020F0302020204030204"/>
              </a:rPr>
              <a:t>Deep Learning </a:t>
            </a:r>
            <a:r>
              <a:rPr lang="zh-CN" altLang="en-US">
                <a:ea typeface="宋体"/>
                <a:cs typeface="Calibri Light" panose="020F0302020204030204"/>
              </a:rPr>
              <a:t>(</a:t>
            </a:r>
            <a:r>
              <a:rPr lang="zh-CN">
                <a:ea typeface="宋体"/>
                <a:cs typeface="Calibri Light" panose="020F0302020204030204"/>
              </a:rPr>
              <a:t>Neuron Network</a:t>
            </a:r>
            <a:r>
              <a:rPr lang="zh-CN" altLang="en-US">
                <a:ea typeface="宋体"/>
                <a:cs typeface="Calibri Light" panose="020F0302020204030204"/>
              </a:rPr>
              <a:t>)</a:t>
            </a:r>
            <a:endParaRPr lang="zh-CN" altLang="en-US" dirty="0">
              <a:ea typeface="宋体"/>
            </a:endParaRPr>
          </a:p>
        </p:txBody>
      </p:sp>
    </p:spTree>
    <p:extLst>
      <p:ext uri="{BB962C8B-B14F-4D97-AF65-F5344CB8AC3E}">
        <p14:creationId xmlns:p14="http://schemas.microsoft.com/office/powerpoint/2010/main" val="1811894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099868" y="2057400"/>
            <a:ext cx="9915795" cy="616789"/>
          </a:xfrm>
        </p:spPr>
        <p:txBody>
          <a:bodyPr vert="horz" lIns="91440" tIns="45720" rIns="91440" bIns="45720" rtlCol="0" anchor="t">
            <a:normAutofit/>
          </a:bodyPr>
          <a:lstStyle/>
          <a:p>
            <a:r>
              <a:rPr lang="zh-CN" altLang="en-US">
                <a:ea typeface="宋体"/>
                <a:cs typeface="Calibri" panose="020F0502020204030204"/>
              </a:rPr>
              <a:t>Test Result</a:t>
            </a:r>
            <a:endParaRPr lang="zh-CN"/>
          </a:p>
          <a:p>
            <a:endParaRPr lang="zh-CN" altLang="en-US" dirty="0">
              <a:ea typeface="宋体" panose="02010600030101010101" pitchFamily="2" charset="-122"/>
              <a:cs typeface="Calibri" panose="020F0502020204030204"/>
            </a:endParaRPr>
          </a:p>
        </p:txBody>
      </p:sp>
      <p:pic>
        <p:nvPicPr>
          <p:cNvPr id="6" name="图片 4"/>
          <p:cNvPicPr>
            <a:picLocks noChangeAspect="1"/>
          </p:cNvPicPr>
          <p:nvPr/>
        </p:nvPicPr>
        <p:blipFill>
          <a:blip r:embed="rId2"/>
          <a:stretch>
            <a:fillRect/>
          </a:stretch>
        </p:blipFill>
        <p:spPr>
          <a:xfrm>
            <a:off x="1287455" y="2934497"/>
            <a:ext cx="9241765" cy="458556"/>
          </a:xfrm>
          <a:prstGeom prst="rect">
            <a:avLst/>
          </a:prstGeom>
        </p:spPr>
      </p:pic>
      <p:sp>
        <p:nvSpPr>
          <p:cNvPr id="3" name="标题 1">
            <a:extLst>
              <a:ext uri="{FF2B5EF4-FFF2-40B4-BE49-F238E27FC236}">
                <a16:creationId xmlns:a16="http://schemas.microsoft.com/office/drawing/2014/main" id="{9F62A8EB-A26E-5FCD-0DDA-8BEB0EF2336D}"/>
              </a:ext>
            </a:extLst>
          </p:cNvPr>
          <p:cNvSpPr txBox="1"/>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zh-CN" altLang="en-US">
                <a:ea typeface="宋体"/>
                <a:cs typeface="Calibri Light" panose="020F0302020204030204"/>
              </a:rPr>
              <a:t>Model 4: </a:t>
            </a:r>
            <a:r>
              <a:rPr lang="zh-CN">
                <a:ea typeface="宋体"/>
                <a:cs typeface="Calibri Light" panose="020F0302020204030204"/>
              </a:rPr>
              <a:t>Deep Learning </a:t>
            </a:r>
            <a:r>
              <a:rPr lang="zh-CN" altLang="en-US">
                <a:ea typeface="宋体"/>
                <a:cs typeface="Calibri Light" panose="020F0302020204030204"/>
              </a:rPr>
              <a:t>(</a:t>
            </a:r>
            <a:r>
              <a:rPr lang="zh-CN">
                <a:ea typeface="宋体"/>
                <a:cs typeface="Calibri Light" panose="020F0302020204030204"/>
              </a:rPr>
              <a:t>Neuron Network</a:t>
            </a:r>
            <a:r>
              <a:rPr lang="zh-CN" altLang="en-US">
                <a:ea typeface="宋体"/>
                <a:cs typeface="Calibri Light" panose="020F0302020204030204"/>
              </a:rPr>
              <a:t>)</a:t>
            </a:r>
            <a:endParaRPr lang="zh-CN" altLang="en-US" dirty="0">
              <a:ea typeface="宋体"/>
            </a:endParaRPr>
          </a:p>
        </p:txBody>
      </p:sp>
    </p:spTree>
    <p:extLst>
      <p:ext uri="{BB962C8B-B14F-4D97-AF65-F5344CB8AC3E}">
        <p14:creationId xmlns:p14="http://schemas.microsoft.com/office/powerpoint/2010/main" val="1536576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altLang="zh-CN" dirty="0">
                <a:latin typeface="Rockwell" panose="02060603020205020403" pitchFamily="18" charset="0"/>
              </a:rPr>
              <a:t>Conclusion: </a:t>
            </a:r>
            <a:r>
              <a:rPr lang="en-US" dirty="0">
                <a:latin typeface="Rockwell" panose="02060603020205020403" pitchFamily="18" charset="0"/>
              </a:rPr>
              <a:t>model comparison</a:t>
            </a:r>
          </a:p>
        </p:txBody>
      </p:sp>
      <p:graphicFrame>
        <p:nvGraphicFramePr>
          <p:cNvPr id="4" name="Content Placeholder 3">
            <a:extLst>
              <a:ext uri="{FF2B5EF4-FFF2-40B4-BE49-F238E27FC236}">
                <a16:creationId xmlns:a16="http://schemas.microsoft.com/office/drawing/2014/main" id="{31F44B22-324B-4DE8-B32C-85312184904C}"/>
              </a:ext>
            </a:extLst>
          </p:cNvPr>
          <p:cNvGraphicFramePr>
            <a:graphicFrameLocks noGrp="1"/>
          </p:cNvGraphicFramePr>
          <p:nvPr>
            <p:ph idx="1"/>
            <p:extLst>
              <p:ext uri="{D42A27DB-BD31-4B8C-83A1-F6EECF244321}">
                <p14:modId xmlns:p14="http://schemas.microsoft.com/office/powerpoint/2010/main" val="3761207931"/>
              </p:ext>
            </p:extLst>
          </p:nvPr>
        </p:nvGraphicFramePr>
        <p:xfrm>
          <a:off x="1096767" y="3566912"/>
          <a:ext cx="9875520" cy="2065846"/>
        </p:xfrm>
        <a:graphic>
          <a:graphicData uri="http://schemas.openxmlformats.org/drawingml/2006/table">
            <a:tbl>
              <a:tblPr firstRow="1" bandRow="1">
                <a:tableStyleId>{5C22544A-7EE6-4342-B048-85BDC9FD1C3A}</a:tableStyleId>
              </a:tblPr>
              <a:tblGrid>
                <a:gridCol w="4748408">
                  <a:extLst>
                    <a:ext uri="{9D8B030D-6E8A-4147-A177-3AD203B41FA5}">
                      <a16:colId xmlns:a16="http://schemas.microsoft.com/office/drawing/2014/main" val="743422230"/>
                    </a:ext>
                  </a:extLst>
                </a:gridCol>
                <a:gridCol w="5127112">
                  <a:extLst>
                    <a:ext uri="{9D8B030D-6E8A-4147-A177-3AD203B41FA5}">
                      <a16:colId xmlns:a16="http://schemas.microsoft.com/office/drawing/2014/main" val="777156215"/>
                    </a:ext>
                  </a:extLst>
                </a:gridCol>
              </a:tblGrid>
              <a:tr h="0">
                <a:tc>
                  <a:txBody>
                    <a:bodyPr/>
                    <a:lstStyle/>
                    <a:p>
                      <a:r>
                        <a:rPr lang="en-US" dirty="0">
                          <a:latin typeface="Tahoma" panose="020B0604030504040204" pitchFamily="34" charset="0"/>
                          <a:ea typeface="Tahoma" panose="020B0604030504040204" pitchFamily="34" charset="0"/>
                          <a:cs typeface="Tahoma" panose="020B0604030504040204" pitchFamily="34" charset="0"/>
                        </a:rPr>
                        <a:t>Reasons for low accuracy…</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Resolvent...</a:t>
                      </a:r>
                    </a:p>
                  </a:txBody>
                  <a:tcPr/>
                </a:tc>
                <a:extLst>
                  <a:ext uri="{0D108BD9-81ED-4DB2-BD59-A6C34878D82A}">
                    <a16:rowId xmlns:a16="http://schemas.microsoft.com/office/drawing/2014/main" val="2496822786"/>
                  </a:ext>
                </a:extLst>
              </a:tr>
              <a:tr h="1230258">
                <a:tc>
                  <a:txBody>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dirty="0">
                          <a:latin typeface="Tahoma" panose="020B0604030504040204" pitchFamily="34" charset="0"/>
                          <a:ea typeface="Tahoma" panose="020B0604030504040204" pitchFamily="34" charset="0"/>
                          <a:cs typeface="Tahoma" panose="020B0604030504040204" pitchFamily="34" charset="0"/>
                        </a:rPr>
                        <a:t>The robustness of the model is not enough.</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ü"/>
                        <a:tabLst/>
                        <a:defRPr/>
                      </a:pPr>
                      <a:r>
                        <a:rPr lang="en-US" sz="1600" dirty="0">
                          <a:latin typeface="Tahoma" panose="020B0604030504040204" pitchFamily="34" charset="0"/>
                          <a:ea typeface="Tahoma" panose="020B0604030504040204" pitchFamily="34" charset="0"/>
                          <a:cs typeface="Tahoma" panose="020B0604030504040204" pitchFamily="34" charset="0"/>
                        </a:rPr>
                        <a:t>There is a large number of discrete data in the dataset, and the data is highly sparse after the unique heat coding.</a:t>
                      </a:r>
                    </a:p>
                  </a:txBody>
                  <a:tcPr/>
                </a:tc>
                <a:tc>
                  <a:txBody>
                    <a:bodyPr/>
                    <a:lstStyle/>
                    <a:p>
                      <a:pPr marL="285750" indent="-285750">
                        <a:lnSpc>
                          <a:spcPct val="150000"/>
                        </a:lnSpc>
                        <a:buFont typeface="Wingdings" panose="05000000000000000000" pitchFamily="2" charset="2"/>
                        <a:buChar char="Ø"/>
                      </a:pPr>
                      <a:r>
                        <a:rPr lang="en-US" sz="1200" dirty="0">
                          <a:latin typeface="Tahoma"/>
                          <a:ea typeface="Tahoma"/>
                          <a:cs typeface="Tahoma"/>
                        </a:rPr>
                        <a:t>To adjust the parameters of the model searchingly, you can consider increasing the complexity of the model, and pay attention to over fitting in the process, make sure you are completing your class job, if you have one</a:t>
                      </a:r>
                    </a:p>
                    <a:p>
                      <a:pPr marL="285750" indent="-285750">
                        <a:lnSpc>
                          <a:spcPct val="150000"/>
                        </a:lnSpc>
                        <a:buFont typeface="Wingdings" panose="05000000000000000000" pitchFamily="2" charset="2"/>
                        <a:buChar char="Ø"/>
                      </a:pPr>
                      <a:r>
                        <a:rPr lang="en-US" sz="1200" dirty="0">
                          <a:latin typeface="Tahoma" panose="020B0604030504040204" pitchFamily="34" charset="0"/>
                          <a:ea typeface="Tahoma" panose="020B0604030504040204" pitchFamily="34" charset="0"/>
                          <a:cs typeface="Tahoma" panose="020B0604030504040204" pitchFamily="34" charset="0"/>
                        </a:rPr>
                        <a:t> Do not select the method of exclusive hot coding to reduce the dimension of data, and you can consider embedding</a:t>
                      </a:r>
                    </a:p>
                  </a:txBody>
                  <a:tcPr/>
                </a:tc>
                <a:extLst>
                  <a:ext uri="{0D108BD9-81ED-4DB2-BD59-A6C34878D82A}">
                    <a16:rowId xmlns:a16="http://schemas.microsoft.com/office/drawing/2014/main" val="744739329"/>
                  </a:ext>
                </a:extLst>
              </a:tr>
            </a:tbl>
          </a:graphicData>
        </a:graphic>
      </p:graphicFrame>
      <p:pic>
        <p:nvPicPr>
          <p:cNvPr id="3" name="Graphic 4" descr="Dance">
            <a:extLst>
              <a:ext uri="{FF2B5EF4-FFF2-40B4-BE49-F238E27FC236}">
                <a16:creationId xmlns:a16="http://schemas.microsoft.com/office/drawing/2014/main" id="{7124FDC3-725E-554B-B2B5-33F50CF6BC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84756" y="465847"/>
            <a:ext cx="914400" cy="914400"/>
          </a:xfrm>
          <a:prstGeom prst="rect">
            <a:avLst/>
          </a:prstGeom>
        </p:spPr>
      </p:pic>
      <p:sp>
        <p:nvSpPr>
          <p:cNvPr id="6" name="文本框 5">
            <a:extLst>
              <a:ext uri="{FF2B5EF4-FFF2-40B4-BE49-F238E27FC236}">
                <a16:creationId xmlns:a16="http://schemas.microsoft.com/office/drawing/2014/main" id="{36188BB4-F2E0-16D2-5355-ED12790328EA}"/>
              </a:ext>
            </a:extLst>
          </p:cNvPr>
          <p:cNvSpPr txBox="1"/>
          <p:nvPr/>
        </p:nvSpPr>
        <p:spPr>
          <a:xfrm>
            <a:off x="1096766" y="1434353"/>
            <a:ext cx="9872664" cy="1569660"/>
          </a:xfrm>
          <a:prstGeom prst="rect">
            <a:avLst/>
          </a:prstGeom>
          <a:noFill/>
        </p:spPr>
        <p:txBody>
          <a:bodyPr wrap="square" lIns="91440" tIns="45720" rIns="91440" bIns="45720" rtlCol="0" anchor="t">
            <a:spAutoFit/>
          </a:bodyPr>
          <a:lstStyle/>
          <a:p>
            <a:r>
              <a:rPr lang="en-US" altLang="zh-CN" sz="2400" dirty="0">
                <a:ea typeface="宋体"/>
              </a:rPr>
              <a:t>According to the prediction results in the test set of the Adult dataset, the accuracy of the deep learning model, decision tree, support vector machine and random forest is 0.831, 0.833, 0.834 and 0.814 respectively, and the accuracy of the four models is similar.</a:t>
            </a:r>
            <a:endParaRPr lang="zh-CN" altLang="en-US" sz="2400">
              <a:ea typeface="宋体"/>
            </a:endParaRPr>
          </a:p>
        </p:txBody>
      </p:sp>
      <p:sp>
        <p:nvSpPr>
          <p:cNvPr id="5" name="文本框 4">
            <a:extLst>
              <a:ext uri="{FF2B5EF4-FFF2-40B4-BE49-F238E27FC236}">
                <a16:creationId xmlns:a16="http://schemas.microsoft.com/office/drawing/2014/main" id="{0CEAFA88-2B63-D7F5-6C68-A1BE06B82D44}"/>
              </a:ext>
            </a:extLst>
          </p:cNvPr>
          <p:cNvSpPr txBox="1"/>
          <p:nvPr/>
        </p:nvSpPr>
        <p:spPr>
          <a:xfrm>
            <a:off x="9241972" y="2503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b="1" dirty="0">
                <a:solidFill>
                  <a:schemeClr val="bg2">
                    <a:lumMod val="50000"/>
                  </a:schemeClr>
                </a:solidFill>
                <a:ea typeface="宋体"/>
              </a:rPr>
              <a:t>5. </a:t>
            </a:r>
            <a:r>
              <a:rPr lang="zh-CN" b="1">
                <a:solidFill>
                  <a:schemeClr val="bg2">
                    <a:lumMod val="50000"/>
                  </a:schemeClr>
                </a:solidFill>
                <a:ea typeface="宋体"/>
              </a:rPr>
              <a:t>陈俊霖   </a:t>
            </a:r>
            <a:r>
              <a:rPr lang="en-US" altLang="zh-CN" b="1" dirty="0">
                <a:solidFill>
                  <a:schemeClr val="bg2">
                    <a:lumMod val="50000"/>
                  </a:schemeClr>
                </a:solidFill>
                <a:ea typeface="宋体"/>
              </a:rPr>
              <a:t> 2030005004</a:t>
            </a:r>
            <a:endParaRPr lang="zh-CN" altLang="en-US" b="1">
              <a:solidFill>
                <a:schemeClr val="bg2">
                  <a:lumMod val="50000"/>
                </a:schemeClr>
              </a:solidFill>
              <a:ea typeface="宋体"/>
            </a:endParaRPr>
          </a:p>
        </p:txBody>
      </p:sp>
    </p:spTree>
    <p:extLst>
      <p:ext uri="{BB962C8B-B14F-4D97-AF65-F5344CB8AC3E}">
        <p14:creationId xmlns:p14="http://schemas.microsoft.com/office/powerpoint/2010/main" val="2190459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E61C3-F454-2348-D589-E3D2A70003C0}"/>
              </a:ext>
            </a:extLst>
          </p:cNvPr>
          <p:cNvSpPr>
            <a:spLocks noGrp="1"/>
          </p:cNvSpPr>
          <p:nvPr>
            <p:ph type="title"/>
          </p:nvPr>
        </p:nvSpPr>
        <p:spPr>
          <a:xfrm>
            <a:off x="1158240" y="2271058"/>
            <a:ext cx="9875520" cy="1356360"/>
          </a:xfrm>
        </p:spPr>
        <p:txBody>
          <a:bodyPr/>
          <a:lstStyle/>
          <a:p>
            <a:pPr algn="ctr"/>
            <a:r>
              <a:rPr lang="en-US" altLang="zh-CN" dirty="0"/>
              <a:t>Thank you for listening!</a:t>
            </a:r>
            <a:endParaRPr lang="zh-CN" altLang="en-US" dirty="0"/>
          </a:p>
        </p:txBody>
      </p:sp>
      <p:sp>
        <p:nvSpPr>
          <p:cNvPr id="3" name="文本框 1">
            <a:extLst>
              <a:ext uri="{FF2B5EF4-FFF2-40B4-BE49-F238E27FC236}">
                <a16:creationId xmlns:a16="http://schemas.microsoft.com/office/drawing/2014/main" id="{549BFD9D-D7C1-E40B-0798-84BC8F3D8A50}"/>
              </a:ext>
            </a:extLst>
          </p:cNvPr>
          <p:cNvSpPr txBox="1"/>
          <p:nvPr/>
        </p:nvSpPr>
        <p:spPr>
          <a:xfrm>
            <a:off x="2499418" y="3882189"/>
            <a:ext cx="7585910"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ea typeface="+mn-lt"/>
                <a:cs typeface="+mn-lt"/>
              </a:rPr>
              <a:t>Code: </a:t>
            </a:r>
            <a:r>
              <a:rPr lang="en-US" dirty="0">
                <a:ea typeface="+mn-lt"/>
                <a:cs typeface="+mn-lt"/>
                <a:hlinkClick r:id="rId2"/>
              </a:rPr>
              <a:t>https://github.com/g20021215/Data-Mining-2022</a:t>
            </a:r>
            <a:r>
              <a:rPr lang="en-US" dirty="0">
                <a:ea typeface="+mn-lt"/>
                <a:cs typeface="+mn-lt"/>
              </a:rPr>
              <a:t> </a:t>
            </a:r>
            <a:endParaRPr lang="zh-CN" altLang="en-US" dirty="0">
              <a:ea typeface="+mn-lt"/>
              <a:cs typeface="+mn-lt"/>
            </a:endParaRPr>
          </a:p>
          <a:p>
            <a:r>
              <a:rPr lang="en-US" dirty="0">
                <a:ea typeface="+mn-lt"/>
                <a:cs typeface="+mn-lt"/>
              </a:rPr>
              <a:t>Dataset: </a:t>
            </a:r>
            <a:r>
              <a:rPr lang="en-US" dirty="0">
                <a:ea typeface="+mn-lt"/>
                <a:cs typeface="+mn-lt"/>
                <a:hlinkClick r:id="rId3"/>
              </a:rPr>
              <a:t>https://archive.ics.uci.edu/ml/machine-learning-databases/adult/</a:t>
            </a:r>
            <a:r>
              <a:rPr lang="en-US" dirty="0">
                <a:ea typeface="+mn-lt"/>
                <a:cs typeface="+mn-lt"/>
              </a:rPr>
              <a:t>   </a:t>
            </a:r>
            <a:endParaRPr lang="zh-CN" dirty="0">
              <a:ea typeface="+mn-lt"/>
              <a:cs typeface="+mn-lt"/>
            </a:endParaRPr>
          </a:p>
        </p:txBody>
      </p:sp>
      <p:pic>
        <p:nvPicPr>
          <p:cNvPr id="4" name="图片 4" descr="形状, 图标&#10;&#10;已自动生成说明">
            <a:extLst>
              <a:ext uri="{FF2B5EF4-FFF2-40B4-BE49-F238E27FC236}">
                <a16:creationId xmlns:a16="http://schemas.microsoft.com/office/drawing/2014/main" id="{C50859CB-2003-4419-8B66-24A3DF5AEBB8}"/>
              </a:ext>
            </a:extLst>
          </p:cNvPr>
          <p:cNvPicPr>
            <a:picLocks noChangeAspect="1"/>
          </p:cNvPicPr>
          <p:nvPr/>
        </p:nvPicPr>
        <p:blipFill>
          <a:blip r:embed="rId4"/>
          <a:stretch>
            <a:fillRect/>
          </a:stretch>
        </p:blipFill>
        <p:spPr>
          <a:xfrm>
            <a:off x="8805611" y="5376612"/>
            <a:ext cx="1209675" cy="1209675"/>
          </a:xfrm>
          <a:prstGeom prst="rect">
            <a:avLst/>
          </a:prstGeom>
        </p:spPr>
      </p:pic>
      <p:pic>
        <p:nvPicPr>
          <p:cNvPr id="6" name="图片 6">
            <a:extLst>
              <a:ext uri="{FF2B5EF4-FFF2-40B4-BE49-F238E27FC236}">
                <a16:creationId xmlns:a16="http://schemas.microsoft.com/office/drawing/2014/main" id="{9F2279F2-F144-E9CA-9D4D-BD50EA7DBB17}"/>
              </a:ext>
            </a:extLst>
          </p:cNvPr>
          <p:cNvPicPr>
            <a:picLocks noChangeAspect="1"/>
          </p:cNvPicPr>
          <p:nvPr/>
        </p:nvPicPr>
        <p:blipFill>
          <a:blip r:embed="rId5"/>
          <a:stretch>
            <a:fillRect/>
          </a:stretch>
        </p:blipFill>
        <p:spPr>
          <a:xfrm>
            <a:off x="9992298" y="5552072"/>
            <a:ext cx="1000125" cy="857250"/>
          </a:xfrm>
          <a:prstGeom prst="rect">
            <a:avLst/>
          </a:prstGeom>
        </p:spPr>
      </p:pic>
    </p:spTree>
    <p:extLst>
      <p:ext uri="{BB962C8B-B14F-4D97-AF65-F5344CB8AC3E}">
        <p14:creationId xmlns:p14="http://schemas.microsoft.com/office/powerpoint/2010/main" val="3858265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766" y="244867"/>
            <a:ext cx="9875520" cy="1356360"/>
          </a:xfrm>
        </p:spPr>
        <p:txBody>
          <a:bodyPr/>
          <a:lstStyle/>
          <a:p>
            <a:r>
              <a:rPr lang="en-US" dirty="0">
                <a:latin typeface="Rockwell" panose="02060603020205020403" pitchFamily="18" charset="0"/>
              </a:rPr>
              <a:t>Introduction</a:t>
            </a:r>
          </a:p>
        </p:txBody>
      </p:sp>
      <p:sp>
        <p:nvSpPr>
          <p:cNvPr id="6" name="内容占位符 5"/>
          <p:cNvSpPr>
            <a:spLocks noGrp="1"/>
          </p:cNvSpPr>
          <p:nvPr>
            <p:ph idx="1"/>
          </p:nvPr>
        </p:nvSpPr>
        <p:spPr>
          <a:xfrm>
            <a:off x="1096766" y="1894251"/>
            <a:ext cx="9872871" cy="4038600"/>
          </a:xfrm>
        </p:spPr>
        <p:txBody>
          <a:bodyPr/>
          <a:lstStyle/>
          <a:p>
            <a:r>
              <a:rPr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Basic Properties: 14 categorical variables</a:t>
            </a:r>
            <a:endPar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Attribute:</a:t>
            </a:r>
            <a:r>
              <a:rPr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age, workclass, fnlwgt, education, education-num, marital status,…</a:t>
            </a:r>
          </a:p>
          <a:p>
            <a:pPr lvl="1"/>
            <a:r>
              <a:rPr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Properties: discrete &amp; contiunous</a:t>
            </a:r>
          </a:p>
          <a:p>
            <a:endParaRPr lang="zh-CN" altLang="en-US" dirty="0"/>
          </a:p>
        </p:txBody>
      </p:sp>
      <p:pic>
        <p:nvPicPr>
          <p:cNvPr id="5" name="Graphic 4" descr="Pencil"/>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3054" y="537891"/>
            <a:ext cx="767542" cy="767542"/>
          </a:xfrm>
          <a:prstGeom prst="rect">
            <a:avLst/>
          </a:prstGeom>
        </p:spPr>
      </p:pic>
      <p:pic>
        <p:nvPicPr>
          <p:cNvPr id="8" name="图片 7"/>
          <p:cNvPicPr>
            <a:picLocks noChangeAspect="1"/>
          </p:cNvPicPr>
          <p:nvPr/>
        </p:nvPicPr>
        <p:blipFill>
          <a:blip r:embed="rId4"/>
          <a:stretch>
            <a:fillRect/>
          </a:stretch>
        </p:blipFill>
        <p:spPr>
          <a:xfrm>
            <a:off x="1387928" y="3682906"/>
            <a:ext cx="4218219" cy="2542969"/>
          </a:xfrm>
          <a:prstGeom prst="rect">
            <a:avLst/>
          </a:prstGeom>
        </p:spPr>
      </p:pic>
      <p:pic>
        <p:nvPicPr>
          <p:cNvPr id="10" name="图片 9"/>
          <p:cNvPicPr>
            <a:picLocks noChangeAspect="1"/>
          </p:cNvPicPr>
          <p:nvPr/>
        </p:nvPicPr>
        <p:blipFill>
          <a:blip r:embed="rId5"/>
          <a:stretch>
            <a:fillRect/>
          </a:stretch>
        </p:blipFill>
        <p:spPr>
          <a:xfrm>
            <a:off x="6096000" y="3682906"/>
            <a:ext cx="4218219" cy="25399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766" y="244867"/>
            <a:ext cx="9875520" cy="1356360"/>
          </a:xfrm>
        </p:spPr>
        <p:txBody>
          <a:bodyPr/>
          <a:lstStyle/>
          <a:p>
            <a:r>
              <a:rPr lang="en-US" dirty="0">
                <a:latin typeface="Rockwell" panose="02060603020205020403" pitchFamily="18" charset="0"/>
              </a:rPr>
              <a:t>Data Preprocess</a:t>
            </a:r>
          </a:p>
        </p:txBody>
      </p:sp>
      <p:sp>
        <p:nvSpPr>
          <p:cNvPr id="6" name="内容占位符 5"/>
          <p:cNvSpPr>
            <a:spLocks noGrp="1"/>
          </p:cNvSpPr>
          <p:nvPr>
            <p:ph idx="1"/>
          </p:nvPr>
        </p:nvSpPr>
        <p:spPr/>
        <p:txBody>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Missing Value: filled by mode of this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category</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Replace the income by using number( &lt;=50 --&gt;0 &amp; &gt;50 --&gt; 1)</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Cancel `Capital-gain` and `Capital-loss` two categories,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because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there are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more than</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75% </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of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people do not have them</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they are irrelevant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categories</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pic>
        <p:nvPicPr>
          <p:cNvPr id="5" name="Graphic 4" descr="Teache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2829" y="465847"/>
            <a:ext cx="914400" cy="914400"/>
          </a:xfrm>
          <a:prstGeom prst="rect">
            <a:avLst/>
          </a:prstGeom>
        </p:spPr>
      </p:pic>
      <p:sp>
        <p:nvSpPr>
          <p:cNvPr id="3" name="文本框 2">
            <a:extLst>
              <a:ext uri="{FF2B5EF4-FFF2-40B4-BE49-F238E27FC236}">
                <a16:creationId xmlns:a16="http://schemas.microsoft.com/office/drawing/2014/main" id="{8AFE549C-3527-460A-C4E0-38AB15E4A0F3}"/>
              </a:ext>
            </a:extLst>
          </p:cNvPr>
          <p:cNvSpPr txBox="1"/>
          <p:nvPr/>
        </p:nvSpPr>
        <p:spPr>
          <a:xfrm>
            <a:off x="9216190" y="2426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b="1" dirty="0">
                <a:solidFill>
                  <a:schemeClr val="bg2">
                    <a:lumMod val="50000"/>
                  </a:schemeClr>
                </a:solidFill>
                <a:ea typeface="宋体"/>
              </a:rPr>
              <a:t>2. </a:t>
            </a:r>
            <a:r>
              <a:rPr lang="zh-CN" b="1">
                <a:solidFill>
                  <a:schemeClr val="bg2">
                    <a:lumMod val="50000"/>
                  </a:schemeClr>
                </a:solidFill>
                <a:ea typeface="宋体"/>
              </a:rPr>
              <a:t>蓝一凯</a:t>
            </a:r>
            <a:r>
              <a:rPr lang="en-US" altLang="zh-CN" b="1" dirty="0">
                <a:solidFill>
                  <a:schemeClr val="bg2">
                    <a:lumMod val="50000"/>
                  </a:schemeClr>
                </a:solidFill>
                <a:ea typeface="宋体"/>
              </a:rPr>
              <a:t>    2030005032</a:t>
            </a:r>
            <a:endParaRPr lang="zh-CN" altLang="en-US" b="1">
              <a:solidFill>
                <a:schemeClr val="bg2">
                  <a:lumMod val="50000"/>
                </a:schemeClr>
              </a:solidFill>
              <a:ea typeface="宋体"/>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766" y="244867"/>
            <a:ext cx="9875520" cy="1356360"/>
          </a:xfrm>
        </p:spPr>
        <p:txBody>
          <a:bodyPr/>
          <a:lstStyle/>
          <a:p>
            <a:r>
              <a:rPr lang="en-US" dirty="0">
                <a:latin typeface="Rockwell" panose="02060603020205020403" pitchFamily="18" charset="0"/>
              </a:rPr>
              <a:t>Data Preprocess</a:t>
            </a:r>
          </a:p>
        </p:txBody>
      </p:sp>
      <p:pic>
        <p:nvPicPr>
          <p:cNvPr id="5" name="Graphic 4" descr="Teache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2829" y="465847"/>
            <a:ext cx="914400" cy="914400"/>
          </a:xfrm>
          <a:prstGeom prst="rect">
            <a:avLst/>
          </a:prstGeom>
        </p:spPr>
      </p:pic>
      <p:sp>
        <p:nvSpPr>
          <p:cNvPr id="3" name="Title 1"/>
          <p:cNvSpPr txBox="1"/>
          <p:nvPr/>
        </p:nvSpPr>
        <p:spPr>
          <a:xfrm>
            <a:off x="1096766" y="737517"/>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200" b="0" i="0" u="none" strike="noStrike" kern="1200" cap="none" spc="0" normalizeH="0" baseline="0" noProof="0" dirty="0">
                <a:ln>
                  <a:noFill/>
                </a:ln>
                <a:solidFill>
                  <a:srgbClr val="4A66AC"/>
                </a:solidFill>
                <a:effectLst/>
                <a:uLnTx/>
                <a:uFillTx/>
                <a:latin typeface="Rockwell" panose="02060603020205020403" pitchFamily="18" charset="0"/>
                <a:ea typeface="宋体" panose="02010600030101010101" pitchFamily="2" charset="-122"/>
                <a:cs typeface="+mj-cs"/>
              </a:rPr>
              <a:t>Missing Value </a:t>
            </a:r>
            <a:endParaRPr kumimoji="0" lang="en-US" sz="3200" b="0" i="0" u="none" strike="noStrike" kern="1200" cap="none" spc="0" normalizeH="0" baseline="0" noProof="0" dirty="0">
              <a:ln>
                <a:noFill/>
              </a:ln>
              <a:solidFill>
                <a:srgbClr val="4A66AC"/>
              </a:solidFill>
              <a:effectLst/>
              <a:uLnTx/>
              <a:uFillTx/>
              <a:latin typeface="Rockwell" panose="02060603020205020403" pitchFamily="18" charset="0"/>
              <a:ea typeface="+mj-ea"/>
              <a:cs typeface="+mj-cs"/>
            </a:endParaRPr>
          </a:p>
        </p:txBody>
      </p:sp>
      <p:sp>
        <p:nvSpPr>
          <p:cNvPr id="10" name="内容占位符 5"/>
          <p:cNvSpPr>
            <a:spLocks noGrp="1"/>
          </p:cNvSpPr>
          <p:nvPr>
            <p:ph idx="1"/>
          </p:nvPr>
        </p:nvSpPr>
        <p:spPr>
          <a:xfrm>
            <a:off x="1096766" y="3429000"/>
            <a:ext cx="4493329" cy="1522885"/>
          </a:xfrm>
        </p:spPr>
        <p:txBody>
          <a:bodyPr>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First, directly search data for null values.</a:t>
            </a:r>
            <a:endParaRPr lang="zh-CN" altLang="en-US" dirty="0"/>
          </a:p>
        </p:txBody>
      </p:sp>
      <p:pic>
        <p:nvPicPr>
          <p:cNvPr id="4" name="图片 6" descr="图形用户界面, 文本, 应用程序&#10;&#10;已自动生成说明">
            <a:extLst>
              <a:ext uri="{FF2B5EF4-FFF2-40B4-BE49-F238E27FC236}">
                <a16:creationId xmlns:a16="http://schemas.microsoft.com/office/drawing/2014/main" id="{FAB2A81F-11D3-56E4-1DBD-AC45D6712A95}"/>
              </a:ext>
            </a:extLst>
          </p:cNvPr>
          <p:cNvPicPr>
            <a:picLocks noChangeAspect="1"/>
          </p:cNvPicPr>
          <p:nvPr/>
        </p:nvPicPr>
        <p:blipFill>
          <a:blip r:embed="rId4"/>
          <a:stretch>
            <a:fillRect/>
          </a:stretch>
        </p:blipFill>
        <p:spPr>
          <a:xfrm>
            <a:off x="1164771" y="1607254"/>
            <a:ext cx="5638799" cy="1977977"/>
          </a:xfrm>
          <a:prstGeom prst="rect">
            <a:avLst/>
          </a:prstGeom>
        </p:spPr>
      </p:pic>
      <p:pic>
        <p:nvPicPr>
          <p:cNvPr id="7" name="图片 7">
            <a:extLst>
              <a:ext uri="{FF2B5EF4-FFF2-40B4-BE49-F238E27FC236}">
                <a16:creationId xmlns:a16="http://schemas.microsoft.com/office/drawing/2014/main" id="{92E3FC45-81D6-4F45-09FE-53E3ED1783A9}"/>
              </a:ext>
            </a:extLst>
          </p:cNvPr>
          <p:cNvPicPr>
            <a:picLocks noChangeAspect="1"/>
          </p:cNvPicPr>
          <p:nvPr/>
        </p:nvPicPr>
        <p:blipFill>
          <a:blip r:embed="rId5"/>
          <a:stretch>
            <a:fillRect/>
          </a:stretch>
        </p:blipFill>
        <p:spPr>
          <a:xfrm>
            <a:off x="7402286" y="1324053"/>
            <a:ext cx="4180114" cy="51787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766" y="244867"/>
            <a:ext cx="9875520" cy="1356360"/>
          </a:xfrm>
        </p:spPr>
        <p:txBody>
          <a:bodyPr/>
          <a:lstStyle/>
          <a:p>
            <a:r>
              <a:rPr lang="en-US" dirty="0">
                <a:latin typeface="Rockwell" panose="02060603020205020403" pitchFamily="18" charset="0"/>
              </a:rPr>
              <a:t>Data Preprocess</a:t>
            </a:r>
          </a:p>
        </p:txBody>
      </p:sp>
      <p:pic>
        <p:nvPicPr>
          <p:cNvPr id="5" name="Graphic 4" descr="Teache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2829" y="465847"/>
            <a:ext cx="914400" cy="914400"/>
          </a:xfrm>
          <a:prstGeom prst="rect">
            <a:avLst/>
          </a:prstGeom>
        </p:spPr>
      </p:pic>
      <p:sp>
        <p:nvSpPr>
          <p:cNvPr id="3" name="Title 1"/>
          <p:cNvSpPr txBox="1"/>
          <p:nvPr/>
        </p:nvSpPr>
        <p:spPr>
          <a:xfrm>
            <a:off x="1096766" y="737517"/>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200" b="0" i="0" u="none" strike="noStrike" kern="1200" cap="none" spc="0" normalizeH="0" baseline="0" noProof="0" dirty="0">
                <a:ln>
                  <a:noFill/>
                </a:ln>
                <a:solidFill>
                  <a:srgbClr val="4A66AC"/>
                </a:solidFill>
                <a:effectLst/>
                <a:uLnTx/>
                <a:uFillTx/>
                <a:latin typeface="Rockwell" panose="02060603020205020403" pitchFamily="18" charset="0"/>
                <a:ea typeface="宋体" panose="02010600030101010101" pitchFamily="2" charset="-122"/>
                <a:cs typeface="+mj-cs"/>
              </a:rPr>
              <a:t>Missing Value </a:t>
            </a:r>
            <a:endParaRPr kumimoji="0" lang="en-US" sz="3200" b="0" i="0" u="none" strike="noStrike" kern="1200" cap="none" spc="0" normalizeH="0" baseline="0" noProof="0" dirty="0">
              <a:ln>
                <a:noFill/>
              </a:ln>
              <a:solidFill>
                <a:srgbClr val="4A66AC"/>
              </a:solidFill>
              <a:effectLst/>
              <a:uLnTx/>
              <a:uFillTx/>
              <a:latin typeface="Rockwell" panose="02060603020205020403" pitchFamily="18" charset="0"/>
              <a:ea typeface="+mj-ea"/>
              <a:cs typeface="+mj-cs"/>
            </a:endParaRPr>
          </a:p>
        </p:txBody>
      </p:sp>
      <p:sp>
        <p:nvSpPr>
          <p:cNvPr id="10" name="内容占位符 5"/>
          <p:cNvSpPr>
            <a:spLocks noGrp="1"/>
          </p:cNvSpPr>
          <p:nvPr>
            <p:ph idx="1"/>
          </p:nvPr>
        </p:nvSpPr>
        <p:spPr>
          <a:xfrm>
            <a:off x="1096766" y="2509002"/>
            <a:ext cx="4493329" cy="1522885"/>
          </a:xfrm>
        </p:spPr>
        <p:txBody>
          <a:bodyPr>
            <a:normAutofit fontScale="92500" lnSpcReduction="10000"/>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We found that some missing values in the original data were '? '. So we continue to search for '? 'data.</a:t>
            </a:r>
            <a:endParaRPr lang="zh-CN" altLang="en-US" dirty="0"/>
          </a:p>
        </p:txBody>
      </p:sp>
      <p:pic>
        <p:nvPicPr>
          <p:cNvPr id="4" name="图片 5" descr="文本&#10;&#10;已自动生成说明">
            <a:extLst>
              <a:ext uri="{FF2B5EF4-FFF2-40B4-BE49-F238E27FC236}">
                <a16:creationId xmlns:a16="http://schemas.microsoft.com/office/drawing/2014/main" id="{BDBD31AE-A9AE-3B5C-4CE4-587807451184}"/>
              </a:ext>
            </a:extLst>
          </p:cNvPr>
          <p:cNvPicPr>
            <a:picLocks noChangeAspect="1"/>
          </p:cNvPicPr>
          <p:nvPr/>
        </p:nvPicPr>
        <p:blipFill>
          <a:blip r:embed="rId4"/>
          <a:stretch>
            <a:fillRect/>
          </a:stretch>
        </p:blipFill>
        <p:spPr>
          <a:xfrm>
            <a:off x="6823272" y="2340429"/>
            <a:ext cx="2203057" cy="4114800"/>
          </a:xfrm>
          <a:prstGeom prst="rect">
            <a:avLst/>
          </a:prstGeom>
        </p:spPr>
      </p:pic>
      <p:pic>
        <p:nvPicPr>
          <p:cNvPr id="6" name="图片 7" descr="文本&#10;&#10;已自动生成说明">
            <a:extLst>
              <a:ext uri="{FF2B5EF4-FFF2-40B4-BE49-F238E27FC236}">
                <a16:creationId xmlns:a16="http://schemas.microsoft.com/office/drawing/2014/main" id="{D1E50765-2ED9-A76C-106C-6F3F25F8964B}"/>
              </a:ext>
            </a:extLst>
          </p:cNvPr>
          <p:cNvPicPr>
            <a:picLocks noChangeAspect="1"/>
          </p:cNvPicPr>
          <p:nvPr/>
        </p:nvPicPr>
        <p:blipFill>
          <a:blip r:embed="rId5"/>
          <a:stretch>
            <a:fillRect/>
          </a:stretch>
        </p:blipFill>
        <p:spPr>
          <a:xfrm>
            <a:off x="9569224" y="2343150"/>
            <a:ext cx="2066925" cy="4000500"/>
          </a:xfrm>
          <a:prstGeom prst="rect">
            <a:avLst/>
          </a:prstGeom>
        </p:spPr>
      </p:pic>
      <p:pic>
        <p:nvPicPr>
          <p:cNvPr id="8" name="图片 8">
            <a:extLst>
              <a:ext uri="{FF2B5EF4-FFF2-40B4-BE49-F238E27FC236}">
                <a16:creationId xmlns:a16="http://schemas.microsoft.com/office/drawing/2014/main" id="{DD8354E8-B528-428D-2485-4F319499F9F2}"/>
              </a:ext>
            </a:extLst>
          </p:cNvPr>
          <p:cNvPicPr>
            <a:picLocks noChangeAspect="1"/>
          </p:cNvPicPr>
          <p:nvPr/>
        </p:nvPicPr>
        <p:blipFill>
          <a:blip r:embed="rId6"/>
          <a:stretch>
            <a:fillRect/>
          </a:stretch>
        </p:blipFill>
        <p:spPr>
          <a:xfrm>
            <a:off x="1183142" y="1820636"/>
            <a:ext cx="4459060" cy="6150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766" y="244867"/>
            <a:ext cx="9875520" cy="1356360"/>
          </a:xfrm>
        </p:spPr>
        <p:txBody>
          <a:bodyPr/>
          <a:lstStyle/>
          <a:p>
            <a:r>
              <a:rPr lang="en-US" dirty="0">
                <a:latin typeface="Rockwell" panose="02060603020205020403" pitchFamily="18" charset="0"/>
              </a:rPr>
              <a:t>Data Preprocess</a:t>
            </a:r>
          </a:p>
        </p:txBody>
      </p:sp>
      <p:pic>
        <p:nvPicPr>
          <p:cNvPr id="5" name="Graphic 4" descr="Teache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2829" y="465847"/>
            <a:ext cx="914400" cy="914400"/>
          </a:xfrm>
          <a:prstGeom prst="rect">
            <a:avLst/>
          </a:prstGeom>
        </p:spPr>
      </p:pic>
      <p:sp>
        <p:nvSpPr>
          <p:cNvPr id="3" name="Title 1"/>
          <p:cNvSpPr txBox="1"/>
          <p:nvPr/>
        </p:nvSpPr>
        <p:spPr>
          <a:xfrm>
            <a:off x="1096766" y="737517"/>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200" b="0" i="0" u="none" strike="noStrike" kern="1200" cap="none" spc="0" normalizeH="0" baseline="0" noProof="0" dirty="0">
                <a:ln>
                  <a:noFill/>
                </a:ln>
                <a:solidFill>
                  <a:srgbClr val="4A66AC"/>
                </a:solidFill>
                <a:effectLst/>
                <a:uLnTx/>
                <a:uFillTx/>
                <a:latin typeface="Rockwell" panose="02060603020205020403" pitchFamily="18" charset="0"/>
                <a:ea typeface="宋体" panose="02010600030101010101" pitchFamily="2" charset="-122"/>
                <a:cs typeface="+mj-cs"/>
              </a:rPr>
              <a:t>Income Replacement</a:t>
            </a:r>
            <a:endParaRPr kumimoji="0" lang="en-US" sz="3200" b="0" i="0" u="none" strike="noStrike" kern="1200" cap="none" spc="0" normalizeH="0" baseline="0" noProof="0" dirty="0">
              <a:ln>
                <a:noFill/>
              </a:ln>
              <a:solidFill>
                <a:srgbClr val="4A66AC"/>
              </a:solidFill>
              <a:effectLst/>
              <a:uLnTx/>
              <a:uFillTx/>
              <a:latin typeface="Rockwell" panose="02060603020205020403" pitchFamily="18" charset="0"/>
              <a:ea typeface="+mj-ea"/>
              <a:cs typeface="+mj-cs"/>
            </a:endParaRPr>
          </a:p>
        </p:txBody>
      </p:sp>
      <p:sp>
        <p:nvSpPr>
          <p:cNvPr id="12" name="内容占位符 5"/>
          <p:cNvSpPr>
            <a:spLocks noGrp="1"/>
          </p:cNvSpPr>
          <p:nvPr>
            <p:ph idx="1"/>
          </p:nvPr>
        </p:nvSpPr>
        <p:spPr>
          <a:xfrm>
            <a:off x="1096766" y="3481049"/>
            <a:ext cx="4493329" cy="1522885"/>
          </a:xfrm>
        </p:spPr>
        <p:txBody>
          <a:bodyPr>
            <a:normAutofit fontScale="85000" lnSpcReduction="10000"/>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Revenue can be divided into two types, which we have simplified. Replace &gt;50K with 1, and &lt;=50K with 0.</a:t>
            </a:r>
            <a:endParaRPr lang="zh-CN" altLang="en-US" dirty="0"/>
          </a:p>
        </p:txBody>
      </p:sp>
      <p:pic>
        <p:nvPicPr>
          <p:cNvPr id="4" name="图片 5" descr="图形用户界面, 文本, 应用程序&#10;&#10;已自动生成说明">
            <a:extLst>
              <a:ext uri="{FF2B5EF4-FFF2-40B4-BE49-F238E27FC236}">
                <a16:creationId xmlns:a16="http://schemas.microsoft.com/office/drawing/2014/main" id="{E59207DF-7B05-00C3-6BE8-68CAAAB8B859}"/>
              </a:ext>
            </a:extLst>
          </p:cNvPr>
          <p:cNvPicPr>
            <a:picLocks noChangeAspect="1"/>
          </p:cNvPicPr>
          <p:nvPr/>
        </p:nvPicPr>
        <p:blipFill>
          <a:blip r:embed="rId4"/>
          <a:stretch>
            <a:fillRect/>
          </a:stretch>
        </p:blipFill>
        <p:spPr>
          <a:xfrm>
            <a:off x="1175657" y="1675020"/>
            <a:ext cx="6662057" cy="20166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766" y="244867"/>
            <a:ext cx="9875520" cy="1356360"/>
          </a:xfrm>
        </p:spPr>
        <p:txBody>
          <a:bodyPr/>
          <a:lstStyle/>
          <a:p>
            <a:r>
              <a:rPr lang="en-US" dirty="0">
                <a:latin typeface="Rockwell" panose="02060603020205020403" pitchFamily="18" charset="0"/>
              </a:rPr>
              <a:t>Data Preprocess</a:t>
            </a:r>
          </a:p>
        </p:txBody>
      </p:sp>
      <p:pic>
        <p:nvPicPr>
          <p:cNvPr id="5" name="Graphic 4" descr="Teache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2829" y="465847"/>
            <a:ext cx="914400" cy="914400"/>
          </a:xfrm>
          <a:prstGeom prst="rect">
            <a:avLst/>
          </a:prstGeom>
        </p:spPr>
      </p:pic>
      <p:sp>
        <p:nvSpPr>
          <p:cNvPr id="3" name="Title 1"/>
          <p:cNvSpPr txBox="1"/>
          <p:nvPr/>
        </p:nvSpPr>
        <p:spPr>
          <a:xfrm>
            <a:off x="1096766" y="737517"/>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3200" b="0" i="0" u="none" strike="noStrike" kern="1200" cap="none" spc="0" normalizeH="0" baseline="0" noProof="0" dirty="0">
                <a:ln>
                  <a:noFill/>
                </a:ln>
                <a:solidFill>
                  <a:srgbClr val="4A66AC"/>
                </a:solidFill>
                <a:effectLst/>
                <a:uLnTx/>
                <a:uFillTx/>
                <a:latin typeface="Rockwell" panose="02060603020205020403" pitchFamily="18" charset="0"/>
                <a:ea typeface="+mj-ea"/>
                <a:cs typeface="+mj-cs"/>
              </a:rPr>
              <a:t>Cancel Irrelevant Attributes</a:t>
            </a:r>
          </a:p>
        </p:txBody>
      </p:sp>
      <p:sp>
        <p:nvSpPr>
          <p:cNvPr id="12" name="内容占位符 5"/>
          <p:cNvSpPr>
            <a:spLocks noGrp="1"/>
          </p:cNvSpPr>
          <p:nvPr>
            <p:ph idx="1"/>
          </p:nvPr>
        </p:nvSpPr>
        <p:spPr>
          <a:xfrm>
            <a:off x="1096766" y="4164861"/>
            <a:ext cx="10337210" cy="1522885"/>
          </a:xfrm>
        </p:spPr>
        <p:txBody>
          <a:bodyPr>
            <a:no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As can be seen from the above table, std of capital-gain and capital-loss are very huge which will cause the effct of classification badly. And more than 75% people have no capital-gain and capital-loss., so the 2 attributes cannot represent the majority. We delete them as we considered them irrelevant.</a:t>
            </a:r>
            <a:endParaRPr lang="zh-CN" altLang="en-US" sz="2400" dirty="0"/>
          </a:p>
        </p:txBody>
      </p:sp>
      <p:pic>
        <p:nvPicPr>
          <p:cNvPr id="4" name="图片 6" descr="图形用户界面, 文本&#10;&#10;已自动生成说明">
            <a:extLst>
              <a:ext uri="{FF2B5EF4-FFF2-40B4-BE49-F238E27FC236}">
                <a16:creationId xmlns:a16="http://schemas.microsoft.com/office/drawing/2014/main" id="{D54F5C36-1011-1C92-C333-65EA07FAEE2B}"/>
              </a:ext>
            </a:extLst>
          </p:cNvPr>
          <p:cNvPicPr>
            <a:picLocks noChangeAspect="1"/>
          </p:cNvPicPr>
          <p:nvPr/>
        </p:nvPicPr>
        <p:blipFill rotWithShape="1">
          <a:blip r:embed="rId4"/>
          <a:srcRect l="-31" r="6543" b="469"/>
          <a:stretch/>
        </p:blipFill>
        <p:spPr>
          <a:xfrm>
            <a:off x="1097065" y="1782246"/>
            <a:ext cx="7154316" cy="2302933"/>
          </a:xfrm>
          <a:prstGeom prst="rect">
            <a:avLst/>
          </a:prstGeom>
        </p:spPr>
      </p:pic>
      <p:pic>
        <p:nvPicPr>
          <p:cNvPr id="7" name="图片 7" descr="图形用户界面, 文本, 聊天或短信&#10;&#10;已自动生成说明">
            <a:extLst>
              <a:ext uri="{FF2B5EF4-FFF2-40B4-BE49-F238E27FC236}">
                <a16:creationId xmlns:a16="http://schemas.microsoft.com/office/drawing/2014/main" id="{83C610D3-E96D-87D7-B809-1D1470EA45F6}"/>
              </a:ext>
            </a:extLst>
          </p:cNvPr>
          <p:cNvPicPr>
            <a:picLocks noChangeAspect="1"/>
          </p:cNvPicPr>
          <p:nvPr/>
        </p:nvPicPr>
        <p:blipFill>
          <a:blip r:embed="rId5"/>
          <a:stretch>
            <a:fillRect/>
          </a:stretch>
        </p:blipFill>
        <p:spPr>
          <a:xfrm>
            <a:off x="8251371" y="1783081"/>
            <a:ext cx="3178628" cy="23012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766" y="244867"/>
            <a:ext cx="9875520" cy="1356360"/>
          </a:xfrm>
        </p:spPr>
        <p:txBody>
          <a:bodyPr/>
          <a:lstStyle/>
          <a:p>
            <a:r>
              <a:rPr lang="en-US" dirty="0">
                <a:latin typeface="Rockwell" panose="02060603020205020403" pitchFamily="18" charset="0"/>
              </a:rPr>
              <a:t>Data Preprocess</a:t>
            </a:r>
          </a:p>
        </p:txBody>
      </p:sp>
      <p:pic>
        <p:nvPicPr>
          <p:cNvPr id="5" name="Graphic 4" descr="Teache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2829" y="465847"/>
            <a:ext cx="914400" cy="914400"/>
          </a:xfrm>
          <a:prstGeom prst="rect">
            <a:avLst/>
          </a:prstGeom>
        </p:spPr>
      </p:pic>
      <p:sp>
        <p:nvSpPr>
          <p:cNvPr id="3" name="Title 1"/>
          <p:cNvSpPr txBox="1"/>
          <p:nvPr/>
        </p:nvSpPr>
        <p:spPr>
          <a:xfrm>
            <a:off x="1096766" y="737517"/>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200" b="0" i="0" u="none" strike="noStrike" kern="1200" cap="none" spc="0" normalizeH="0" baseline="0" noProof="0" dirty="0">
                <a:ln>
                  <a:noFill/>
                </a:ln>
                <a:solidFill>
                  <a:srgbClr val="4A66AC"/>
                </a:solidFill>
                <a:effectLst/>
                <a:uLnTx/>
                <a:uFillTx/>
                <a:latin typeface="Rockwell" panose="02060603020205020403" pitchFamily="18" charset="0"/>
                <a:ea typeface="宋体" panose="02010600030101010101" pitchFamily="2" charset="-122"/>
                <a:cs typeface="+mj-cs"/>
              </a:rPr>
              <a:t>Cancel Irrelevant Attributes</a:t>
            </a:r>
          </a:p>
        </p:txBody>
      </p:sp>
      <p:sp>
        <p:nvSpPr>
          <p:cNvPr id="11" name="内容占位符 5"/>
          <p:cNvSpPr txBox="1"/>
          <p:nvPr/>
        </p:nvSpPr>
        <p:spPr>
          <a:xfrm>
            <a:off x="1096766" y="4495521"/>
            <a:ext cx="4493329" cy="1522885"/>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anose="020B0503020204020204"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5pPr>
            <a:lvl6pPr marL="160020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9pPr>
          </a:lstStyle>
          <a:p>
            <a:pPr indent="-228600">
              <a:lnSpc>
                <a:spcPct val="150000"/>
              </a:lnSpc>
              <a:spcBef>
                <a:spcPts val="1000"/>
              </a:spcBef>
              <a:buClrTx/>
              <a:buSzTx/>
              <a:buFont typeface="Arial" panose="020B0604020202020204" pitchFamily="34" charset="0"/>
              <a:buChar char="•"/>
              <a:defRPr/>
            </a:pP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The result after removing the irrelevant attribute.</a:t>
            </a:r>
            <a:endParaRPr lang="zh-CN" altLang="en-US" dirty="0"/>
          </a:p>
        </p:txBody>
      </p:sp>
      <p:pic>
        <p:nvPicPr>
          <p:cNvPr id="4" name="图片 6" descr="文本&#10;&#10;已自动生成说明">
            <a:extLst>
              <a:ext uri="{FF2B5EF4-FFF2-40B4-BE49-F238E27FC236}">
                <a16:creationId xmlns:a16="http://schemas.microsoft.com/office/drawing/2014/main" id="{27ED2332-A495-DE16-CEDD-6309F5DDA5C4}"/>
              </a:ext>
            </a:extLst>
          </p:cNvPr>
          <p:cNvPicPr>
            <a:picLocks noChangeAspect="1"/>
          </p:cNvPicPr>
          <p:nvPr/>
        </p:nvPicPr>
        <p:blipFill>
          <a:blip r:embed="rId4"/>
          <a:stretch>
            <a:fillRect/>
          </a:stretch>
        </p:blipFill>
        <p:spPr>
          <a:xfrm>
            <a:off x="1099457" y="1606073"/>
            <a:ext cx="5682342" cy="1098597"/>
          </a:xfrm>
          <a:prstGeom prst="rect">
            <a:avLst/>
          </a:prstGeom>
        </p:spPr>
      </p:pic>
      <p:pic>
        <p:nvPicPr>
          <p:cNvPr id="9" name="图片 11" descr="文本&#10;&#10;已自动生成说明">
            <a:extLst>
              <a:ext uri="{FF2B5EF4-FFF2-40B4-BE49-F238E27FC236}">
                <a16:creationId xmlns:a16="http://schemas.microsoft.com/office/drawing/2014/main" id="{AF024951-26B6-187D-856A-FBA1029208A6}"/>
              </a:ext>
            </a:extLst>
          </p:cNvPr>
          <p:cNvPicPr>
            <a:picLocks noGrp="1" noChangeAspect="1"/>
          </p:cNvPicPr>
          <p:nvPr>
            <p:ph idx="1"/>
          </p:nvPr>
        </p:nvPicPr>
        <p:blipFill rotWithShape="1">
          <a:blip r:embed="rId5"/>
          <a:srcRect l="3486" b="952"/>
          <a:stretch/>
        </p:blipFill>
        <p:spPr>
          <a:xfrm>
            <a:off x="478574" y="2754086"/>
            <a:ext cx="4583199" cy="1088678"/>
          </a:xfrm>
        </p:spPr>
      </p:pic>
      <p:pic>
        <p:nvPicPr>
          <p:cNvPr id="12" name="图片 12">
            <a:extLst>
              <a:ext uri="{FF2B5EF4-FFF2-40B4-BE49-F238E27FC236}">
                <a16:creationId xmlns:a16="http://schemas.microsoft.com/office/drawing/2014/main" id="{858E199C-1FB2-B254-0D5B-9C8829DFB2BA}"/>
              </a:ext>
            </a:extLst>
          </p:cNvPr>
          <p:cNvPicPr>
            <a:picLocks noChangeAspect="1"/>
          </p:cNvPicPr>
          <p:nvPr/>
        </p:nvPicPr>
        <p:blipFill>
          <a:blip r:embed="rId6"/>
          <a:stretch>
            <a:fillRect/>
          </a:stretch>
        </p:blipFill>
        <p:spPr>
          <a:xfrm>
            <a:off x="5050970" y="2754525"/>
            <a:ext cx="5040086" cy="1087694"/>
          </a:xfrm>
          <a:prstGeom prst="rect">
            <a:avLst/>
          </a:prstGeom>
        </p:spPr>
      </p:pic>
      <p:pic>
        <p:nvPicPr>
          <p:cNvPr id="13" name="图片 13" descr="文本&#10;&#10;已自动生成说明">
            <a:extLst>
              <a:ext uri="{FF2B5EF4-FFF2-40B4-BE49-F238E27FC236}">
                <a16:creationId xmlns:a16="http://schemas.microsoft.com/office/drawing/2014/main" id="{A1BBB326-64D6-F668-C784-005D336E5F61}"/>
              </a:ext>
            </a:extLst>
          </p:cNvPr>
          <p:cNvPicPr>
            <a:picLocks noChangeAspect="1"/>
          </p:cNvPicPr>
          <p:nvPr/>
        </p:nvPicPr>
        <p:blipFill>
          <a:blip r:embed="rId7"/>
          <a:stretch>
            <a:fillRect/>
          </a:stretch>
        </p:blipFill>
        <p:spPr>
          <a:xfrm>
            <a:off x="10091736" y="2756127"/>
            <a:ext cx="1642383" cy="1084491"/>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9efe0b98-148e-4ca4-b0ff-a57791cf486c"/>
  <p:tag name="COMMONDATA" val="eyJoZGlkIjoiNzNkODFmYTcyZDhiM2VmOGQ1ODg0YTBiMjhkMDNkMWUifQ=="/>
</p:tagLst>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2861</Words>
  <Application>Microsoft Office PowerPoint</Application>
  <PresentationFormat>宽屏</PresentationFormat>
  <Paragraphs>97</Paragraphs>
  <Slides>24</Slides>
  <Notes>1</Notes>
  <HiddenSlides>0</HiddenSlides>
  <MMClips>0</MMClips>
  <ScaleCrop>false</ScaleCrop>
  <HeadingPairs>
    <vt:vector size="4" baseType="variant">
      <vt:variant>
        <vt:lpstr>主题</vt:lpstr>
      </vt:variant>
      <vt:variant>
        <vt:i4>2</vt:i4>
      </vt:variant>
      <vt:variant>
        <vt:lpstr>幻灯片标题</vt:lpstr>
      </vt:variant>
      <vt:variant>
        <vt:i4>24</vt:i4>
      </vt:variant>
    </vt:vector>
  </HeadingPairs>
  <TitlesOfParts>
    <vt:vector size="26" baseType="lpstr">
      <vt:lpstr>Basis</vt:lpstr>
      <vt:lpstr>Basis</vt:lpstr>
      <vt:lpstr>Data mining</vt:lpstr>
      <vt:lpstr>Introduction</vt:lpstr>
      <vt:lpstr>Introduction</vt:lpstr>
      <vt:lpstr>Data Preprocess</vt:lpstr>
      <vt:lpstr>Data Preprocess</vt:lpstr>
      <vt:lpstr>Data Preprocess</vt:lpstr>
      <vt:lpstr>Data Preprocess</vt:lpstr>
      <vt:lpstr>Data Preprocess</vt:lpstr>
      <vt:lpstr>Data Preprocess</vt:lpstr>
      <vt:lpstr>Common code illustration</vt:lpstr>
      <vt:lpstr>Common code illustration</vt:lpstr>
      <vt:lpstr>Concept: One-hot encoding</vt:lpstr>
      <vt:lpstr>Model 1: Construction – Decision Tree</vt:lpstr>
      <vt:lpstr>Tree Plot (Part of)</vt:lpstr>
      <vt:lpstr>Model 2: Random Forests</vt:lpstr>
      <vt:lpstr>Model 3: Construction -- SVM</vt:lpstr>
      <vt:lpstr>PowerPoint 演示文稿</vt:lpstr>
      <vt:lpstr>PowerPoint 演示文稿</vt:lpstr>
      <vt:lpstr>PowerPoint 演示文稿</vt:lpstr>
      <vt:lpstr>PowerPoint 演示文稿</vt:lpstr>
      <vt:lpstr>PowerPoint 演示文稿</vt:lpstr>
      <vt:lpstr>PowerPoint 演示文稿</vt:lpstr>
      <vt:lpstr>Conclusion: model comparison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Does Teacher Does</dc:title>
  <dc:creator>叶 中宇</dc:creator>
  <cp:lastModifiedBy>冬日暖阳</cp:lastModifiedBy>
  <cp:revision>367</cp:revision>
  <dcterms:created xsi:type="dcterms:W3CDTF">2022-12-13T01:00:00Z</dcterms:created>
  <dcterms:modified xsi:type="dcterms:W3CDTF">2022-12-14T16:45:28Z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6ADB522AD675400BB73119B217A56FA8</vt:lpwstr>
  </property>
  <property fmtid="{D5CDD505-2E9C-101B-9397-08002B2CF9AE}" pid="4" name="KSOProductBuildVer">
    <vt:lpwstr>2052-11.1.0.12980</vt:lpwstr>
  </property>
</Properties>
</file>