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600450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" userDrawn="1">
          <p15:clr>
            <a:srgbClr val="A4A3A4"/>
          </p15:clr>
        </p15:guide>
        <p15:guide id="2" pos="11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F15641-149D-44D1-854A-78965636671B}" v="2" dt="2023-12-13T18:13:39.2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2" autoAdjust="0"/>
    <p:restoredTop sz="94660"/>
  </p:normalViewPr>
  <p:slideViewPr>
    <p:cSldViewPr snapToGrid="0" showGuides="1">
      <p:cViewPr varScale="1">
        <p:scale>
          <a:sx n="285" d="100"/>
          <a:sy n="285" d="100"/>
        </p:scale>
        <p:origin x="1974" y="210"/>
      </p:cViewPr>
      <p:guideLst>
        <p:guide orient="horz" pos="907"/>
        <p:guide pos="11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471289"/>
            <a:ext cx="3060383" cy="1002571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512522"/>
            <a:ext cx="2700338" cy="695267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FB9D-24C7-4A79-BD33-6412C58344A2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FB7-C672-412D-B9F3-F8B0E5F62A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9028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FB9D-24C7-4A79-BD33-6412C58344A2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FB7-C672-412D-B9F3-F8B0E5F62A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39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53319"/>
            <a:ext cx="776347" cy="244043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53319"/>
            <a:ext cx="2284035" cy="244043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FB9D-24C7-4A79-BD33-6412C58344A2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FB7-C672-412D-B9F3-F8B0E5F62A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1241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FB9D-24C7-4A79-BD33-6412C58344A2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FB7-C672-412D-B9F3-F8B0E5F62A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712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717932"/>
            <a:ext cx="3105388" cy="1197885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1927150"/>
            <a:ext cx="3105388" cy="629940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FB9D-24C7-4A79-BD33-6412C58344A2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FB7-C672-412D-B9F3-F8B0E5F62A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943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766593"/>
            <a:ext cx="1530191" cy="18271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766593"/>
            <a:ext cx="1530191" cy="18271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FB9D-24C7-4A79-BD33-6412C58344A2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FB7-C672-412D-B9F3-F8B0E5F62A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32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53319"/>
            <a:ext cx="3105388" cy="55661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705933"/>
            <a:ext cx="1523159" cy="345967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051899"/>
            <a:ext cx="1523159" cy="154718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705933"/>
            <a:ext cx="1530660" cy="345967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051899"/>
            <a:ext cx="1530660" cy="154718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FB9D-24C7-4A79-BD33-6412C58344A2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FB7-C672-412D-B9F3-F8B0E5F62A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1947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FB9D-24C7-4A79-BD33-6412C58344A2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FB7-C672-412D-B9F3-F8B0E5F62A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77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FB9D-24C7-4A79-BD33-6412C58344A2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FB7-C672-412D-B9F3-F8B0E5F62A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405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982"/>
            <a:ext cx="1161239" cy="671936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414628"/>
            <a:ext cx="1822728" cy="2046471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863918"/>
            <a:ext cx="1161239" cy="160051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FB9D-24C7-4A79-BD33-6412C58344A2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FB7-C672-412D-B9F3-F8B0E5F62A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674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982"/>
            <a:ext cx="1161239" cy="671936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414628"/>
            <a:ext cx="1822728" cy="2046471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863918"/>
            <a:ext cx="1161239" cy="160051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FB9D-24C7-4A79-BD33-6412C58344A2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FB7-C672-412D-B9F3-F8B0E5F62A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363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53319"/>
            <a:ext cx="3105388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766593"/>
            <a:ext cx="3105388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2669079"/>
            <a:ext cx="810101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7FB9D-24C7-4A79-BD33-6412C58344A2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2669079"/>
            <a:ext cx="1215152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2669079"/>
            <a:ext cx="810101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78FB7-C672-412D-B9F3-F8B0E5F62A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011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kumimoji="1"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57A9E460-9861-CF21-0817-E309C5CE966C}"/>
              </a:ext>
            </a:extLst>
          </p:cNvPr>
          <p:cNvSpPr/>
          <p:nvPr/>
        </p:nvSpPr>
        <p:spPr>
          <a:xfrm>
            <a:off x="1114425" y="754105"/>
            <a:ext cx="1371600" cy="13715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945"/>
          </a:p>
        </p:txBody>
      </p:sp>
      <p:sp>
        <p:nvSpPr>
          <p:cNvPr id="7" name="円弧 6">
            <a:extLst>
              <a:ext uri="{FF2B5EF4-FFF2-40B4-BE49-F238E27FC236}">
                <a16:creationId xmlns:a16="http://schemas.microsoft.com/office/drawing/2014/main" id="{3F225670-6B80-76D3-1BE3-509FDEB52E9D}"/>
              </a:ext>
            </a:extLst>
          </p:cNvPr>
          <p:cNvSpPr/>
          <p:nvPr/>
        </p:nvSpPr>
        <p:spPr>
          <a:xfrm>
            <a:off x="900225" y="539862"/>
            <a:ext cx="1800000" cy="1800000"/>
          </a:xfrm>
          <a:prstGeom prst="arc">
            <a:avLst>
              <a:gd name="adj1" fmla="val 8168845"/>
              <a:gd name="adj2" fmla="val 2390583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945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70C975F-C810-70FE-2269-D87A8F0C6027}"/>
              </a:ext>
            </a:extLst>
          </p:cNvPr>
          <p:cNvSpPr txBox="1"/>
          <p:nvPr/>
        </p:nvSpPr>
        <p:spPr>
          <a:xfrm>
            <a:off x="221221" y="1765090"/>
            <a:ext cx="806471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45" dirty="0"/>
              <a:t>Sine</a:t>
            </a:r>
          </a:p>
          <a:p>
            <a:pPr algn="ctr"/>
            <a:r>
              <a:rPr lang="en-US" altLang="ja-JP" sz="945" dirty="0"/>
              <a:t>(</a:t>
            </a:r>
            <a:r>
              <a:rPr lang="en-US" altLang="ja-JP" sz="945" dirty="0" err="1"/>
              <a:t>PureTone</a:t>
            </a:r>
            <a:r>
              <a:rPr lang="en-US" altLang="ja-JP" sz="945" dirty="0"/>
              <a:t>)</a:t>
            </a:r>
            <a:endParaRPr lang="ja-JP" altLang="en-US" sz="945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A5650F5-B0C4-DF8E-44A7-766A345FA0B1}"/>
              </a:ext>
            </a:extLst>
          </p:cNvPr>
          <p:cNvSpPr txBox="1"/>
          <p:nvPr/>
        </p:nvSpPr>
        <p:spPr>
          <a:xfrm>
            <a:off x="269326" y="705811"/>
            <a:ext cx="806471" cy="237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45" dirty="0"/>
              <a:t>Sawtooth</a:t>
            </a:r>
            <a:endParaRPr lang="ja-JP" altLang="en-US" sz="945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98FEAB8-DC07-486C-8520-D57A8B9363B8}"/>
              </a:ext>
            </a:extLst>
          </p:cNvPr>
          <p:cNvSpPr txBox="1"/>
          <p:nvPr/>
        </p:nvSpPr>
        <p:spPr>
          <a:xfrm>
            <a:off x="1230332" y="166558"/>
            <a:ext cx="1126092" cy="237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45" dirty="0"/>
              <a:t>Pulse</a:t>
            </a:r>
            <a:endParaRPr lang="ja-JP" altLang="en-US" sz="945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4124DBC-FEAD-21C6-0B92-12465418E5D3}"/>
              </a:ext>
            </a:extLst>
          </p:cNvPr>
          <p:cNvSpPr txBox="1"/>
          <p:nvPr/>
        </p:nvSpPr>
        <p:spPr>
          <a:xfrm>
            <a:off x="2427466" y="1714324"/>
            <a:ext cx="1126092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45" dirty="0" err="1"/>
              <a:t>RingMod</a:t>
            </a:r>
            <a:endParaRPr lang="en-US" altLang="ja-JP" sz="945" dirty="0"/>
          </a:p>
          <a:p>
            <a:pPr algn="ctr"/>
            <a:r>
              <a:rPr lang="en-US" altLang="ja-JP" sz="945" dirty="0"/>
              <a:t>(add buzz)</a:t>
            </a:r>
            <a:endParaRPr lang="ja-JP" altLang="en-US" sz="945" dirty="0"/>
          </a:p>
        </p:txBody>
      </p:sp>
      <p:sp>
        <p:nvSpPr>
          <p:cNvPr id="12" name="円弧 11">
            <a:extLst>
              <a:ext uri="{FF2B5EF4-FFF2-40B4-BE49-F238E27FC236}">
                <a16:creationId xmlns:a16="http://schemas.microsoft.com/office/drawing/2014/main" id="{B648ED76-C636-3CBC-F152-2CB4CBBB4E9F}"/>
              </a:ext>
            </a:extLst>
          </p:cNvPr>
          <p:cNvSpPr/>
          <p:nvPr/>
        </p:nvSpPr>
        <p:spPr>
          <a:xfrm>
            <a:off x="529896" y="179863"/>
            <a:ext cx="2520000" cy="2520000"/>
          </a:xfrm>
          <a:prstGeom prst="arc">
            <a:avLst>
              <a:gd name="adj1" fmla="val 9863171"/>
              <a:gd name="adj2" fmla="val 11877031"/>
            </a:avLst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945"/>
          </a:p>
        </p:txBody>
      </p:sp>
      <p:sp>
        <p:nvSpPr>
          <p:cNvPr id="13" name="円弧 12">
            <a:extLst>
              <a:ext uri="{FF2B5EF4-FFF2-40B4-BE49-F238E27FC236}">
                <a16:creationId xmlns:a16="http://schemas.microsoft.com/office/drawing/2014/main" id="{320F212C-E042-379D-B8F1-656239E6F478}"/>
              </a:ext>
            </a:extLst>
          </p:cNvPr>
          <p:cNvSpPr/>
          <p:nvPr/>
        </p:nvSpPr>
        <p:spPr>
          <a:xfrm>
            <a:off x="529896" y="193167"/>
            <a:ext cx="2520000" cy="2520000"/>
          </a:xfrm>
          <a:prstGeom prst="arc">
            <a:avLst>
              <a:gd name="adj1" fmla="val 13002823"/>
              <a:gd name="adj2" fmla="val 14843854"/>
            </a:avLst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945"/>
          </a:p>
        </p:txBody>
      </p:sp>
      <p:sp>
        <p:nvSpPr>
          <p:cNvPr id="14" name="円弧 13">
            <a:extLst>
              <a:ext uri="{FF2B5EF4-FFF2-40B4-BE49-F238E27FC236}">
                <a16:creationId xmlns:a16="http://schemas.microsoft.com/office/drawing/2014/main" id="{E9467211-D2A2-FB82-92B8-4390882F91AD}"/>
              </a:ext>
            </a:extLst>
          </p:cNvPr>
          <p:cNvSpPr/>
          <p:nvPr/>
        </p:nvSpPr>
        <p:spPr>
          <a:xfrm>
            <a:off x="543590" y="179862"/>
            <a:ext cx="2520000" cy="2520000"/>
          </a:xfrm>
          <a:prstGeom prst="arc">
            <a:avLst>
              <a:gd name="adj1" fmla="val 17599315"/>
              <a:gd name="adj2" fmla="val 19397691"/>
            </a:avLst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945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D32ADDE-C95A-2619-48D6-EFEA4E3B95E3}"/>
              </a:ext>
            </a:extLst>
          </p:cNvPr>
          <p:cNvSpPr txBox="1"/>
          <p:nvPr/>
        </p:nvSpPr>
        <p:spPr>
          <a:xfrm>
            <a:off x="2396563" y="715988"/>
            <a:ext cx="1126092" cy="237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45" dirty="0"/>
              <a:t>Square</a:t>
            </a:r>
            <a:endParaRPr lang="ja-JP" altLang="en-US" sz="945" dirty="0"/>
          </a:p>
        </p:txBody>
      </p:sp>
      <p:sp>
        <p:nvSpPr>
          <p:cNvPr id="3" name="円弧 2">
            <a:extLst>
              <a:ext uri="{FF2B5EF4-FFF2-40B4-BE49-F238E27FC236}">
                <a16:creationId xmlns:a16="http://schemas.microsoft.com/office/drawing/2014/main" id="{53580197-460D-073A-CF54-6624D6D18F64}"/>
              </a:ext>
            </a:extLst>
          </p:cNvPr>
          <p:cNvSpPr/>
          <p:nvPr/>
        </p:nvSpPr>
        <p:spPr>
          <a:xfrm>
            <a:off x="550554" y="193166"/>
            <a:ext cx="2520000" cy="2520000"/>
          </a:xfrm>
          <a:prstGeom prst="arc">
            <a:avLst>
              <a:gd name="adj1" fmla="val 20282047"/>
              <a:gd name="adj2" fmla="val 722048"/>
            </a:avLst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945"/>
          </a:p>
        </p:txBody>
      </p:sp>
    </p:spTree>
    <p:extLst>
      <p:ext uri="{BB962C8B-B14F-4D97-AF65-F5344CB8AC3E}">
        <p14:creationId xmlns:p14="http://schemas.microsoft.com/office/powerpoint/2010/main" val="2717231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1053</TotalTime>
  <Words>12</Words>
  <Application>Microsoft Office PowerPoint</Application>
  <PresentationFormat>ユーザー設定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達也 新谷垣内</dc:creator>
  <cp:lastModifiedBy>達也 新谷垣内</cp:lastModifiedBy>
  <cp:revision>3</cp:revision>
  <dcterms:created xsi:type="dcterms:W3CDTF">2023-12-12T11:30:24Z</dcterms:created>
  <dcterms:modified xsi:type="dcterms:W3CDTF">2023-12-14T13:22:03Z</dcterms:modified>
</cp:coreProperties>
</file>