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79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61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21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18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14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28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33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4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14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224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DDF-C939-4854-8D3F-C559CBEC8105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98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F4DDF-C939-4854-8D3F-C559CBEC8105}" type="datetimeFigureOut">
              <a:rPr kumimoji="1" lang="ja-JP" altLang="en-US" smtClean="0"/>
              <a:t>2015/7/14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B1380-44D5-4D25-BA08-6F1E09956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03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テキスト ボックス 3"/>
          <p:cNvSpPr txBox="1">
            <a:spLocks noChangeArrowheads="1"/>
          </p:cNvSpPr>
          <p:nvPr/>
        </p:nvSpPr>
        <p:spPr bwMode="auto">
          <a:xfrm>
            <a:off x="683568" y="360512"/>
            <a:ext cx="3416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3600" dirty="0">
                <a:solidFill>
                  <a:srgbClr val="000000"/>
                </a:solidFill>
              </a:rPr>
              <a:t>期末</a:t>
            </a:r>
            <a:r>
              <a:rPr lang="ja-JP" altLang="en-US" sz="3600" dirty="0" smtClean="0">
                <a:solidFill>
                  <a:srgbClr val="000000"/>
                </a:solidFill>
              </a:rPr>
              <a:t>試験の</a:t>
            </a:r>
            <a:r>
              <a:rPr lang="ja-JP" altLang="en-US" sz="3600" dirty="0">
                <a:solidFill>
                  <a:srgbClr val="000000"/>
                </a:solidFill>
              </a:rPr>
              <a:t>案内</a:t>
            </a:r>
          </a:p>
        </p:txBody>
      </p:sp>
      <p:sp>
        <p:nvSpPr>
          <p:cNvPr id="2051" name="テキスト ボックス 4"/>
          <p:cNvSpPr txBox="1">
            <a:spLocks noChangeArrowheads="1"/>
          </p:cNvSpPr>
          <p:nvPr/>
        </p:nvSpPr>
        <p:spPr bwMode="auto">
          <a:xfrm>
            <a:off x="692220" y="1196752"/>
            <a:ext cx="8208912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>
                <a:solidFill>
                  <a:srgbClr val="000000"/>
                </a:solidFill>
              </a:rPr>
              <a:t>（１）開催日　</a:t>
            </a:r>
            <a:r>
              <a:rPr lang="ja-JP" altLang="en-US" sz="2400" dirty="0" smtClean="0"/>
              <a:t>　</a:t>
            </a:r>
            <a:r>
              <a:rPr lang="en-US" altLang="ja-JP" sz="2400" b="1" dirty="0"/>
              <a:t>7</a:t>
            </a:r>
            <a:r>
              <a:rPr lang="ja-JP" altLang="en-US" sz="2400" b="1" dirty="0" smtClean="0"/>
              <a:t>月</a:t>
            </a:r>
            <a:r>
              <a:rPr lang="en-US" altLang="ja-JP" sz="2400" b="1" dirty="0"/>
              <a:t>23</a:t>
            </a:r>
            <a:r>
              <a:rPr lang="ja-JP" altLang="en-US" sz="2400" b="1" dirty="0" smtClean="0"/>
              <a:t>日（木）</a:t>
            </a:r>
            <a:endParaRPr lang="en-US" altLang="ja-JP" sz="24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集合時間　</a:t>
            </a:r>
            <a:r>
              <a:rPr lang="en-US" altLang="ja-JP" sz="2400" b="1" dirty="0" smtClean="0"/>
              <a:t>13:00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2400" dirty="0" smtClean="0"/>
              <a:t>　　試験時間　</a:t>
            </a:r>
            <a:r>
              <a:rPr lang="en-US" altLang="ja-JP" sz="2400" b="1" dirty="0" smtClean="0"/>
              <a:t>13:10</a:t>
            </a:r>
            <a:r>
              <a:rPr lang="ja-JP" altLang="en-US" sz="2400" b="1" dirty="0" smtClean="0"/>
              <a:t>　～　</a:t>
            </a:r>
            <a:r>
              <a:rPr lang="en-US" altLang="ja-JP" sz="2400" b="1" smtClean="0"/>
              <a:t>16:00</a:t>
            </a:r>
            <a:endParaRPr lang="en-US" altLang="ja-JP" sz="2400" b="1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2400" b="1" dirty="0" smtClean="0"/>
              <a:t>　　</a:t>
            </a:r>
            <a:r>
              <a:rPr lang="ja-JP" altLang="en-US" sz="2400" dirty="0" smtClean="0"/>
              <a:t>ただし、</a:t>
            </a:r>
            <a:r>
              <a:rPr lang="en-US" altLang="ja-JP" sz="2400" b="1" dirty="0" smtClean="0"/>
              <a:t>14:40</a:t>
            </a:r>
            <a:r>
              <a:rPr lang="ja-JP" altLang="en-US" sz="2400" b="1" dirty="0" smtClean="0"/>
              <a:t>　以降、途中退席可</a:t>
            </a:r>
            <a:endParaRPr lang="en-US" altLang="ja-JP" sz="2400" b="1" dirty="0" smtClean="0"/>
          </a:p>
          <a:p>
            <a:pPr eaLnBrk="1" hangingPunct="1">
              <a:spcBef>
                <a:spcPct val="0"/>
              </a:spcBef>
              <a:buNone/>
            </a:pPr>
            <a:endParaRPr lang="en-US" altLang="ja-JP" sz="9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（２）会場　</a:t>
            </a:r>
            <a:r>
              <a:rPr lang="en-US" altLang="ja-JP" sz="2400" b="1" dirty="0">
                <a:solidFill>
                  <a:srgbClr val="FF0000"/>
                </a:solidFill>
              </a:rPr>
              <a:t>1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号館　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333</a:t>
            </a:r>
            <a:r>
              <a:rPr lang="ja-JP" altLang="en-US" sz="2400" dirty="0" smtClean="0"/>
              <a:t>　教室</a:t>
            </a:r>
            <a:endParaRPr lang="en-US" altLang="ja-JP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  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座席表は</a:t>
            </a:r>
            <a:r>
              <a:rPr lang="en-US" altLang="ja-JP" sz="2400" b="1" dirty="0">
                <a:solidFill>
                  <a:srgbClr val="FF0000"/>
                </a:solidFill>
              </a:rPr>
              <a:t>7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月</a:t>
            </a:r>
            <a:r>
              <a:rPr lang="en-US" altLang="ja-JP" sz="2400" b="1" dirty="0">
                <a:solidFill>
                  <a:srgbClr val="FF0000"/>
                </a:solidFill>
              </a:rPr>
              <a:t>16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日に送付する</a:t>
            </a:r>
            <a:endParaRPr lang="en-US" altLang="ja-JP" sz="2400" b="1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9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（３）</a:t>
            </a:r>
            <a:r>
              <a:rPr lang="ja-JP" altLang="en-US" sz="2400" dirty="0"/>
              <a:t>出題範囲</a:t>
            </a:r>
            <a:endParaRPr lang="en-US" altLang="ja-JP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　　</a:t>
            </a:r>
            <a:r>
              <a:rPr lang="ja-JP" altLang="en-US" sz="2400" b="1" dirty="0"/>
              <a:t>教科書</a:t>
            </a:r>
            <a:r>
              <a:rPr lang="ja-JP" altLang="en-US" sz="2400" b="1" dirty="0" smtClean="0"/>
              <a:t>の２章（</a:t>
            </a:r>
            <a:r>
              <a:rPr lang="en-US" altLang="ja-JP" sz="2400" b="1" dirty="0" smtClean="0"/>
              <a:t>p13</a:t>
            </a:r>
            <a:r>
              <a:rPr lang="ja-JP" altLang="en-US" sz="2400" b="1" dirty="0" smtClean="0"/>
              <a:t>～</a:t>
            </a:r>
            <a:r>
              <a:rPr lang="en-US" altLang="ja-JP" sz="2400" b="1" dirty="0" smtClean="0"/>
              <a:t>p73</a:t>
            </a:r>
            <a:r>
              <a:rPr lang="ja-JP" altLang="en-US" sz="2400" b="1" dirty="0" smtClean="0"/>
              <a:t>）、３章</a:t>
            </a:r>
            <a:r>
              <a:rPr lang="ja-JP" altLang="en-US" sz="2400" b="1" dirty="0" smtClean="0"/>
              <a:t>（</a:t>
            </a:r>
            <a:r>
              <a:rPr lang="en-US" altLang="ja-JP" sz="2400" b="1" dirty="0" smtClean="0"/>
              <a:t>p81</a:t>
            </a:r>
            <a:r>
              <a:rPr lang="ja-JP" altLang="en-US" sz="2400" b="1" dirty="0" smtClean="0"/>
              <a:t>～</a:t>
            </a:r>
            <a:r>
              <a:rPr lang="en-US" altLang="ja-JP" sz="2400" b="1" dirty="0" smtClean="0"/>
              <a:t>p91</a:t>
            </a:r>
            <a:r>
              <a:rPr lang="ja-JP" altLang="en-US" sz="2400" b="1" dirty="0" smtClean="0"/>
              <a:t>）</a:t>
            </a:r>
            <a:r>
              <a:rPr lang="ja-JP" altLang="en-US" sz="2400" b="1" dirty="0" smtClean="0"/>
              <a:t>、</a:t>
            </a:r>
            <a:endParaRPr lang="en-US" altLang="ja-JP" sz="24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b="1" dirty="0"/>
              <a:t>　</a:t>
            </a:r>
            <a:r>
              <a:rPr lang="ja-JP" altLang="en-US" sz="2400" b="1" dirty="0" smtClean="0"/>
              <a:t>　</a:t>
            </a:r>
            <a:r>
              <a:rPr lang="ja-JP" altLang="en-US" sz="2400" b="1" dirty="0" smtClean="0"/>
              <a:t>４章</a:t>
            </a:r>
            <a:r>
              <a:rPr lang="ja-JP" altLang="en-US" sz="2400" b="1" dirty="0" smtClean="0"/>
              <a:t>（</a:t>
            </a:r>
            <a:r>
              <a:rPr lang="en-US" altLang="ja-JP" sz="2400" b="1" dirty="0" smtClean="0"/>
              <a:t>p93</a:t>
            </a:r>
            <a:r>
              <a:rPr lang="ja-JP" altLang="en-US" sz="2400" b="1" dirty="0" smtClean="0"/>
              <a:t>～</a:t>
            </a:r>
            <a:r>
              <a:rPr lang="en-US" altLang="ja-JP" sz="2400" b="1" dirty="0" smtClean="0"/>
              <a:t>128</a:t>
            </a:r>
            <a:r>
              <a:rPr lang="ja-JP" altLang="en-US" sz="2400" b="1" dirty="0" smtClean="0"/>
              <a:t>）　</a:t>
            </a:r>
            <a:r>
              <a:rPr lang="ja-JP" altLang="en-US" sz="2400" b="1" dirty="0" smtClean="0"/>
              <a:t>　ただし、</a:t>
            </a:r>
            <a:r>
              <a:rPr lang="en-US" altLang="ja-JP" sz="2400" b="1" dirty="0" smtClean="0"/>
              <a:t>4.6</a:t>
            </a:r>
            <a:r>
              <a:rPr lang="ja-JP" altLang="en-US" sz="2400" b="1" dirty="0" smtClean="0"/>
              <a:t>節を除く</a:t>
            </a:r>
            <a:endParaRPr lang="en-US" altLang="ja-JP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9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（４）</a:t>
            </a:r>
            <a:r>
              <a:rPr lang="ja-JP" altLang="en-US" sz="2400" dirty="0"/>
              <a:t>授業</a:t>
            </a:r>
            <a:r>
              <a:rPr lang="ja-JP" altLang="en-US" sz="2400" dirty="0" smtClean="0"/>
              <a:t>資料</a:t>
            </a:r>
            <a:r>
              <a:rPr lang="ja-JP" altLang="en-US" sz="2400" dirty="0"/>
              <a:t>、教科書、ノート</a:t>
            </a:r>
            <a:r>
              <a:rPr lang="ja-JP" altLang="en-US" sz="2400" dirty="0" smtClean="0"/>
              <a:t>、演習報告（ホワイトボード）、</a:t>
            </a:r>
            <a:endParaRPr lang="en-US" altLang="ja-JP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演習</a:t>
            </a:r>
            <a:r>
              <a:rPr lang="ja-JP" altLang="en-US" sz="2400" dirty="0"/>
              <a:t>宿題</a:t>
            </a:r>
            <a:r>
              <a:rPr lang="ja-JP" altLang="en-US" sz="2400" dirty="0" smtClean="0"/>
              <a:t>報告書は参照可</a:t>
            </a:r>
            <a:endParaRPr lang="en-US" altLang="ja-JP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9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 smtClean="0"/>
              <a:t>（５）</a:t>
            </a:r>
            <a:r>
              <a:rPr lang="en-US" altLang="ja-JP" sz="2400" b="1" dirty="0"/>
              <a:t>PC</a:t>
            </a:r>
            <a:r>
              <a:rPr lang="ja-JP" altLang="en-US" sz="2400" b="1" dirty="0" err="1"/>
              <a:t>、</a:t>
            </a:r>
            <a:r>
              <a:rPr lang="ja-JP" altLang="en-US" sz="2400" b="1" dirty="0"/>
              <a:t>携帯電話</a:t>
            </a:r>
            <a:r>
              <a:rPr lang="ja-JP" altLang="en-US" sz="2400" dirty="0"/>
              <a:t>は使用禁止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15370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</Words>
  <Application>Microsoft Office PowerPoint</Application>
  <PresentationFormat>画面に合わせる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takeuti</dc:creator>
  <cp:lastModifiedBy>takeuti</cp:lastModifiedBy>
  <cp:revision>13</cp:revision>
  <dcterms:created xsi:type="dcterms:W3CDTF">2014-10-21T04:54:48Z</dcterms:created>
  <dcterms:modified xsi:type="dcterms:W3CDTF">2015-07-14T13:16:45Z</dcterms:modified>
</cp:coreProperties>
</file>