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6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1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2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3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1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24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4DDF-C939-4854-8D3F-C559CBEC8105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0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683568" y="360512"/>
            <a:ext cx="4655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0000"/>
                </a:solidFill>
              </a:rPr>
              <a:t>第</a:t>
            </a:r>
            <a:r>
              <a:rPr lang="ja-JP" altLang="en-US" sz="3600" dirty="0">
                <a:solidFill>
                  <a:srgbClr val="000000"/>
                </a:solidFill>
              </a:rPr>
              <a:t>２</a:t>
            </a:r>
            <a:r>
              <a:rPr lang="ja-JP" altLang="en-US" sz="3600" dirty="0" smtClean="0">
                <a:solidFill>
                  <a:srgbClr val="000000"/>
                </a:solidFill>
              </a:rPr>
              <a:t>回</a:t>
            </a:r>
            <a:r>
              <a:rPr lang="ja-JP" altLang="en-US" sz="3600" dirty="0">
                <a:solidFill>
                  <a:srgbClr val="000000"/>
                </a:solidFill>
              </a:rPr>
              <a:t>中間試験</a:t>
            </a:r>
            <a:r>
              <a:rPr lang="ja-JP" altLang="en-US" sz="3600" dirty="0" smtClean="0">
                <a:solidFill>
                  <a:srgbClr val="000000"/>
                </a:solidFill>
              </a:rPr>
              <a:t>の</a:t>
            </a:r>
            <a:r>
              <a:rPr lang="ja-JP" altLang="en-US" sz="3600" dirty="0">
                <a:solidFill>
                  <a:srgbClr val="000000"/>
                </a:solidFill>
              </a:rPr>
              <a:t>案内</a:t>
            </a:r>
          </a:p>
        </p:txBody>
      </p:sp>
      <p:sp>
        <p:nvSpPr>
          <p:cNvPr id="2051" name="テキスト ボックス 4"/>
          <p:cNvSpPr txBox="1">
            <a:spLocks noChangeArrowheads="1"/>
          </p:cNvSpPr>
          <p:nvPr/>
        </p:nvSpPr>
        <p:spPr bwMode="auto">
          <a:xfrm>
            <a:off x="692220" y="1196752"/>
            <a:ext cx="82089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</a:rPr>
              <a:t>（１）開催日　</a:t>
            </a:r>
            <a:r>
              <a:rPr lang="ja-JP" altLang="en-US" sz="2400" dirty="0" smtClean="0"/>
              <a:t>　</a:t>
            </a:r>
            <a:r>
              <a:rPr lang="en-US" altLang="ja-JP" sz="2400" b="1" dirty="0"/>
              <a:t>7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9</a:t>
            </a:r>
            <a:r>
              <a:rPr lang="ja-JP" altLang="en-US" sz="2400" b="1" dirty="0" smtClean="0"/>
              <a:t>日（木）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集合時間　</a:t>
            </a:r>
            <a:r>
              <a:rPr lang="en-US" altLang="ja-JP" sz="2400" b="1" dirty="0" smtClean="0"/>
              <a:t>13:00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dirty="0" smtClean="0"/>
              <a:t>　　試験時間　</a:t>
            </a:r>
            <a:r>
              <a:rPr lang="en-US" altLang="ja-JP" sz="2400" b="1" dirty="0" smtClean="0"/>
              <a:t>13:10</a:t>
            </a:r>
            <a:r>
              <a:rPr lang="ja-JP" altLang="en-US" sz="2400" b="1" dirty="0" smtClean="0"/>
              <a:t>　～　</a:t>
            </a:r>
            <a:r>
              <a:rPr lang="en-US" altLang="ja-JP" sz="2400" b="1" dirty="0" smtClean="0"/>
              <a:t>16:00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b="1" dirty="0" smtClean="0"/>
              <a:t>　　</a:t>
            </a:r>
            <a:r>
              <a:rPr lang="ja-JP" altLang="en-US" sz="2400" dirty="0" smtClean="0"/>
              <a:t>ただし、</a:t>
            </a:r>
            <a:r>
              <a:rPr lang="en-US" altLang="ja-JP" sz="2400" b="1" dirty="0" smtClean="0"/>
              <a:t>14:50</a:t>
            </a:r>
            <a:r>
              <a:rPr lang="ja-JP" altLang="en-US" sz="2400" b="1" dirty="0" smtClean="0"/>
              <a:t>　以降、途中退席可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（２）会場　</a:t>
            </a:r>
            <a:r>
              <a:rPr lang="ja-JP" altLang="en-US" sz="2400" b="1" dirty="0">
                <a:solidFill>
                  <a:srgbClr val="FF0000"/>
                </a:solidFill>
              </a:rPr>
              <a:t>１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号館　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333</a:t>
            </a:r>
            <a:r>
              <a:rPr lang="ja-JP" altLang="en-US" sz="2400" dirty="0" smtClean="0"/>
              <a:t>　教室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  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座席表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７月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7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日に送付する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（３）</a:t>
            </a:r>
            <a:r>
              <a:rPr lang="ja-JP" altLang="en-US" sz="2400" dirty="0"/>
              <a:t>出題範囲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400" b="1" dirty="0"/>
              <a:t>教科書</a:t>
            </a:r>
            <a:r>
              <a:rPr lang="ja-JP" altLang="en-US" sz="2400" b="1" dirty="0" smtClean="0"/>
              <a:t>の３章（</a:t>
            </a:r>
            <a:r>
              <a:rPr lang="en-US" altLang="ja-JP" sz="2400" b="1" dirty="0" smtClean="0"/>
              <a:t>p81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p91</a:t>
            </a:r>
            <a:r>
              <a:rPr lang="ja-JP" altLang="en-US" sz="2400" b="1" dirty="0" smtClean="0"/>
              <a:t>）、４章（</a:t>
            </a:r>
            <a:r>
              <a:rPr lang="en-US" altLang="ja-JP" sz="2400" b="1" dirty="0" smtClean="0"/>
              <a:t>p93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128</a:t>
            </a:r>
            <a:r>
              <a:rPr lang="ja-JP" altLang="en-US" sz="2400" b="1" dirty="0" smtClean="0"/>
              <a:t>）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/>
              <a:t>　</a:t>
            </a:r>
            <a:r>
              <a:rPr lang="ja-JP" altLang="en-US" sz="2400" b="1" dirty="0" smtClean="0"/>
              <a:t>　ただし、</a:t>
            </a:r>
            <a:r>
              <a:rPr lang="en-US" altLang="ja-JP" sz="2400" b="1" dirty="0" smtClean="0"/>
              <a:t>4.6</a:t>
            </a:r>
            <a:r>
              <a:rPr lang="ja-JP" altLang="en-US" sz="2400" b="1" dirty="0" smtClean="0"/>
              <a:t>節を除く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（４）</a:t>
            </a:r>
            <a:r>
              <a:rPr lang="ja-JP" altLang="en-US" sz="2400" dirty="0"/>
              <a:t>授業</a:t>
            </a:r>
            <a:r>
              <a:rPr lang="ja-JP" altLang="en-US" sz="2400" dirty="0" smtClean="0"/>
              <a:t>資料</a:t>
            </a:r>
            <a:r>
              <a:rPr lang="ja-JP" altLang="en-US" sz="2400" dirty="0"/>
              <a:t>、教科書、ノート</a:t>
            </a:r>
            <a:r>
              <a:rPr lang="ja-JP" altLang="en-US" sz="2400" dirty="0" smtClean="0"/>
              <a:t>、演習報告（ホワイトボード）、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演習</a:t>
            </a:r>
            <a:r>
              <a:rPr lang="ja-JP" altLang="en-US" sz="2400" dirty="0"/>
              <a:t>宿題</a:t>
            </a:r>
            <a:r>
              <a:rPr lang="ja-JP" altLang="en-US" sz="2400" dirty="0" smtClean="0"/>
              <a:t>報告書は参照可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（５）</a:t>
            </a:r>
            <a:r>
              <a:rPr lang="en-US" altLang="ja-JP" sz="2400" b="1" dirty="0"/>
              <a:t>PC</a:t>
            </a:r>
            <a:r>
              <a:rPr lang="ja-JP" altLang="en-US" sz="2400" b="1" dirty="0" err="1"/>
              <a:t>、</a:t>
            </a:r>
            <a:r>
              <a:rPr lang="ja-JP" altLang="en-US" sz="2400" b="1" dirty="0"/>
              <a:t>携帯電話</a:t>
            </a:r>
            <a:r>
              <a:rPr lang="ja-JP" altLang="en-US" sz="2400" dirty="0"/>
              <a:t>は使用禁止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5370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takeuti</dc:creator>
  <cp:lastModifiedBy>takeuti</cp:lastModifiedBy>
  <cp:revision>10</cp:revision>
  <dcterms:created xsi:type="dcterms:W3CDTF">2014-10-21T04:54:48Z</dcterms:created>
  <dcterms:modified xsi:type="dcterms:W3CDTF">2015-07-02T13:27:37Z</dcterms:modified>
</cp:coreProperties>
</file>