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2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8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6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48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1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6FDC-9891-457E-B67D-360C9C4FFB53}" type="datetimeFigureOut">
              <a:rPr kumimoji="1" lang="ja-JP" altLang="en-US" smtClean="0"/>
              <a:t>2016/4/25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86F7-F9D2-4D99-A9CD-E9CB009C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9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154326" y="262844"/>
            <a:ext cx="1852863" cy="5108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自動販売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586613" y="2370529"/>
            <a:ext cx="1539859" cy="738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投入金額</a:t>
            </a:r>
            <a:endParaRPr lang="en-US" altLang="ja-JP" dirty="0" smtClean="0"/>
          </a:p>
          <a:p>
            <a:pPr algn="ctr"/>
            <a:r>
              <a:rPr kumimoji="1" lang="ja-JP" altLang="en-US" dirty="0" err="1" smtClean="0"/>
              <a:t>の識</a:t>
            </a:r>
            <a:r>
              <a:rPr kumimoji="1" lang="ja-JP" altLang="en-US" dirty="0" smtClean="0"/>
              <a:t>別</a:t>
            </a:r>
            <a:endParaRPr kumimoji="1" lang="en-US" altLang="ja-JP" dirty="0" smtClean="0"/>
          </a:p>
        </p:txBody>
      </p:sp>
      <p:sp>
        <p:nvSpPr>
          <p:cNvPr id="6" name="フローチャート: 処理 5"/>
          <p:cNvSpPr/>
          <p:nvPr/>
        </p:nvSpPr>
        <p:spPr>
          <a:xfrm>
            <a:off x="1430112" y="1453783"/>
            <a:ext cx="1852863" cy="5108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金銭処理</a:t>
            </a:r>
            <a:endParaRPr lang="en-US" altLang="ja-JP" dirty="0" smtClean="0"/>
          </a:p>
        </p:txBody>
      </p:sp>
      <p:cxnSp>
        <p:nvCxnSpPr>
          <p:cNvPr id="22" name="カギ線コネクタ 21"/>
          <p:cNvCxnSpPr>
            <a:stCxn id="4" idx="2"/>
            <a:endCxn id="6" idx="0"/>
          </p:cNvCxnSpPr>
          <p:nvPr/>
        </p:nvCxnSpPr>
        <p:spPr>
          <a:xfrm rot="5400000">
            <a:off x="3878622" y="-748354"/>
            <a:ext cx="680059" cy="37242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6" idx="2"/>
            <a:endCxn id="5" idx="0"/>
          </p:cNvCxnSpPr>
          <p:nvPr/>
        </p:nvCxnSpPr>
        <p:spPr>
          <a:xfrm rot="5400000">
            <a:off x="2153611" y="2167596"/>
            <a:ext cx="405866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64547" y="3514823"/>
            <a:ext cx="1888840" cy="8791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10000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, 5000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2000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, 5</a:t>
            </a:r>
            <a:r>
              <a:rPr lang="ja-JP" altLang="en-US" dirty="0" smtClean="0"/>
              <a:t>円</a:t>
            </a:r>
            <a:r>
              <a:rPr lang="en-US" altLang="ja-JP" dirty="0" smtClean="0"/>
              <a:t>, 1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pPr algn="ctr"/>
            <a:r>
              <a:rPr lang="ja-JP" altLang="en-US" dirty="0" err="1" smtClean="0"/>
              <a:t>の排</a:t>
            </a:r>
            <a:r>
              <a:rPr lang="ja-JP" altLang="en-US" dirty="0" smtClean="0"/>
              <a:t>出</a:t>
            </a:r>
            <a:endParaRPr lang="en-US" altLang="ja-JP" dirty="0" smtClean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2563194" y="3585161"/>
            <a:ext cx="1539859" cy="7384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購入可能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商品</a:t>
            </a:r>
            <a:r>
              <a:rPr lang="ja-JP" altLang="en-US" dirty="0" smtClean="0"/>
              <a:t>の点灯</a:t>
            </a:r>
            <a:endParaRPr lang="en-US" altLang="ja-JP" dirty="0" smtClean="0"/>
          </a:p>
        </p:txBody>
      </p:sp>
      <p:sp>
        <p:nvSpPr>
          <p:cNvPr id="43" name="フローチャート: 処理 42"/>
          <p:cNvSpPr/>
          <p:nvPr/>
        </p:nvSpPr>
        <p:spPr>
          <a:xfrm>
            <a:off x="8427823" y="1453783"/>
            <a:ext cx="1852863" cy="5108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</a:t>
            </a:r>
            <a:r>
              <a:rPr lang="ja-JP" altLang="en-US" dirty="0" smtClean="0"/>
              <a:t>処理</a:t>
            </a:r>
            <a:endParaRPr lang="en-US" altLang="ja-JP" dirty="0" smtClean="0"/>
          </a:p>
        </p:txBody>
      </p:sp>
      <p:cxnSp>
        <p:nvCxnSpPr>
          <p:cNvPr id="44" name="カギ線コネクタ 43"/>
          <p:cNvCxnSpPr>
            <a:stCxn id="4" idx="2"/>
            <a:endCxn id="43" idx="0"/>
          </p:cNvCxnSpPr>
          <p:nvPr/>
        </p:nvCxnSpPr>
        <p:spPr>
          <a:xfrm rot="16200000" flipH="1">
            <a:off x="7377477" y="-522996"/>
            <a:ext cx="680059" cy="32734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フローチャート: 処理 48"/>
          <p:cNvSpPr/>
          <p:nvPr/>
        </p:nvSpPr>
        <p:spPr>
          <a:xfrm>
            <a:off x="1586612" y="4729454"/>
            <a:ext cx="1539860" cy="6866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投入金額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の払い戻し</a:t>
            </a:r>
            <a:endParaRPr lang="en-US" altLang="ja-JP" dirty="0" smtClean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8538173" y="2440243"/>
            <a:ext cx="1632162" cy="6246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商品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の貯蔵と保温</a:t>
            </a:r>
            <a:endParaRPr lang="en-US" altLang="ja-JP" dirty="0" smtClean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10397609" y="2440243"/>
            <a:ext cx="1613095" cy="6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売り切れ商品の点灯</a:t>
            </a:r>
            <a:endParaRPr lang="en-US" altLang="ja-JP" dirty="0" smtClean="0"/>
          </a:p>
        </p:txBody>
      </p:sp>
      <p:cxnSp>
        <p:nvCxnSpPr>
          <p:cNvPr id="77" name="カギ線コネクタ 76"/>
          <p:cNvCxnSpPr>
            <a:stCxn id="5" idx="2"/>
            <a:endCxn id="30" idx="0"/>
          </p:cNvCxnSpPr>
          <p:nvPr/>
        </p:nvCxnSpPr>
        <p:spPr>
          <a:xfrm rot="5400000">
            <a:off x="1479822" y="2638102"/>
            <a:ext cx="405866" cy="13475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5" idx="2"/>
            <a:endCxn id="31" idx="0"/>
          </p:cNvCxnSpPr>
          <p:nvPr/>
        </p:nvCxnSpPr>
        <p:spPr>
          <a:xfrm rot="16200000" flipH="1">
            <a:off x="2606731" y="2858768"/>
            <a:ext cx="476204" cy="976581"/>
          </a:xfrm>
          <a:prstGeom prst="bentConnector3">
            <a:avLst>
              <a:gd name="adj1" fmla="val 41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ローチャート: 処理 88"/>
          <p:cNvSpPr/>
          <p:nvPr/>
        </p:nvSpPr>
        <p:spPr>
          <a:xfrm>
            <a:off x="5310827" y="2427416"/>
            <a:ext cx="1539860" cy="6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選択された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商品の</a:t>
            </a:r>
            <a:r>
              <a:rPr lang="ja-JP" altLang="en-US" dirty="0" smtClean="0"/>
              <a:t>搬出</a:t>
            </a:r>
            <a:endParaRPr lang="en-US" altLang="ja-JP" dirty="0" smtClean="0"/>
          </a:p>
        </p:txBody>
      </p:sp>
      <p:sp>
        <p:nvSpPr>
          <p:cNvPr id="90" name="フローチャート: 処理 89"/>
          <p:cNvSpPr/>
          <p:nvPr/>
        </p:nvSpPr>
        <p:spPr>
          <a:xfrm>
            <a:off x="3434348" y="5768365"/>
            <a:ext cx="1539860" cy="6866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お釣りの排出</a:t>
            </a:r>
            <a:endParaRPr lang="en-US" altLang="ja-JP" dirty="0" smtClean="0"/>
          </a:p>
        </p:txBody>
      </p:sp>
      <p:cxnSp>
        <p:nvCxnSpPr>
          <p:cNvPr id="99" name="カギ線コネクタ 98"/>
          <p:cNvCxnSpPr>
            <a:stCxn id="31" idx="2"/>
            <a:endCxn id="49" idx="0"/>
          </p:cNvCxnSpPr>
          <p:nvPr/>
        </p:nvCxnSpPr>
        <p:spPr>
          <a:xfrm rot="5400000">
            <a:off x="2641901" y="4038230"/>
            <a:ext cx="405865" cy="976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3" idx="2"/>
            <a:endCxn id="57" idx="0"/>
          </p:cNvCxnSpPr>
          <p:nvPr/>
        </p:nvCxnSpPr>
        <p:spPr>
          <a:xfrm flipH="1">
            <a:off x="9354254" y="1964663"/>
            <a:ext cx="1" cy="47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43" idx="2"/>
            <a:endCxn id="59" idx="0"/>
          </p:cNvCxnSpPr>
          <p:nvPr/>
        </p:nvCxnSpPr>
        <p:spPr>
          <a:xfrm rot="16200000" flipH="1">
            <a:off x="10041416" y="1277502"/>
            <a:ext cx="475580" cy="1849902"/>
          </a:xfrm>
          <a:prstGeom prst="bentConnector3">
            <a:avLst>
              <a:gd name="adj1" fmla="val 472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45" idx="0"/>
          </p:cNvCxnSpPr>
          <p:nvPr/>
        </p:nvCxnSpPr>
        <p:spPr>
          <a:xfrm>
            <a:off x="6080757" y="1113752"/>
            <a:ext cx="1" cy="406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31" idx="2"/>
            <a:endCxn id="33" idx="0"/>
          </p:cNvCxnSpPr>
          <p:nvPr/>
        </p:nvCxnSpPr>
        <p:spPr>
          <a:xfrm rot="16200000" flipH="1">
            <a:off x="3559049" y="4097664"/>
            <a:ext cx="419305" cy="8711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3434348" y="4742894"/>
            <a:ext cx="1539860" cy="6866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料金計算</a:t>
            </a:r>
            <a:endParaRPr lang="en-US" altLang="ja-JP" dirty="0" smtClean="0"/>
          </a:p>
        </p:txBody>
      </p:sp>
      <p:cxnSp>
        <p:nvCxnSpPr>
          <p:cNvPr id="37" name="直線コネクタ 36"/>
          <p:cNvCxnSpPr>
            <a:stCxn id="33" idx="2"/>
            <a:endCxn id="90" idx="0"/>
          </p:cNvCxnSpPr>
          <p:nvPr/>
        </p:nvCxnSpPr>
        <p:spPr>
          <a:xfrm>
            <a:off x="4204278" y="5429496"/>
            <a:ext cx="0" cy="33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5154326" y="1520087"/>
            <a:ext cx="1852863" cy="5108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指示装置</a:t>
            </a:r>
            <a:endParaRPr lang="en-US" altLang="ja-JP" dirty="0" smtClean="0"/>
          </a:p>
        </p:txBody>
      </p:sp>
      <p:cxnSp>
        <p:nvCxnSpPr>
          <p:cNvPr id="46" name="直線コネクタ 45"/>
          <p:cNvCxnSpPr>
            <a:stCxn id="45" idx="2"/>
            <a:endCxn id="89" idx="0"/>
          </p:cNvCxnSpPr>
          <p:nvPr/>
        </p:nvCxnSpPr>
        <p:spPr>
          <a:xfrm flipH="1">
            <a:off x="6080757" y="2030967"/>
            <a:ext cx="1" cy="39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0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渡辺和希</dc:creator>
  <cp:lastModifiedBy>渡辺和希</cp:lastModifiedBy>
  <cp:revision>8</cp:revision>
  <dcterms:created xsi:type="dcterms:W3CDTF">2016-04-25T08:04:52Z</dcterms:created>
  <dcterms:modified xsi:type="dcterms:W3CDTF">2016-04-25T08:42:40Z</dcterms:modified>
</cp:coreProperties>
</file>