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1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2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87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2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2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2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5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FBCF-61EB-4DF0-8D03-CC90D9C0AC22}" type="datetimeFigureOut">
              <a:rPr kumimoji="1" lang="ja-JP" altLang="en-US" smtClean="0"/>
              <a:t>2016/5/23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2D66-0736-4E70-9661-D83AB71CE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19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38906" y="347731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貸出システム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9285669" y="347731"/>
            <a:ext cx="1648494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OPAC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709373" y="4058987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貸出管理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1232078" y="1521850"/>
            <a:ext cx="1506828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書籍管理</a:t>
            </a:r>
            <a:endParaRPr kumimoji="1"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8195256" y="1569080"/>
            <a:ext cx="1648494" cy="609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個人アカウント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8195256" y="2743199"/>
            <a:ext cx="1648494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アラート機能</a:t>
            </a:r>
            <a:endParaRPr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10341735" y="1569078"/>
            <a:ext cx="1850265" cy="609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モバイルアクセス</a:t>
            </a:r>
            <a:endParaRPr lang="en-US" altLang="ja-JP" dirty="0" smtClean="0"/>
          </a:p>
        </p:txBody>
      </p:sp>
      <p:cxnSp>
        <p:nvCxnSpPr>
          <p:cNvPr id="18" name="直線コネクタ 17"/>
          <p:cNvCxnSpPr>
            <a:stCxn id="12" idx="2"/>
            <a:endCxn id="13" idx="0"/>
          </p:cNvCxnSpPr>
          <p:nvPr/>
        </p:nvCxnSpPr>
        <p:spPr>
          <a:xfrm>
            <a:off x="9019503" y="2178672"/>
            <a:ext cx="0" cy="564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" idx="2"/>
            <a:endCxn id="9" idx="0"/>
          </p:cNvCxnSpPr>
          <p:nvPr/>
        </p:nvCxnSpPr>
        <p:spPr>
          <a:xfrm rot="16200000" flipH="1">
            <a:off x="2950336" y="1546536"/>
            <a:ext cx="3054434" cy="1970467"/>
          </a:xfrm>
          <a:prstGeom prst="bentConnector3">
            <a:avLst>
              <a:gd name="adj1" fmla="val 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4" idx="2"/>
            <a:endCxn id="10" idx="0"/>
          </p:cNvCxnSpPr>
          <p:nvPr/>
        </p:nvCxnSpPr>
        <p:spPr>
          <a:xfrm rot="5400000">
            <a:off x="2480258" y="509787"/>
            <a:ext cx="517297" cy="15068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8" idx="2"/>
            <a:endCxn id="14" idx="0"/>
          </p:cNvCxnSpPr>
          <p:nvPr/>
        </p:nvCxnSpPr>
        <p:spPr>
          <a:xfrm rot="16200000" flipH="1">
            <a:off x="10406130" y="708339"/>
            <a:ext cx="564525" cy="11569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8" idx="2"/>
            <a:endCxn id="12" idx="0"/>
          </p:cNvCxnSpPr>
          <p:nvPr/>
        </p:nvCxnSpPr>
        <p:spPr>
          <a:xfrm rot="5400000">
            <a:off x="9282447" y="741610"/>
            <a:ext cx="564527" cy="10904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60103" y="2695967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</a:t>
            </a:r>
            <a:r>
              <a:rPr lang="ja-JP" altLang="en-US" dirty="0"/>
              <a:t>情報</a:t>
            </a:r>
            <a:endParaRPr kumimoji="1" lang="en-US" altLang="ja-JP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344232" y="2695969"/>
            <a:ext cx="1282517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バーコード</a:t>
            </a:r>
            <a:endParaRPr kumimoji="1" lang="en-US" altLang="ja-JP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2738903" y="2695967"/>
            <a:ext cx="1171975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書籍番号</a:t>
            </a:r>
            <a:endParaRPr kumimoji="1" lang="en-US" altLang="ja-JP" dirty="0" smtClean="0"/>
          </a:p>
        </p:txBody>
      </p:sp>
      <p:cxnSp>
        <p:nvCxnSpPr>
          <p:cNvPr id="44" name="直線コネクタ 43"/>
          <p:cNvCxnSpPr>
            <a:stCxn id="10" idx="2"/>
            <a:endCxn id="33" idx="0"/>
          </p:cNvCxnSpPr>
          <p:nvPr/>
        </p:nvCxnSpPr>
        <p:spPr>
          <a:xfrm flipH="1">
            <a:off x="1985491" y="2178672"/>
            <a:ext cx="1" cy="517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2"/>
            <a:endCxn id="32" idx="0"/>
          </p:cNvCxnSpPr>
          <p:nvPr/>
        </p:nvCxnSpPr>
        <p:spPr>
          <a:xfrm rot="5400000">
            <a:off x="1057145" y="1767619"/>
            <a:ext cx="517295" cy="13394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0" idx="2"/>
            <a:endCxn id="42" idx="0"/>
          </p:cNvCxnSpPr>
          <p:nvPr/>
        </p:nvCxnSpPr>
        <p:spPr>
          <a:xfrm rot="16200000" flipH="1">
            <a:off x="2396544" y="1767619"/>
            <a:ext cx="517295" cy="1339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渡辺和希</dc:creator>
  <cp:lastModifiedBy>渡辺和希</cp:lastModifiedBy>
  <cp:revision>3</cp:revision>
  <dcterms:created xsi:type="dcterms:W3CDTF">2016-05-23T07:55:31Z</dcterms:created>
  <dcterms:modified xsi:type="dcterms:W3CDTF">2016-05-23T08:08:14Z</dcterms:modified>
</cp:coreProperties>
</file>