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51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23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34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87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33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25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25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4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25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74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25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3FBCF-61EB-4DF0-8D03-CC90D9C0AC22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19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304095" y="990282"/>
            <a:ext cx="1506828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貸出システム</a:t>
            </a:r>
            <a:endParaRPr kumimoji="1"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5770137" y="2211629"/>
            <a:ext cx="1506828" cy="609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貸出管理</a:t>
            </a:r>
            <a:endParaRPr kumimoji="1"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2797267" y="2164401"/>
            <a:ext cx="1506828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書籍管理</a:t>
            </a:r>
            <a:endParaRPr kumimoji="1" lang="en-US" altLang="ja-JP" dirty="0" smtClean="0"/>
          </a:p>
        </p:txBody>
      </p:sp>
      <p:cxnSp>
        <p:nvCxnSpPr>
          <p:cNvPr id="22" name="カギ線コネクタ 21"/>
          <p:cNvCxnSpPr>
            <a:stCxn id="4" idx="2"/>
            <a:endCxn id="9" idx="0"/>
          </p:cNvCxnSpPr>
          <p:nvPr/>
        </p:nvCxnSpPr>
        <p:spPr>
          <a:xfrm rot="16200000" flipH="1">
            <a:off x="5508268" y="1196345"/>
            <a:ext cx="564525" cy="1466042"/>
          </a:xfrm>
          <a:prstGeom prst="bentConnector3">
            <a:avLst>
              <a:gd name="adj1" fmla="val 456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4" idx="2"/>
            <a:endCxn id="10" idx="0"/>
          </p:cNvCxnSpPr>
          <p:nvPr/>
        </p:nvCxnSpPr>
        <p:spPr>
          <a:xfrm rot="5400000">
            <a:off x="4045447" y="1152338"/>
            <a:ext cx="517297" cy="150682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1625292" y="3338518"/>
            <a:ext cx="1171975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在庫</a:t>
            </a:r>
            <a:r>
              <a:rPr lang="ja-JP" altLang="en-US" dirty="0"/>
              <a:t>情報</a:t>
            </a:r>
            <a:endParaRPr kumimoji="1" lang="en-US" altLang="ja-JP" dirty="0" smtClean="0"/>
          </a:p>
        </p:txBody>
      </p:sp>
      <p:sp>
        <p:nvSpPr>
          <p:cNvPr id="33" name="正方形/長方形 32"/>
          <p:cNvSpPr/>
          <p:nvPr/>
        </p:nvSpPr>
        <p:spPr>
          <a:xfrm>
            <a:off x="2909421" y="3338520"/>
            <a:ext cx="1282517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バーコード</a:t>
            </a:r>
            <a:endParaRPr kumimoji="1" lang="en-US" altLang="ja-JP" dirty="0" smtClean="0"/>
          </a:p>
        </p:txBody>
      </p:sp>
      <p:sp>
        <p:nvSpPr>
          <p:cNvPr id="42" name="正方形/長方形 41"/>
          <p:cNvSpPr/>
          <p:nvPr/>
        </p:nvSpPr>
        <p:spPr>
          <a:xfrm>
            <a:off x="4304092" y="3338518"/>
            <a:ext cx="1171975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書籍番号</a:t>
            </a:r>
            <a:endParaRPr kumimoji="1" lang="en-US" altLang="ja-JP" dirty="0" smtClean="0"/>
          </a:p>
        </p:txBody>
      </p:sp>
      <p:cxnSp>
        <p:nvCxnSpPr>
          <p:cNvPr id="44" name="直線コネクタ 43"/>
          <p:cNvCxnSpPr>
            <a:stCxn id="10" idx="2"/>
            <a:endCxn id="33" idx="0"/>
          </p:cNvCxnSpPr>
          <p:nvPr/>
        </p:nvCxnSpPr>
        <p:spPr>
          <a:xfrm flipH="1">
            <a:off x="3550680" y="2821223"/>
            <a:ext cx="1" cy="517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0" idx="2"/>
            <a:endCxn id="32" idx="0"/>
          </p:cNvCxnSpPr>
          <p:nvPr/>
        </p:nvCxnSpPr>
        <p:spPr>
          <a:xfrm rot="5400000">
            <a:off x="2622334" y="2410170"/>
            <a:ext cx="517295" cy="133940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10" idx="2"/>
            <a:endCxn id="42" idx="0"/>
          </p:cNvCxnSpPr>
          <p:nvPr/>
        </p:nvCxnSpPr>
        <p:spPr>
          <a:xfrm rot="16200000" flipH="1">
            <a:off x="3961733" y="2410170"/>
            <a:ext cx="517295" cy="133939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770137" y="3338518"/>
            <a:ext cx="1506828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情報更新</a:t>
            </a:r>
            <a:endParaRPr kumimoji="1" lang="en-US" altLang="ja-JP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7500204" y="2211629"/>
            <a:ext cx="1506828" cy="609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利用者</a:t>
            </a:r>
            <a:r>
              <a:rPr lang="ja-JP" altLang="en-US" dirty="0"/>
              <a:t>情報</a:t>
            </a:r>
            <a:endParaRPr kumimoji="1" lang="en-US" altLang="ja-JP" dirty="0" smtClean="0"/>
          </a:p>
        </p:txBody>
      </p:sp>
      <p:cxnSp>
        <p:nvCxnSpPr>
          <p:cNvPr id="3" name="直線コネクタ 2"/>
          <p:cNvCxnSpPr>
            <a:stCxn id="9" idx="2"/>
            <a:endCxn id="20" idx="0"/>
          </p:cNvCxnSpPr>
          <p:nvPr/>
        </p:nvCxnSpPr>
        <p:spPr>
          <a:xfrm>
            <a:off x="6523551" y="2821221"/>
            <a:ext cx="0" cy="517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4" idx="2"/>
            <a:endCxn id="21" idx="0"/>
          </p:cNvCxnSpPr>
          <p:nvPr/>
        </p:nvCxnSpPr>
        <p:spPr>
          <a:xfrm rot="16200000" flipH="1">
            <a:off x="6373301" y="331311"/>
            <a:ext cx="564525" cy="3196109"/>
          </a:xfrm>
          <a:prstGeom prst="bentConnector3">
            <a:avLst>
              <a:gd name="adj1" fmla="val 456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09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15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渡辺和希</dc:creator>
  <cp:lastModifiedBy>渡辺和希</cp:lastModifiedBy>
  <cp:revision>10</cp:revision>
  <dcterms:created xsi:type="dcterms:W3CDTF">2016-05-23T07:55:31Z</dcterms:created>
  <dcterms:modified xsi:type="dcterms:W3CDTF">2016-05-27T13:18:08Z</dcterms:modified>
</cp:coreProperties>
</file>