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1272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51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2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13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8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3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2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2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2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7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825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FBCF-61EB-4DF0-8D03-CC90D9C0AC22}" type="datetimeFigureOut">
              <a:rPr kumimoji="1" lang="ja-JP" altLang="en-US" smtClean="0"/>
              <a:t>2016/6/3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1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24546" y="977403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貸出システム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190588" y="2198750"/>
            <a:ext cx="1506828" cy="60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貸出管理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217718" y="2151522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書籍管理</a:t>
            </a:r>
            <a:endParaRPr kumimoji="1" lang="en-US" altLang="ja-JP" dirty="0" smtClean="0"/>
          </a:p>
        </p:txBody>
      </p:sp>
      <p:cxnSp>
        <p:nvCxnSpPr>
          <p:cNvPr id="22" name="カギ線コネクタ 21"/>
          <p:cNvCxnSpPr>
            <a:stCxn id="4" idx="2"/>
            <a:endCxn id="9" idx="0"/>
          </p:cNvCxnSpPr>
          <p:nvPr/>
        </p:nvCxnSpPr>
        <p:spPr>
          <a:xfrm rot="16200000" flipH="1">
            <a:off x="4928719" y="1183466"/>
            <a:ext cx="564525" cy="1466042"/>
          </a:xfrm>
          <a:prstGeom prst="bentConnector3">
            <a:avLst>
              <a:gd name="adj1" fmla="val 456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4" idx="2"/>
            <a:endCxn id="10" idx="0"/>
          </p:cNvCxnSpPr>
          <p:nvPr/>
        </p:nvCxnSpPr>
        <p:spPr>
          <a:xfrm rot="5400000">
            <a:off x="3465898" y="1139459"/>
            <a:ext cx="517297" cy="15068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045743" y="3325639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</a:t>
            </a:r>
            <a:r>
              <a:rPr lang="ja-JP" altLang="en-US" dirty="0"/>
              <a:t>情報</a:t>
            </a:r>
            <a:endParaRPr kumimoji="1" lang="en-US" altLang="ja-JP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2329872" y="3325641"/>
            <a:ext cx="1282517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バーコード</a:t>
            </a:r>
            <a:endParaRPr kumimoji="1" lang="en-US" altLang="ja-JP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724543" y="3325639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書籍番号</a:t>
            </a:r>
            <a:endParaRPr kumimoji="1" lang="en-US" altLang="ja-JP" dirty="0" smtClean="0"/>
          </a:p>
        </p:txBody>
      </p:sp>
      <p:cxnSp>
        <p:nvCxnSpPr>
          <p:cNvPr id="44" name="直線コネクタ 43"/>
          <p:cNvCxnSpPr>
            <a:stCxn id="10" idx="2"/>
            <a:endCxn id="33" idx="0"/>
          </p:cNvCxnSpPr>
          <p:nvPr/>
        </p:nvCxnSpPr>
        <p:spPr>
          <a:xfrm flipH="1">
            <a:off x="2971131" y="2808344"/>
            <a:ext cx="1" cy="51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2"/>
            <a:endCxn id="32" idx="0"/>
          </p:cNvCxnSpPr>
          <p:nvPr/>
        </p:nvCxnSpPr>
        <p:spPr>
          <a:xfrm rot="5400000">
            <a:off x="2042785" y="2397291"/>
            <a:ext cx="517295" cy="13394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0" idx="2"/>
            <a:endCxn id="42" idx="0"/>
          </p:cNvCxnSpPr>
          <p:nvPr/>
        </p:nvCxnSpPr>
        <p:spPr>
          <a:xfrm rot="16200000" flipH="1">
            <a:off x="3382184" y="2397291"/>
            <a:ext cx="517295" cy="1339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190588" y="3325639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情報更新</a:t>
            </a:r>
            <a:endParaRPr kumimoji="1" lang="en-US" altLang="ja-JP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6920655" y="2198750"/>
            <a:ext cx="1506828" cy="60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利用者</a:t>
            </a:r>
            <a:r>
              <a:rPr lang="ja-JP" altLang="en-US" dirty="0"/>
              <a:t>情報</a:t>
            </a:r>
            <a:endParaRPr kumimoji="1" lang="en-US" altLang="ja-JP" dirty="0" smtClean="0"/>
          </a:p>
        </p:txBody>
      </p:sp>
      <p:cxnSp>
        <p:nvCxnSpPr>
          <p:cNvPr id="3" name="直線コネクタ 2"/>
          <p:cNvCxnSpPr>
            <a:stCxn id="9" idx="2"/>
            <a:endCxn id="20" idx="0"/>
          </p:cNvCxnSpPr>
          <p:nvPr/>
        </p:nvCxnSpPr>
        <p:spPr>
          <a:xfrm>
            <a:off x="5944002" y="2808342"/>
            <a:ext cx="0" cy="51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4" idx="2"/>
            <a:endCxn id="21" idx="0"/>
          </p:cNvCxnSpPr>
          <p:nvPr/>
        </p:nvCxnSpPr>
        <p:spPr>
          <a:xfrm rot="16200000" flipH="1">
            <a:off x="5793752" y="318432"/>
            <a:ext cx="564525" cy="3196109"/>
          </a:xfrm>
          <a:prstGeom prst="bentConnector3">
            <a:avLst>
              <a:gd name="adj1" fmla="val 456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9015616" y="977401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OPAC</a:t>
            </a:r>
          </a:p>
        </p:txBody>
      </p:sp>
    </p:spTree>
    <p:extLst>
      <p:ext uri="{BB962C8B-B14F-4D97-AF65-F5344CB8AC3E}">
        <p14:creationId xmlns:p14="http://schemas.microsoft.com/office/powerpoint/2010/main" val="345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渡辺和希</dc:creator>
  <cp:lastModifiedBy>渡辺和希</cp:lastModifiedBy>
  <cp:revision>11</cp:revision>
  <dcterms:created xsi:type="dcterms:W3CDTF">2016-05-23T07:55:31Z</dcterms:created>
  <dcterms:modified xsi:type="dcterms:W3CDTF">2016-06-02T15:34:09Z</dcterms:modified>
</cp:coreProperties>
</file>