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09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50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9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0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4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9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3454-F328-413F-88F7-D4B48B02859D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E87E-20FD-4F0E-AB21-3ADEF78D52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25641" y="697832"/>
            <a:ext cx="11069053" cy="5125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092330" y="3260558"/>
            <a:ext cx="1013567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81824" y="883388"/>
            <a:ext cx="2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名詞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1824" y="3446115"/>
            <a:ext cx="2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動詞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50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渡辺和希</dc:creator>
  <cp:lastModifiedBy>渡辺和希</cp:lastModifiedBy>
  <cp:revision>1</cp:revision>
  <dcterms:created xsi:type="dcterms:W3CDTF">2016-06-06T08:25:14Z</dcterms:created>
  <dcterms:modified xsi:type="dcterms:W3CDTF">2016-06-06T08:25:34Z</dcterms:modified>
</cp:coreProperties>
</file>