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82"/>
  </p:normalViewPr>
  <p:slideViewPr>
    <p:cSldViewPr snapToGrid="0" snapToObjects="1">
      <p:cViewPr>
        <p:scale>
          <a:sx n="122" d="100"/>
          <a:sy n="122" d="100"/>
        </p:scale>
        <p:origin x="-2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8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4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A457-6413-0C45-8D6F-00EF3E7D11CE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1E57-D07F-C24E-9512-A62E3C4C6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01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画面仕様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HUD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78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7047" y="1533032"/>
            <a:ext cx="3237187" cy="499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77462" y="1765738"/>
            <a:ext cx="2396359" cy="2039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ロゴ？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7462" y="4029978"/>
            <a:ext cx="1051035" cy="3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HUD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322786" y="4029977"/>
            <a:ext cx="1051035" cy="3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977460" y="5276191"/>
            <a:ext cx="2396359" cy="35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Facebook</a:t>
            </a:r>
            <a:r>
              <a:rPr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14952" y="3579513"/>
            <a:ext cx="2343808" cy="45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HUD</a:t>
            </a:r>
            <a:r>
              <a:rPr lang="ja-JP" altLang="en-US" dirty="0"/>
              <a:t> </a:t>
            </a:r>
            <a:r>
              <a:rPr lang="en-US" altLang="ja-JP" dirty="0" smtClean="0"/>
              <a:t>Activity</a:t>
            </a:r>
            <a:r>
              <a:rPr lang="ja-JP" altLang="en-US" dirty="0" smtClean="0"/>
              <a:t>を起動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7" idx="0"/>
            <a:endCxn id="10" idx="1"/>
          </p:cNvCxnSpPr>
          <p:nvPr/>
        </p:nvCxnSpPr>
        <p:spPr>
          <a:xfrm flipV="1">
            <a:off x="1502980" y="3804745"/>
            <a:ext cx="2511972" cy="22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014952" y="4255209"/>
            <a:ext cx="2343808" cy="45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result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Activity</a:t>
            </a:r>
            <a:r>
              <a:rPr lang="ja-JP" altLang="en-US" dirty="0" smtClean="0"/>
              <a:t>を起動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8" idx="3"/>
            <a:endCxn id="17" idx="1"/>
          </p:cNvCxnSpPr>
          <p:nvPr/>
        </p:nvCxnSpPr>
        <p:spPr>
          <a:xfrm>
            <a:off x="3373821" y="4206395"/>
            <a:ext cx="641131" cy="27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014952" y="4930904"/>
            <a:ext cx="2343808" cy="45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Facebook</a:t>
            </a:r>
            <a:r>
              <a:rPr lang="ja-JP" altLang="en-US" dirty="0" smtClean="0"/>
              <a:t>ログイン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9" idx="3"/>
            <a:endCxn id="21" idx="1"/>
          </p:cNvCxnSpPr>
          <p:nvPr/>
        </p:nvCxnSpPr>
        <p:spPr>
          <a:xfrm flipV="1">
            <a:off x="3373819" y="5156136"/>
            <a:ext cx="641133" cy="29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642538" y="451945"/>
            <a:ext cx="5402317" cy="6180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HUD Activity</a:t>
            </a:r>
            <a:r>
              <a:rPr kumimoji="1" lang="ja-JP" altLang="en-US" dirty="0" smtClean="0"/>
              <a:t>を起動できる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Result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Activity</a:t>
            </a:r>
            <a:r>
              <a:rPr lang="ja-JP" altLang="en-US" dirty="0" smtClean="0"/>
              <a:t>を起動できる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Facebook</a:t>
            </a:r>
            <a:r>
              <a:rPr kumimoji="1" lang="ja-JP" altLang="en-US" dirty="0" smtClean="0"/>
              <a:t>ログインの機能を持たせられる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642538" y="451945"/>
            <a:ext cx="5402317" cy="399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機能要件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78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HUD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7047" y="1533032"/>
            <a:ext cx="3237187" cy="499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641222" y="460978"/>
            <a:ext cx="5402317" cy="6180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Hand</a:t>
            </a:r>
            <a:r>
              <a:rPr kumimoji="1" lang="ja-JP" altLang="en-US" dirty="0" smtClean="0"/>
              <a:t>を進められる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Hand</a:t>
            </a:r>
            <a:r>
              <a:rPr lang="ja-JP" altLang="en-US" dirty="0" smtClean="0"/>
              <a:t>統計をリセットできる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VPIP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PFR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Aggression</a:t>
            </a:r>
            <a:r>
              <a:rPr kumimoji="1" lang="ja-JP" altLang="en-US" dirty="0" smtClean="0"/>
              <a:t>が表示できる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各シートの着席状況を変更できる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離席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着席のタイミングでそのシートをリセットできる（</a:t>
            </a:r>
            <a:r>
              <a:rPr kumimoji="1" lang="en-US" altLang="ja-JP" dirty="0" smtClean="0"/>
              <a:t>Can</a:t>
            </a:r>
            <a:r>
              <a:rPr kumimoji="1" lang="ja-JP" altLang="en-US" dirty="0" smtClean="0"/>
              <a:t>）</a:t>
            </a:r>
            <a:endParaRPr lang="en-US" altLang="ja-JP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BTN</a:t>
            </a:r>
            <a:r>
              <a:rPr lang="ja-JP" altLang="en-US" dirty="0" smtClean="0"/>
              <a:t>を表示することができる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642538" y="451945"/>
            <a:ext cx="5402317" cy="399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機能要件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57047" y="1533032"/>
            <a:ext cx="3237187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Hand</a:t>
            </a:r>
            <a:r>
              <a:rPr kumimoji="1" lang="en-US" altLang="ja-JP" dirty="0" smtClean="0"/>
              <a:t>: XXXXX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446079" y="1564192"/>
            <a:ext cx="294290" cy="3160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41130" y="1595354"/>
            <a:ext cx="620112" cy="2537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Reset</a:t>
            </a:r>
            <a:endParaRPr kumimoji="1" lang="ja-JP" altLang="en-US" sz="1200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557047" y="1911401"/>
            <a:ext cx="3237187" cy="484955"/>
            <a:chOff x="557047" y="1911401"/>
            <a:chExt cx="3237187" cy="484955"/>
          </a:xfrm>
        </p:grpSpPr>
        <p:sp>
          <p:nvSpPr>
            <p:cNvPr id="14" name="正方形/長方形 13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#1: </a:t>
              </a:r>
              <a:endParaRPr kumimoji="1" lang="ja-JP" altLang="en-US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556390" y="2396356"/>
            <a:ext cx="3237187" cy="484955"/>
            <a:chOff x="557047" y="1911401"/>
            <a:chExt cx="3237187" cy="484955"/>
          </a:xfrm>
        </p:grpSpPr>
        <p:sp>
          <p:nvSpPr>
            <p:cNvPr id="27" name="正方形/長方形 26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#2: </a:t>
              </a:r>
              <a:endParaRPr kumimoji="1" lang="ja-JP" altLang="en-US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557047" y="2881308"/>
            <a:ext cx="3237187" cy="484955"/>
            <a:chOff x="557047" y="1911401"/>
            <a:chExt cx="3237187" cy="484955"/>
          </a:xfrm>
        </p:grpSpPr>
        <p:sp>
          <p:nvSpPr>
            <p:cNvPr id="32" name="正方形/長方形 31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#3: </a:t>
              </a:r>
              <a:endParaRPr kumimoji="1" lang="ja-JP" altLang="en-US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556390" y="3366263"/>
            <a:ext cx="3237187" cy="484955"/>
            <a:chOff x="557047" y="1911401"/>
            <a:chExt cx="3237187" cy="484955"/>
          </a:xfrm>
        </p:grpSpPr>
        <p:sp>
          <p:nvSpPr>
            <p:cNvPr id="37" name="正方形/長方形 36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#4: </a:t>
              </a:r>
              <a:endParaRPr kumimoji="1" lang="ja-JP" altLang="en-US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41" name="図形グループ 40"/>
          <p:cNvGrpSpPr/>
          <p:nvPr/>
        </p:nvGrpSpPr>
        <p:grpSpPr>
          <a:xfrm>
            <a:off x="557047" y="3858929"/>
            <a:ext cx="3237187" cy="484955"/>
            <a:chOff x="557047" y="1911401"/>
            <a:chExt cx="3237187" cy="484955"/>
          </a:xfrm>
        </p:grpSpPr>
        <p:sp>
          <p:nvSpPr>
            <p:cNvPr id="42" name="正方形/長方形 41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#5: </a:t>
              </a:r>
              <a:endParaRPr kumimoji="1" lang="ja-JP" altLang="en-US" dirty="0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556390" y="4343884"/>
            <a:ext cx="3237187" cy="484955"/>
            <a:chOff x="557047" y="1911401"/>
            <a:chExt cx="3237187" cy="484955"/>
          </a:xfrm>
        </p:grpSpPr>
        <p:sp>
          <p:nvSpPr>
            <p:cNvPr id="47" name="正方形/長方形 46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#6: </a:t>
              </a:r>
              <a:endParaRPr kumimoji="1" lang="ja-JP" altLang="en-US" dirty="0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51" name="図形グループ 50"/>
          <p:cNvGrpSpPr/>
          <p:nvPr/>
        </p:nvGrpSpPr>
        <p:grpSpPr>
          <a:xfrm>
            <a:off x="557047" y="4828836"/>
            <a:ext cx="3237187" cy="484955"/>
            <a:chOff x="557047" y="1911401"/>
            <a:chExt cx="3237187" cy="484955"/>
          </a:xfrm>
        </p:grpSpPr>
        <p:sp>
          <p:nvSpPr>
            <p:cNvPr id="52" name="正方形/長方形 51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#7: </a:t>
              </a:r>
              <a:endParaRPr kumimoji="1" lang="ja-JP" altLang="en-US" dirty="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56" name="図形グループ 55"/>
          <p:cNvGrpSpPr/>
          <p:nvPr/>
        </p:nvGrpSpPr>
        <p:grpSpPr>
          <a:xfrm>
            <a:off x="556390" y="5313791"/>
            <a:ext cx="3237187" cy="484955"/>
            <a:chOff x="557047" y="1911401"/>
            <a:chExt cx="3237187" cy="484955"/>
          </a:xfrm>
        </p:grpSpPr>
        <p:sp>
          <p:nvSpPr>
            <p:cNvPr id="57" name="正方形/長方形 56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#8: </a:t>
              </a:r>
              <a:endParaRPr kumimoji="1" lang="ja-JP" altLang="en-US" dirty="0"/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61" name="図形グループ 60"/>
          <p:cNvGrpSpPr/>
          <p:nvPr/>
        </p:nvGrpSpPr>
        <p:grpSpPr>
          <a:xfrm>
            <a:off x="556389" y="5815071"/>
            <a:ext cx="3237187" cy="484955"/>
            <a:chOff x="557047" y="1911401"/>
            <a:chExt cx="3237187" cy="484955"/>
          </a:xfrm>
        </p:grpSpPr>
        <p:sp>
          <p:nvSpPr>
            <p:cNvPr id="62" name="正方形/長方形 61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#9: </a:t>
              </a:r>
              <a:endParaRPr kumimoji="1" lang="ja-JP" altLang="en-US" dirty="0"/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3363310" y="1973726"/>
              <a:ext cx="377059" cy="3490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</a:t>
              </a:r>
              <a:endParaRPr kumimoji="1" lang="ja-JP" altLang="en-US" dirty="0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2900855" y="1973726"/>
              <a:ext cx="367862" cy="3490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030014" y="1973726"/>
              <a:ext cx="1786758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430924" y="1880241"/>
            <a:ext cx="735724" cy="4499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567807" y="557048"/>
            <a:ext cx="2343808" cy="626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オンオフのスイッチ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シートナンバー</a:t>
            </a:r>
            <a:endParaRPr kumimoji="1" lang="ja-JP" altLang="en-US" dirty="0"/>
          </a:p>
        </p:txBody>
      </p:sp>
      <p:cxnSp>
        <p:nvCxnSpPr>
          <p:cNvPr id="69" name="直線コネクタ 68"/>
          <p:cNvCxnSpPr>
            <a:stCxn id="67" idx="2"/>
            <a:endCxn id="66" idx="0"/>
          </p:cNvCxnSpPr>
          <p:nvPr/>
        </p:nvCxnSpPr>
        <p:spPr>
          <a:xfrm flipH="1">
            <a:off x="798786" y="1183224"/>
            <a:ext cx="2940925" cy="697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816114" y="1874686"/>
            <a:ext cx="1102927" cy="4499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074732" y="1285225"/>
            <a:ext cx="1026728" cy="626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Call or Raise</a:t>
            </a:r>
            <a:endParaRPr kumimoji="1" lang="ja-JP" altLang="en-US" dirty="0"/>
          </a:p>
        </p:txBody>
      </p:sp>
      <p:cxnSp>
        <p:nvCxnSpPr>
          <p:cNvPr id="72" name="直線コネクタ 71"/>
          <p:cNvCxnSpPr>
            <a:stCxn id="71" idx="1"/>
            <a:endCxn id="70" idx="0"/>
          </p:cNvCxnSpPr>
          <p:nvPr/>
        </p:nvCxnSpPr>
        <p:spPr>
          <a:xfrm flipH="1">
            <a:off x="3367578" y="1598313"/>
            <a:ext cx="707154" cy="276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7047" y="1533032"/>
            <a:ext cx="3237187" cy="499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642538" y="451945"/>
            <a:ext cx="5402317" cy="6180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今までの戦歴を表示する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日付と各種</a:t>
            </a:r>
            <a:r>
              <a:rPr lang="en-US" altLang="ja-JP" dirty="0" smtClean="0"/>
              <a:t>HUD</a:t>
            </a:r>
            <a:r>
              <a:rPr lang="ja-JP" altLang="en-US" dirty="0" smtClean="0"/>
              <a:t>情報を表示する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Reset</a:t>
            </a:r>
            <a:r>
              <a:rPr lang="ja-JP" altLang="en-US" dirty="0" smtClean="0"/>
              <a:t>する事ができる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endParaRPr lang="en-US" altLang="ja-JP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6642538" y="451945"/>
            <a:ext cx="5402317" cy="399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機能要件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57047" y="1533032"/>
            <a:ext cx="3237187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641130" y="1595354"/>
            <a:ext cx="620112" cy="2537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Reset</a:t>
            </a:r>
            <a:endParaRPr kumimoji="1" lang="ja-JP" altLang="en-US" sz="1200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557047" y="1911401"/>
            <a:ext cx="3237187" cy="484955"/>
            <a:chOff x="557047" y="1911401"/>
            <a:chExt cx="3237187" cy="484955"/>
          </a:xfrm>
        </p:grpSpPr>
        <p:sp>
          <p:nvSpPr>
            <p:cNvPr id="26" name="正方形/長方形 25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70" name="図形グループ 69"/>
          <p:cNvGrpSpPr/>
          <p:nvPr/>
        </p:nvGrpSpPr>
        <p:grpSpPr>
          <a:xfrm>
            <a:off x="557047" y="2396356"/>
            <a:ext cx="3237187" cy="484955"/>
            <a:chOff x="557047" y="1911401"/>
            <a:chExt cx="3237187" cy="484955"/>
          </a:xfrm>
        </p:grpSpPr>
        <p:sp>
          <p:nvSpPr>
            <p:cNvPr id="71" name="正方形/長方形 70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557047" y="2892558"/>
            <a:ext cx="3237187" cy="484955"/>
            <a:chOff x="557047" y="1911401"/>
            <a:chExt cx="3237187" cy="484955"/>
          </a:xfrm>
        </p:grpSpPr>
        <p:sp>
          <p:nvSpPr>
            <p:cNvPr id="74" name="正方形/長方形 73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557047" y="3388760"/>
            <a:ext cx="3237187" cy="484955"/>
            <a:chOff x="557047" y="1911401"/>
            <a:chExt cx="3237187" cy="484955"/>
          </a:xfrm>
        </p:grpSpPr>
        <p:sp>
          <p:nvSpPr>
            <p:cNvPr id="77" name="正方形/長方形 76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79" name="図形グループ 78"/>
          <p:cNvGrpSpPr/>
          <p:nvPr/>
        </p:nvGrpSpPr>
        <p:grpSpPr>
          <a:xfrm>
            <a:off x="557047" y="3884962"/>
            <a:ext cx="3237187" cy="484955"/>
            <a:chOff x="557047" y="1911401"/>
            <a:chExt cx="3237187" cy="484955"/>
          </a:xfrm>
        </p:grpSpPr>
        <p:sp>
          <p:nvSpPr>
            <p:cNvPr id="80" name="正方形/長方形 79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112" name="図形グループ 111"/>
          <p:cNvGrpSpPr/>
          <p:nvPr/>
        </p:nvGrpSpPr>
        <p:grpSpPr>
          <a:xfrm>
            <a:off x="557047" y="4381164"/>
            <a:ext cx="3237187" cy="484955"/>
            <a:chOff x="557047" y="1911401"/>
            <a:chExt cx="3237187" cy="484955"/>
          </a:xfrm>
        </p:grpSpPr>
        <p:sp>
          <p:nvSpPr>
            <p:cNvPr id="113" name="正方形/長方形 112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115" name="図形グループ 114"/>
          <p:cNvGrpSpPr/>
          <p:nvPr/>
        </p:nvGrpSpPr>
        <p:grpSpPr>
          <a:xfrm>
            <a:off x="557047" y="4866119"/>
            <a:ext cx="3237187" cy="484955"/>
            <a:chOff x="557047" y="1911401"/>
            <a:chExt cx="3237187" cy="484955"/>
          </a:xfrm>
        </p:grpSpPr>
        <p:sp>
          <p:nvSpPr>
            <p:cNvPr id="116" name="正方形/長方形 115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118" name="図形グループ 117"/>
          <p:cNvGrpSpPr/>
          <p:nvPr/>
        </p:nvGrpSpPr>
        <p:grpSpPr>
          <a:xfrm>
            <a:off x="557047" y="5362321"/>
            <a:ext cx="3237187" cy="484955"/>
            <a:chOff x="557047" y="1911401"/>
            <a:chExt cx="3237187" cy="484955"/>
          </a:xfrm>
        </p:grpSpPr>
        <p:sp>
          <p:nvSpPr>
            <p:cNvPr id="119" name="正方形/長方形 118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  <p:grpSp>
        <p:nvGrpSpPr>
          <p:cNvPr id="121" name="図形グループ 120"/>
          <p:cNvGrpSpPr/>
          <p:nvPr/>
        </p:nvGrpSpPr>
        <p:grpSpPr>
          <a:xfrm>
            <a:off x="557047" y="5858523"/>
            <a:ext cx="3237187" cy="484955"/>
            <a:chOff x="557047" y="1911401"/>
            <a:chExt cx="3237187" cy="484955"/>
          </a:xfrm>
        </p:grpSpPr>
        <p:sp>
          <p:nvSpPr>
            <p:cNvPr id="122" name="正方形/長方形 121"/>
            <p:cNvSpPr/>
            <p:nvPr/>
          </p:nvSpPr>
          <p:spPr>
            <a:xfrm>
              <a:off x="557047" y="1911401"/>
              <a:ext cx="3237187" cy="48495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Date: </a:t>
              </a:r>
              <a:endParaRPr kumimoji="1" lang="ja-JP" altLang="en-US" dirty="0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297369" y="1973726"/>
              <a:ext cx="2442341" cy="3490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情報エリア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8662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224</Words>
  <Application>Microsoft Macintosh PowerPoint</Application>
  <PresentationFormat>ワイド画面</PresentationFormat>
  <Paragraphs>88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画面仕様</vt:lpstr>
      <vt:lpstr>TOP画面</vt:lpstr>
      <vt:lpstr>HUD</vt:lpstr>
      <vt:lpstr>Result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画面仕様</dc:title>
  <dc:creator>Microsoft Office ユーザー</dc:creator>
  <cp:lastModifiedBy>Microsoft Office ユーザー</cp:lastModifiedBy>
  <cp:revision>6</cp:revision>
  <dcterms:created xsi:type="dcterms:W3CDTF">2017-07-18T02:50:05Z</dcterms:created>
  <dcterms:modified xsi:type="dcterms:W3CDTF">2017-07-18T06:32:26Z</dcterms:modified>
</cp:coreProperties>
</file>