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7" r:id="rId4"/>
    <p:sldId id="257" r:id="rId5"/>
    <p:sldId id="266" r:id="rId6"/>
    <p:sldId id="259" r:id="rId7"/>
    <p:sldId id="258" r:id="rId8"/>
    <p:sldId id="263" r:id="rId9"/>
    <p:sldId id="264"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4"/>
    <p:restoredTop sz="94682"/>
  </p:normalViewPr>
  <p:slideViewPr>
    <p:cSldViewPr snapToGrid="0" snapToObjects="1">
      <p:cViewPr>
        <p:scale>
          <a:sx n="76" d="100"/>
          <a:sy n="76" d="100"/>
        </p:scale>
        <p:origin x="784"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174425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87693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49010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32644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7785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74568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207946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149866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18226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10922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3C7A457-6413-0C45-8D6F-00EF3E7D11CE}" type="datetimeFigureOut">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70582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7A457-6413-0C45-8D6F-00EF3E7D11CE}" type="datetimeFigureOut">
              <a:rPr kumimoji="1" lang="ja-JP" altLang="en-US" smtClean="0"/>
              <a:t>2017/7/20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21E57-D07F-C24E-9512-A62E3C4C681D}" type="slidenum">
              <a:rPr kumimoji="1" lang="ja-JP" altLang="en-US" smtClean="0"/>
              <a:t>‹#›</a:t>
            </a:fld>
            <a:endParaRPr kumimoji="1" lang="ja-JP" altLang="en-US"/>
          </a:p>
        </p:txBody>
      </p:sp>
    </p:spTree>
    <p:extLst>
      <p:ext uri="{BB962C8B-B14F-4D97-AF65-F5344CB8AC3E}">
        <p14:creationId xmlns:p14="http://schemas.microsoft.com/office/powerpoint/2010/main" val="1246019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画面仕様</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HUD</a:t>
            </a:r>
            <a:r>
              <a:rPr kumimoji="1" lang="ja-JP" altLang="en-US" dirty="0" smtClean="0"/>
              <a:t>アプリ</a:t>
            </a:r>
            <a:endParaRPr kumimoji="1" lang="ja-JP" altLang="en-US" dirty="0"/>
          </a:p>
        </p:txBody>
      </p:sp>
    </p:spTree>
    <p:extLst>
      <p:ext uri="{BB962C8B-B14F-4D97-AF65-F5344CB8AC3E}">
        <p14:creationId xmlns:p14="http://schemas.microsoft.com/office/powerpoint/2010/main" val="44078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6920" y="365125"/>
            <a:ext cx="6395720" cy="1325563"/>
          </a:xfrm>
        </p:spPr>
        <p:txBody>
          <a:bodyPr/>
          <a:lstStyle/>
          <a:p>
            <a:r>
              <a:rPr lang="ja-JP" altLang="en-US" dirty="0" smtClean="0"/>
              <a:t>フッター</a:t>
            </a:r>
            <a:endParaRPr kumimoji="1" lang="ja-JP" altLang="en-US" dirty="0"/>
          </a:p>
        </p:txBody>
      </p:sp>
      <p:sp>
        <p:nvSpPr>
          <p:cNvPr id="24" name="正方形/長方形 23"/>
          <p:cNvSpPr/>
          <p:nvPr/>
        </p:nvSpPr>
        <p:spPr>
          <a:xfrm>
            <a:off x="6642538" y="468878"/>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kumimoji="1" lang="en-US" altLang="ja-JP" dirty="0" smtClean="0"/>
              <a:t>HUD Activity</a:t>
            </a:r>
            <a:r>
              <a:rPr kumimoji="1" lang="ja-JP" altLang="en-US" dirty="0" smtClean="0"/>
              <a:t>を起動できる</a:t>
            </a:r>
            <a:endParaRPr kumimoji="1" lang="en-US" altLang="ja-JP" dirty="0" smtClean="0"/>
          </a:p>
          <a:p>
            <a:pPr marL="285750" indent="-285750">
              <a:buFont typeface="Arial" charset="0"/>
              <a:buChar char="•"/>
            </a:pPr>
            <a:r>
              <a:rPr lang="en-US" altLang="ja-JP" dirty="0" smtClean="0"/>
              <a:t>Result</a:t>
            </a:r>
            <a:r>
              <a:rPr lang="ja-JP" altLang="en-US" dirty="0" smtClean="0"/>
              <a:t> </a:t>
            </a:r>
            <a:r>
              <a:rPr lang="en-US" altLang="ja-JP" dirty="0" smtClean="0"/>
              <a:t>Activity</a:t>
            </a:r>
            <a:r>
              <a:rPr lang="ja-JP" altLang="en-US" dirty="0" smtClean="0"/>
              <a:t>を起動</a:t>
            </a:r>
            <a:r>
              <a:rPr lang="ja-JP" altLang="en-US" dirty="0" smtClean="0"/>
              <a:t>できる</a:t>
            </a:r>
            <a:endParaRPr lang="en-US" altLang="ja-JP" dirty="0" smtClean="0"/>
          </a:p>
          <a:p>
            <a:pPr marL="285750" indent="-285750">
              <a:buFont typeface="Arial" charset="0"/>
              <a:buChar char="•"/>
            </a:pPr>
            <a:r>
              <a:rPr lang="en-US" altLang="ja-JP" dirty="0" smtClean="0"/>
              <a:t>Ranking</a:t>
            </a:r>
            <a:r>
              <a:rPr lang="ja-JP" altLang="en-US" dirty="0" smtClean="0"/>
              <a:t> </a:t>
            </a:r>
            <a:r>
              <a:rPr lang="en-US" altLang="ja-JP" dirty="0" smtClean="0"/>
              <a:t>Activity</a:t>
            </a:r>
            <a:r>
              <a:rPr lang="ja-JP" altLang="en-US" dirty="0" smtClean="0"/>
              <a:t>を起動できる</a:t>
            </a:r>
            <a:endParaRPr lang="en-US" altLang="ja-JP" dirty="0" smtClean="0"/>
          </a:p>
          <a:p>
            <a:pPr marL="285750" indent="-285750">
              <a:buFont typeface="Arial" charset="0"/>
              <a:buChar char="•"/>
            </a:pPr>
            <a:r>
              <a:rPr lang="en-US" altLang="ja-JP" dirty="0" err="1" smtClean="0"/>
              <a:t>Config</a:t>
            </a:r>
            <a:r>
              <a:rPr lang="en-US" altLang="ja-JP" dirty="0" smtClean="0"/>
              <a:t> Activity</a:t>
            </a:r>
            <a:r>
              <a:rPr lang="ja-JP" altLang="en-US" dirty="0" smtClean="0"/>
              <a:t>を起動できる</a:t>
            </a:r>
            <a:endParaRPr lang="en-US" altLang="ja-JP" dirty="0" smtClean="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26" name="正方形/長方形 25"/>
          <p:cNvSpPr/>
          <p:nvPr/>
        </p:nvSpPr>
        <p:spPr>
          <a:xfrm>
            <a:off x="1170635" y="1408410"/>
            <a:ext cx="3237187" cy="56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フッターエリア</a:t>
            </a:r>
            <a:endParaRPr kumimoji="1" lang="ja-JP" altLang="en-US" dirty="0"/>
          </a:p>
        </p:txBody>
      </p:sp>
      <p:sp>
        <p:nvSpPr>
          <p:cNvPr id="2" name="正方形/長方形 1"/>
          <p:cNvSpPr/>
          <p:nvPr/>
        </p:nvSpPr>
        <p:spPr>
          <a:xfrm>
            <a:off x="406400" y="3541986"/>
            <a:ext cx="931334" cy="809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HUD</a:t>
            </a:r>
            <a:endParaRPr kumimoji="1" lang="ja-JP" altLang="en-US" dirty="0"/>
          </a:p>
        </p:txBody>
      </p:sp>
      <p:sp>
        <p:nvSpPr>
          <p:cNvPr id="27" name="正方形/長方形 26"/>
          <p:cNvSpPr/>
          <p:nvPr/>
        </p:nvSpPr>
        <p:spPr>
          <a:xfrm>
            <a:off x="1661178" y="3541986"/>
            <a:ext cx="931334" cy="809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Result</a:t>
            </a:r>
            <a:endParaRPr kumimoji="1" lang="ja-JP" altLang="en-US" dirty="0"/>
          </a:p>
        </p:txBody>
      </p:sp>
      <p:sp>
        <p:nvSpPr>
          <p:cNvPr id="28" name="正方形/長方形 27"/>
          <p:cNvSpPr/>
          <p:nvPr/>
        </p:nvSpPr>
        <p:spPr>
          <a:xfrm>
            <a:off x="2915956" y="3541986"/>
            <a:ext cx="931334" cy="809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Ranking</a:t>
            </a:r>
            <a:endParaRPr kumimoji="1" lang="ja-JP" altLang="en-US" dirty="0"/>
          </a:p>
        </p:txBody>
      </p:sp>
      <p:sp>
        <p:nvSpPr>
          <p:cNvPr id="29" name="正方形/長方形 28"/>
          <p:cNvSpPr/>
          <p:nvPr/>
        </p:nvSpPr>
        <p:spPr>
          <a:xfrm>
            <a:off x="4170734" y="3541985"/>
            <a:ext cx="931334" cy="809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Config</a:t>
            </a:r>
            <a:endParaRPr kumimoji="1" lang="ja-JP" altLang="en-US" dirty="0"/>
          </a:p>
        </p:txBody>
      </p:sp>
      <p:cxnSp>
        <p:nvCxnSpPr>
          <p:cNvPr id="11" name="直線コネクタ 10"/>
          <p:cNvCxnSpPr/>
          <p:nvPr/>
        </p:nvCxnSpPr>
        <p:spPr>
          <a:xfrm flipV="1">
            <a:off x="406400" y="1972965"/>
            <a:ext cx="764235" cy="1569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flipV="1">
            <a:off x="4407822" y="1972965"/>
            <a:ext cx="694246" cy="15690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32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開発における最低要件</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9</a:t>
            </a:r>
            <a:r>
              <a:rPr kumimoji="1" lang="ja-JP" altLang="en-US" dirty="0" smtClean="0"/>
              <a:t>月</a:t>
            </a:r>
            <a:r>
              <a:rPr kumimoji="1" lang="en-US" altLang="ja-JP" dirty="0" smtClean="0"/>
              <a:t>〜</a:t>
            </a:r>
            <a:r>
              <a:rPr kumimoji="1" lang="ja-JP" altLang="en-US" dirty="0" smtClean="0"/>
              <a:t>のアプリ開発で用いることが予見されるアイテムを可能な限り入れ込む</a:t>
            </a:r>
            <a:endParaRPr kumimoji="1" lang="en-US" altLang="ja-JP" dirty="0" smtClean="0"/>
          </a:p>
          <a:p>
            <a:pPr lvl="1"/>
            <a:r>
              <a:rPr lang="en-US" altLang="ja-JP" dirty="0" smtClean="0"/>
              <a:t>Facebook Login</a:t>
            </a:r>
          </a:p>
          <a:p>
            <a:pPr lvl="1"/>
            <a:r>
              <a:rPr kumimoji="1" lang="ja-JP" altLang="en-US" dirty="0" smtClean="0"/>
              <a:t>フッター、ヘッダー</a:t>
            </a:r>
            <a:endParaRPr kumimoji="1" lang="en-US" altLang="ja-JP" dirty="0" smtClean="0"/>
          </a:p>
          <a:p>
            <a:pPr lvl="1"/>
            <a:r>
              <a:rPr kumimoji="1" lang="ja-JP" altLang="en-US" dirty="0" smtClean="0"/>
              <a:t>カスタムリスト</a:t>
            </a:r>
            <a:endParaRPr kumimoji="1" lang="en-US" altLang="ja-JP" dirty="0" smtClean="0"/>
          </a:p>
          <a:p>
            <a:pPr lvl="1"/>
            <a:r>
              <a:rPr lang="en-US" altLang="ja-JP" dirty="0" smtClean="0"/>
              <a:t>API</a:t>
            </a:r>
            <a:r>
              <a:rPr lang="ja-JP" altLang="en-US" dirty="0" smtClean="0"/>
              <a:t>を用いた情報取得（</a:t>
            </a:r>
            <a:r>
              <a:rPr lang="en-US" altLang="ja-JP" dirty="0" smtClean="0"/>
              <a:t>HTTP/HTTPS</a:t>
            </a:r>
            <a:r>
              <a:rPr lang="ja-JP" altLang="en-US" dirty="0" smtClean="0"/>
              <a:t>通信）</a:t>
            </a:r>
            <a:endParaRPr lang="en-US" altLang="ja-JP" dirty="0" smtClean="0"/>
          </a:p>
          <a:p>
            <a:pPr lvl="1"/>
            <a:r>
              <a:rPr kumimoji="1" lang="en-US" altLang="ja-JP" dirty="0" smtClean="0"/>
              <a:t>Firebase</a:t>
            </a:r>
            <a:r>
              <a:rPr lang="en-US" altLang="ja-JP" dirty="0" smtClean="0"/>
              <a:t>(</a:t>
            </a:r>
            <a:r>
              <a:rPr lang="ja-JP" altLang="en-US" dirty="0" smtClean="0"/>
              <a:t>分析など）</a:t>
            </a:r>
            <a:endParaRPr lang="en-US" altLang="ja-JP" dirty="0" smtClean="0"/>
          </a:p>
        </p:txBody>
      </p:sp>
    </p:spTree>
    <p:extLst>
      <p:ext uri="{BB962C8B-B14F-4D97-AF65-F5344CB8AC3E}">
        <p14:creationId xmlns:p14="http://schemas.microsoft.com/office/powerpoint/2010/main" val="144816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画面遷移図</a:t>
            </a:r>
            <a:endParaRPr kumimoji="1" lang="ja-JP" altLang="en-US" dirty="0"/>
          </a:p>
        </p:txBody>
      </p:sp>
      <p:sp>
        <p:nvSpPr>
          <p:cNvPr id="4" name="正方形/長方形 3"/>
          <p:cNvSpPr/>
          <p:nvPr/>
        </p:nvSpPr>
        <p:spPr>
          <a:xfrm>
            <a:off x="1083733" y="1524000"/>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TOP</a:t>
            </a:r>
            <a:endParaRPr kumimoji="1" lang="ja-JP" altLang="en-US" dirty="0"/>
          </a:p>
        </p:txBody>
      </p:sp>
      <p:cxnSp>
        <p:nvCxnSpPr>
          <p:cNvPr id="6" name="直線矢印コネクタ 5"/>
          <p:cNvCxnSpPr>
            <a:stCxn id="4" idx="3"/>
            <a:endCxn id="7" idx="1"/>
          </p:cNvCxnSpPr>
          <p:nvPr/>
        </p:nvCxnSpPr>
        <p:spPr>
          <a:xfrm flipV="1">
            <a:off x="2150533" y="2377811"/>
            <a:ext cx="2760133" cy="1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4910666" y="1505744"/>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HUD</a:t>
            </a:r>
          </a:p>
          <a:p>
            <a:pPr algn="ctr"/>
            <a:r>
              <a:rPr lang="ja-JP" altLang="en-US" dirty="0" smtClean="0"/>
              <a:t>画面</a:t>
            </a:r>
            <a:endParaRPr kumimoji="1" lang="ja-JP" altLang="en-US" dirty="0"/>
          </a:p>
        </p:txBody>
      </p:sp>
      <p:sp>
        <p:nvSpPr>
          <p:cNvPr id="11" name="正方形/長方形 10"/>
          <p:cNvSpPr/>
          <p:nvPr/>
        </p:nvSpPr>
        <p:spPr>
          <a:xfrm>
            <a:off x="6807199" y="1505744"/>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Result</a:t>
            </a:r>
          </a:p>
          <a:p>
            <a:pPr algn="ctr"/>
            <a:r>
              <a:rPr lang="ja-JP" altLang="en-US" dirty="0" smtClean="0"/>
              <a:t>画面</a:t>
            </a:r>
            <a:endParaRPr kumimoji="1" lang="ja-JP" altLang="en-US" dirty="0"/>
          </a:p>
        </p:txBody>
      </p:sp>
      <p:sp>
        <p:nvSpPr>
          <p:cNvPr id="12" name="正方形/長方形 11"/>
          <p:cNvSpPr/>
          <p:nvPr/>
        </p:nvSpPr>
        <p:spPr>
          <a:xfrm>
            <a:off x="6807199" y="3876411"/>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err="1" smtClean="0"/>
              <a:t>Config</a:t>
            </a:r>
            <a:endParaRPr lang="en-US" altLang="ja-JP" dirty="0" smtClean="0"/>
          </a:p>
          <a:p>
            <a:pPr algn="ctr"/>
            <a:r>
              <a:rPr lang="ja-JP" altLang="en-US" dirty="0" smtClean="0"/>
              <a:t>画面</a:t>
            </a:r>
            <a:endParaRPr kumimoji="1" lang="ja-JP" altLang="en-US" dirty="0"/>
          </a:p>
        </p:txBody>
      </p:sp>
      <p:sp>
        <p:nvSpPr>
          <p:cNvPr id="13" name="正方形/長方形 12"/>
          <p:cNvSpPr/>
          <p:nvPr/>
        </p:nvSpPr>
        <p:spPr>
          <a:xfrm>
            <a:off x="4910666" y="3876411"/>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Ranking</a:t>
            </a:r>
          </a:p>
          <a:p>
            <a:pPr algn="ctr"/>
            <a:r>
              <a:rPr lang="ja-JP" altLang="en-US" dirty="0" smtClean="0"/>
              <a:t>画面</a:t>
            </a:r>
            <a:endParaRPr kumimoji="1" lang="ja-JP" altLang="en-US" dirty="0"/>
          </a:p>
        </p:txBody>
      </p:sp>
      <p:sp>
        <p:nvSpPr>
          <p:cNvPr id="14" name="正方形/長方形 13"/>
          <p:cNvSpPr/>
          <p:nvPr/>
        </p:nvSpPr>
        <p:spPr>
          <a:xfrm>
            <a:off x="1083733" y="3876411"/>
            <a:ext cx="1066800"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Sign up</a:t>
            </a:r>
          </a:p>
          <a:p>
            <a:pPr algn="ctr"/>
            <a:r>
              <a:rPr lang="ja-JP" altLang="en-US" dirty="0" smtClean="0"/>
              <a:t>画面</a:t>
            </a:r>
            <a:endParaRPr kumimoji="1" lang="ja-JP" altLang="en-US" dirty="0"/>
          </a:p>
        </p:txBody>
      </p:sp>
      <p:cxnSp>
        <p:nvCxnSpPr>
          <p:cNvPr id="16" name="直線矢印コネクタ 15"/>
          <p:cNvCxnSpPr>
            <a:stCxn id="7" idx="3"/>
            <a:endCxn id="11" idx="1"/>
          </p:cNvCxnSpPr>
          <p:nvPr/>
        </p:nvCxnSpPr>
        <p:spPr>
          <a:xfrm>
            <a:off x="5977466" y="2377811"/>
            <a:ext cx="8297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1" idx="2"/>
            <a:endCxn id="12" idx="0"/>
          </p:cNvCxnSpPr>
          <p:nvPr/>
        </p:nvCxnSpPr>
        <p:spPr>
          <a:xfrm>
            <a:off x="7340599" y="3249877"/>
            <a:ext cx="0" cy="6265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2" idx="1"/>
            <a:endCxn id="13" idx="3"/>
          </p:cNvCxnSpPr>
          <p:nvPr/>
        </p:nvCxnSpPr>
        <p:spPr>
          <a:xfrm flipH="1">
            <a:off x="5977466" y="4748478"/>
            <a:ext cx="8297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7" idx="2"/>
            <a:endCxn id="13" idx="0"/>
          </p:cNvCxnSpPr>
          <p:nvPr/>
        </p:nvCxnSpPr>
        <p:spPr>
          <a:xfrm>
            <a:off x="5444066" y="3249877"/>
            <a:ext cx="0" cy="6265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5977466" y="3249877"/>
            <a:ext cx="829733" cy="6265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5977466" y="3249877"/>
            <a:ext cx="829733" cy="6265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4" idx="2"/>
            <a:endCxn id="14" idx="0"/>
          </p:cNvCxnSpPr>
          <p:nvPr/>
        </p:nvCxnSpPr>
        <p:spPr>
          <a:xfrm>
            <a:off x="1617133" y="3268133"/>
            <a:ext cx="0" cy="60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4" idx="3"/>
            <a:endCxn id="7" idx="1"/>
          </p:cNvCxnSpPr>
          <p:nvPr/>
        </p:nvCxnSpPr>
        <p:spPr>
          <a:xfrm flipV="1">
            <a:off x="2150533" y="2377811"/>
            <a:ext cx="2760133" cy="237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497666" y="1981199"/>
            <a:ext cx="1752602" cy="3966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Login</a:t>
            </a:r>
            <a:r>
              <a:rPr lang="ja-JP" altLang="en-US" dirty="0" smtClean="0"/>
              <a:t>済みなら</a:t>
            </a:r>
            <a:endParaRPr kumimoji="1" lang="ja-JP" altLang="en-US" dirty="0"/>
          </a:p>
        </p:txBody>
      </p:sp>
      <p:sp>
        <p:nvSpPr>
          <p:cNvPr id="32" name="正方形/長方形 31"/>
          <p:cNvSpPr/>
          <p:nvPr/>
        </p:nvSpPr>
        <p:spPr>
          <a:xfrm>
            <a:off x="5173133" y="5713677"/>
            <a:ext cx="2429934" cy="38232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フッター</a:t>
            </a:r>
            <a:r>
              <a:rPr kumimoji="1" lang="ja-JP" altLang="en-US" smtClean="0"/>
              <a:t>による遷移</a:t>
            </a:r>
            <a:endParaRPr kumimoji="1" lang="en-US" altLang="ja-JP" dirty="0" smtClean="0"/>
          </a:p>
        </p:txBody>
      </p:sp>
    </p:spTree>
    <p:extLst>
      <p:ext uri="{BB962C8B-B14F-4D97-AF65-F5344CB8AC3E}">
        <p14:creationId xmlns:p14="http://schemas.microsoft.com/office/powerpoint/2010/main" val="1739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6920" y="365125"/>
            <a:ext cx="6395720" cy="1325563"/>
          </a:xfrm>
        </p:spPr>
        <p:txBody>
          <a:bodyPr/>
          <a:lstStyle/>
          <a:p>
            <a:r>
              <a:rPr kumimoji="1" lang="en-US" altLang="ja-JP" dirty="0" smtClean="0"/>
              <a:t>TOP</a:t>
            </a:r>
            <a:r>
              <a:rPr kumimoji="1" lang="ja-JP" altLang="en-US" dirty="0" smtClean="0"/>
              <a:t>画面（未ログイン）</a:t>
            </a:r>
            <a:endParaRPr kumimoji="1" lang="ja-JP" altLang="en-US" dirty="0"/>
          </a:p>
        </p:txBody>
      </p:sp>
      <p:sp>
        <p:nvSpPr>
          <p:cNvPr id="5" name="正方形/長方形 4"/>
          <p:cNvSpPr/>
          <p:nvPr/>
        </p:nvSpPr>
        <p:spPr>
          <a:xfrm>
            <a:off x="601893" y="1582080"/>
            <a:ext cx="3237187" cy="4993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977462" y="1765738"/>
            <a:ext cx="2396359" cy="2039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ロゴ？</a:t>
            </a:r>
            <a:endParaRPr kumimoji="1" lang="ja-JP" altLang="en-US" dirty="0"/>
          </a:p>
        </p:txBody>
      </p:sp>
      <p:sp>
        <p:nvSpPr>
          <p:cNvPr id="9" name="角丸四角形 8"/>
          <p:cNvSpPr/>
          <p:nvPr/>
        </p:nvSpPr>
        <p:spPr>
          <a:xfrm>
            <a:off x="977460" y="4127297"/>
            <a:ext cx="2396359" cy="357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Facebook</a:t>
            </a:r>
            <a:r>
              <a:rPr lang="ja-JP" altLang="en-US" dirty="0" smtClean="0"/>
              <a:t>ログイン</a:t>
            </a:r>
            <a:endParaRPr kumimoji="1" lang="ja-JP" altLang="en-US" dirty="0"/>
          </a:p>
        </p:txBody>
      </p:sp>
      <p:sp>
        <p:nvSpPr>
          <p:cNvPr id="21" name="正方形/長方形 20"/>
          <p:cNvSpPr/>
          <p:nvPr/>
        </p:nvSpPr>
        <p:spPr>
          <a:xfrm>
            <a:off x="4014952" y="3782010"/>
            <a:ext cx="2343808" cy="450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Facebook</a:t>
            </a:r>
            <a:r>
              <a:rPr lang="ja-JP" altLang="en-US" dirty="0" smtClean="0"/>
              <a:t>ログイン</a:t>
            </a:r>
            <a:endParaRPr kumimoji="1" lang="ja-JP" altLang="en-US" dirty="0"/>
          </a:p>
        </p:txBody>
      </p:sp>
      <p:cxnSp>
        <p:nvCxnSpPr>
          <p:cNvPr id="23" name="直線コネクタ 22"/>
          <p:cNvCxnSpPr>
            <a:stCxn id="9" idx="3"/>
            <a:endCxn id="21" idx="1"/>
          </p:cNvCxnSpPr>
          <p:nvPr/>
        </p:nvCxnSpPr>
        <p:spPr>
          <a:xfrm flipV="1">
            <a:off x="3373819" y="4007242"/>
            <a:ext cx="641133" cy="2987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6642538" y="451945"/>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kumimoji="1" lang="en-US" altLang="ja-JP" dirty="0" smtClean="0"/>
              <a:t>Facebook</a:t>
            </a:r>
            <a:r>
              <a:rPr kumimoji="1" lang="ja-JP" altLang="en-US" dirty="0" smtClean="0"/>
              <a:t>ログイン</a:t>
            </a:r>
            <a:endParaRPr kumimoji="1" lang="en-US" altLang="ja-JP" dirty="0" smtClean="0"/>
          </a:p>
          <a:p>
            <a:pPr marL="285750" indent="-285750">
              <a:buFont typeface="Arial" charset="0"/>
              <a:buChar char="•"/>
            </a:pPr>
            <a:r>
              <a:rPr kumimoji="1" lang="ja-JP" altLang="en-US" dirty="0" smtClean="0"/>
              <a:t>ログインしていない場合、他の機能に行かない</a:t>
            </a:r>
            <a:endParaRPr kumimoji="1" lang="en-US" altLang="ja-JP" dirty="0" smtClean="0"/>
          </a:p>
          <a:p>
            <a:pPr marL="285750" indent="-285750">
              <a:buFont typeface="Arial" charset="0"/>
              <a:buChar char="•"/>
            </a:pPr>
            <a:r>
              <a:rPr lang="ja-JP" altLang="en-US" dirty="0" smtClean="0"/>
              <a:t>ログインしている場合は</a:t>
            </a:r>
            <a:r>
              <a:rPr lang="en-US" altLang="ja-JP" dirty="0" smtClean="0"/>
              <a:t>HUD</a:t>
            </a:r>
            <a:r>
              <a:rPr lang="ja-JP" altLang="en-US" dirty="0" smtClean="0"/>
              <a:t>に直接飛ぶ</a:t>
            </a:r>
            <a:endParaRPr lang="en-US" altLang="ja-JP" dirty="0" smtClean="0"/>
          </a:p>
          <a:p>
            <a:pPr marL="285750" indent="-285750">
              <a:buFont typeface="Arial" charset="0"/>
              <a:buChar char="•"/>
            </a:pPr>
            <a:r>
              <a:rPr kumimoji="1" lang="en-US" altLang="ja-JP" dirty="0" smtClean="0"/>
              <a:t>Facebook</a:t>
            </a:r>
            <a:r>
              <a:rPr kumimoji="1" lang="ja-JP" altLang="en-US" dirty="0" smtClean="0"/>
              <a:t>ログインの結果初めてのログインであれば会員登録を行う</a:t>
            </a:r>
            <a:endParaRPr kumimoji="1" lang="en-US" altLang="ja-JP" dirty="0" smtClean="0"/>
          </a:p>
          <a:p>
            <a:pPr marL="285750" indent="-285750">
              <a:buFont typeface="Arial" charset="0"/>
              <a:buChar char="•"/>
            </a:pPr>
            <a:r>
              <a:rPr lang="ja-JP" altLang="en-US" dirty="0" smtClean="0"/>
              <a:t>すでに会員の</a:t>
            </a:r>
            <a:r>
              <a:rPr lang="en-US" altLang="ja-JP" dirty="0" smtClean="0"/>
              <a:t>FB</a:t>
            </a:r>
            <a:r>
              <a:rPr lang="ja-JP" altLang="en-US" dirty="0" smtClean="0"/>
              <a:t>ユーザであれば</a:t>
            </a:r>
            <a:r>
              <a:rPr lang="en-US" altLang="ja-JP" dirty="0" smtClean="0"/>
              <a:t>HUD</a:t>
            </a:r>
            <a:r>
              <a:rPr lang="ja-JP" altLang="en-US" dirty="0" smtClean="0"/>
              <a:t>に飛ぶ</a:t>
            </a:r>
            <a:endParaRPr kumimoji="1" lang="ja-JP" altLang="en-US" dirty="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Tree>
    <p:extLst>
      <p:ext uri="{BB962C8B-B14F-4D97-AF65-F5344CB8AC3E}">
        <p14:creationId xmlns:p14="http://schemas.microsoft.com/office/powerpoint/2010/main" val="18227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会員登録</a:t>
            </a:r>
            <a:r>
              <a:rPr lang="ja-JP" altLang="en-US" dirty="0" smtClean="0"/>
              <a:t>ページ（仮）</a:t>
            </a:r>
            <a:endParaRPr kumimoji="1" lang="ja-JP" altLang="en-US" dirty="0"/>
          </a:p>
        </p:txBody>
      </p:sp>
      <p:sp>
        <p:nvSpPr>
          <p:cNvPr id="5" name="正方形/長方形 4"/>
          <p:cNvSpPr/>
          <p:nvPr/>
        </p:nvSpPr>
        <p:spPr>
          <a:xfrm>
            <a:off x="557047" y="1310564"/>
            <a:ext cx="3237187" cy="4993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p:cNvSpPr/>
          <p:nvPr/>
        </p:nvSpPr>
        <p:spPr>
          <a:xfrm>
            <a:off x="6642538" y="451945"/>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altLang="ja-JP" dirty="0"/>
              <a:t>Facebook</a:t>
            </a:r>
            <a:r>
              <a:rPr lang="ja-JP" altLang="en-US" dirty="0" smtClean="0"/>
              <a:t>ログイン後に表示する</a:t>
            </a:r>
            <a:endParaRPr lang="en-US" altLang="ja-JP" dirty="0"/>
          </a:p>
          <a:p>
            <a:pPr marL="285750" indent="-285750">
              <a:buFont typeface="Arial" charset="0"/>
              <a:buChar char="•"/>
            </a:pPr>
            <a:r>
              <a:rPr lang="ja-JP" altLang="en-US" dirty="0"/>
              <a:t>ログインしていない場合、他の機能に</a:t>
            </a:r>
            <a:r>
              <a:rPr lang="ja-JP" altLang="en-US" dirty="0" smtClean="0"/>
              <a:t>行かない</a:t>
            </a:r>
            <a:endParaRPr lang="en-US" altLang="ja-JP" dirty="0" smtClean="0"/>
          </a:p>
          <a:p>
            <a:pPr marL="285750" indent="-285750">
              <a:buFont typeface="Arial" charset="0"/>
              <a:buChar char="•"/>
            </a:pPr>
            <a:r>
              <a:rPr lang="ja-JP" altLang="en-US" dirty="0" smtClean="0"/>
              <a:t>サーバ側と通信して会員登録を行う</a:t>
            </a:r>
            <a:endParaRPr lang="en-US" altLang="ja-JP" dirty="0"/>
          </a:p>
          <a:p>
            <a:pPr marL="285750" indent="-285750">
              <a:buFont typeface="Arial" charset="0"/>
              <a:buChar char="•"/>
            </a:pPr>
            <a:endParaRPr lang="en-US" altLang="ja-JP" dirty="0" smtClean="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16" name="正方形/長方形 15"/>
          <p:cNvSpPr/>
          <p:nvPr/>
        </p:nvSpPr>
        <p:spPr>
          <a:xfrm>
            <a:off x="557047" y="1310564"/>
            <a:ext cx="3237187"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Sign</a:t>
            </a:r>
            <a:r>
              <a:rPr lang="ja-JP" altLang="en-US" dirty="0" smtClean="0"/>
              <a:t> </a:t>
            </a:r>
            <a:r>
              <a:rPr lang="en-US" altLang="ja-JP" dirty="0" smtClean="0"/>
              <a:t>up</a:t>
            </a:r>
          </a:p>
        </p:txBody>
      </p:sp>
      <p:sp>
        <p:nvSpPr>
          <p:cNvPr id="2" name="角丸四角形 1"/>
          <p:cNvSpPr/>
          <p:nvPr/>
        </p:nvSpPr>
        <p:spPr>
          <a:xfrm>
            <a:off x="838200" y="5621867"/>
            <a:ext cx="956733" cy="338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登録</a:t>
            </a:r>
            <a:endParaRPr kumimoji="1" lang="ja-JP" altLang="en-US" dirty="0"/>
          </a:p>
        </p:txBody>
      </p:sp>
      <p:sp>
        <p:nvSpPr>
          <p:cNvPr id="9" name="角丸四角形 8"/>
          <p:cNvSpPr/>
          <p:nvPr/>
        </p:nvSpPr>
        <p:spPr>
          <a:xfrm>
            <a:off x="2497667" y="5621867"/>
            <a:ext cx="956733" cy="338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キャンセル</a:t>
            </a:r>
          </a:p>
        </p:txBody>
      </p:sp>
      <p:sp>
        <p:nvSpPr>
          <p:cNvPr id="10" name="角丸四角形 9"/>
          <p:cNvSpPr/>
          <p:nvPr/>
        </p:nvSpPr>
        <p:spPr>
          <a:xfrm>
            <a:off x="1684866" y="2607734"/>
            <a:ext cx="956733" cy="338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登録</a:t>
            </a:r>
            <a:endParaRPr kumimoji="1" lang="ja-JP" altLang="en-US" dirty="0"/>
          </a:p>
        </p:txBody>
      </p:sp>
      <p:sp>
        <p:nvSpPr>
          <p:cNvPr id="11" name="角丸四角形 10"/>
          <p:cNvSpPr/>
          <p:nvPr/>
        </p:nvSpPr>
        <p:spPr>
          <a:xfrm>
            <a:off x="1261531" y="2030233"/>
            <a:ext cx="1837270" cy="1727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（可能なら）</a:t>
            </a:r>
            <a:endParaRPr kumimoji="1" lang="en-US" altLang="ja-JP" dirty="0" smtClean="0"/>
          </a:p>
          <a:p>
            <a:pPr algn="ctr"/>
            <a:r>
              <a:rPr lang="en-US" altLang="ja-JP" dirty="0" smtClean="0"/>
              <a:t>FB</a:t>
            </a:r>
            <a:r>
              <a:rPr lang="ja-JP" altLang="en-US" dirty="0" smtClean="0"/>
              <a:t>のアイコン</a:t>
            </a:r>
            <a:endParaRPr lang="en-US" altLang="ja-JP" dirty="0" smtClean="0"/>
          </a:p>
        </p:txBody>
      </p:sp>
      <p:sp>
        <p:nvSpPr>
          <p:cNvPr id="12" name="角丸四角形 11"/>
          <p:cNvSpPr/>
          <p:nvPr/>
        </p:nvSpPr>
        <p:spPr>
          <a:xfrm>
            <a:off x="1098330" y="4014084"/>
            <a:ext cx="2163674" cy="506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プレーヤーネーム</a:t>
            </a:r>
            <a:endParaRPr kumimoji="1" lang="ja-JP" altLang="en-US" dirty="0"/>
          </a:p>
        </p:txBody>
      </p:sp>
    </p:spTree>
    <p:extLst>
      <p:ext uri="{BB962C8B-B14F-4D97-AF65-F5344CB8AC3E}">
        <p14:creationId xmlns:p14="http://schemas.microsoft.com/office/powerpoint/2010/main" val="176415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557047" y="1309512"/>
            <a:ext cx="3237187" cy="5324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正方形/長方形 5"/>
          <p:cNvSpPr/>
          <p:nvPr/>
        </p:nvSpPr>
        <p:spPr>
          <a:xfrm>
            <a:off x="556389" y="6076506"/>
            <a:ext cx="3237187" cy="56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フッターエリア</a:t>
            </a:r>
            <a:endParaRPr kumimoji="1" lang="ja-JP" altLang="en-US" dirty="0"/>
          </a:p>
        </p:txBody>
      </p:sp>
      <p:sp>
        <p:nvSpPr>
          <p:cNvPr id="4" name="タイトル 3"/>
          <p:cNvSpPr>
            <a:spLocks noGrp="1"/>
          </p:cNvSpPr>
          <p:nvPr>
            <p:ph type="title"/>
          </p:nvPr>
        </p:nvSpPr>
        <p:spPr/>
        <p:txBody>
          <a:bodyPr/>
          <a:lstStyle/>
          <a:p>
            <a:r>
              <a:rPr kumimoji="1" lang="en-US" altLang="ja-JP" dirty="0" smtClean="0"/>
              <a:t>HUD</a:t>
            </a:r>
            <a:endParaRPr kumimoji="1" lang="ja-JP" altLang="en-US" dirty="0"/>
          </a:p>
        </p:txBody>
      </p:sp>
      <p:sp>
        <p:nvSpPr>
          <p:cNvPr id="24" name="正方形/長方形 23"/>
          <p:cNvSpPr/>
          <p:nvPr/>
        </p:nvSpPr>
        <p:spPr>
          <a:xfrm>
            <a:off x="6641222" y="460978"/>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kumimoji="1" lang="en-US" altLang="ja-JP" dirty="0" smtClean="0"/>
              <a:t>Hand</a:t>
            </a:r>
            <a:r>
              <a:rPr kumimoji="1" lang="ja-JP" altLang="en-US" dirty="0" smtClean="0"/>
              <a:t>を進められる</a:t>
            </a:r>
            <a:endParaRPr kumimoji="1" lang="en-US" altLang="ja-JP" dirty="0" smtClean="0"/>
          </a:p>
          <a:p>
            <a:pPr marL="285750" indent="-285750">
              <a:buFont typeface="Arial" charset="0"/>
              <a:buChar char="•"/>
            </a:pPr>
            <a:r>
              <a:rPr lang="en-US" altLang="ja-JP" dirty="0" smtClean="0"/>
              <a:t>Hand</a:t>
            </a:r>
            <a:r>
              <a:rPr lang="ja-JP" altLang="en-US" dirty="0" smtClean="0"/>
              <a:t>統計をリセットできる</a:t>
            </a:r>
            <a:endParaRPr lang="en-US" altLang="ja-JP" dirty="0" smtClean="0"/>
          </a:p>
          <a:p>
            <a:pPr marL="285750" indent="-285750">
              <a:buFont typeface="Arial" charset="0"/>
              <a:buChar char="•"/>
            </a:pPr>
            <a:r>
              <a:rPr kumimoji="1" lang="en-US" altLang="ja-JP" dirty="0" smtClean="0"/>
              <a:t>VPIP</a:t>
            </a:r>
            <a:r>
              <a:rPr kumimoji="1" lang="ja-JP" altLang="en-US" dirty="0" smtClean="0"/>
              <a:t>、</a:t>
            </a:r>
            <a:r>
              <a:rPr kumimoji="1" lang="en-US" altLang="ja-JP" dirty="0" smtClean="0"/>
              <a:t>PFR</a:t>
            </a:r>
            <a:r>
              <a:rPr kumimoji="1" lang="ja-JP" altLang="en-US" dirty="0" smtClean="0"/>
              <a:t>、</a:t>
            </a:r>
            <a:r>
              <a:rPr kumimoji="1" lang="en-US" altLang="ja-JP" dirty="0" smtClean="0"/>
              <a:t>Aggression</a:t>
            </a:r>
            <a:r>
              <a:rPr kumimoji="1" lang="ja-JP" altLang="en-US" dirty="0" smtClean="0"/>
              <a:t>が表示できる</a:t>
            </a:r>
            <a:endParaRPr kumimoji="1" lang="en-US" altLang="ja-JP" dirty="0" smtClean="0"/>
          </a:p>
          <a:p>
            <a:pPr marL="285750" indent="-285750">
              <a:buFont typeface="Arial" charset="0"/>
              <a:buChar char="•"/>
            </a:pPr>
            <a:r>
              <a:rPr lang="ja-JP" altLang="en-US" dirty="0" smtClean="0"/>
              <a:t>各シートの着席状況を変更できる</a:t>
            </a:r>
            <a:endParaRPr lang="en-US" altLang="ja-JP" dirty="0" smtClean="0"/>
          </a:p>
          <a:p>
            <a:pPr marL="285750" indent="-285750">
              <a:buFont typeface="Arial" charset="0"/>
              <a:buChar char="•"/>
            </a:pPr>
            <a:r>
              <a:rPr kumimoji="1" lang="ja-JP" altLang="en-US" dirty="0" smtClean="0"/>
              <a:t>離席</a:t>
            </a:r>
            <a:r>
              <a:rPr kumimoji="1" lang="en-US" altLang="ja-JP" dirty="0" smtClean="0"/>
              <a:t>/</a:t>
            </a:r>
            <a:r>
              <a:rPr kumimoji="1" lang="ja-JP" altLang="en-US" dirty="0" smtClean="0"/>
              <a:t>着席のタイミングでそのシートをリセットできる（</a:t>
            </a:r>
            <a:r>
              <a:rPr kumimoji="1" lang="en-US" altLang="ja-JP" dirty="0" smtClean="0"/>
              <a:t>Can</a:t>
            </a:r>
            <a:r>
              <a:rPr kumimoji="1" lang="ja-JP" altLang="en-US" dirty="0" smtClean="0"/>
              <a:t>）</a:t>
            </a:r>
            <a:endParaRPr lang="en-US" altLang="ja-JP" dirty="0"/>
          </a:p>
          <a:p>
            <a:pPr marL="285750" indent="-285750">
              <a:buFont typeface="Arial" charset="0"/>
              <a:buChar char="•"/>
            </a:pPr>
            <a:r>
              <a:rPr kumimoji="1" lang="en-US" altLang="ja-JP" dirty="0" smtClean="0"/>
              <a:t>BTN</a:t>
            </a:r>
            <a:r>
              <a:rPr lang="ja-JP" altLang="en-US" dirty="0" smtClean="0"/>
              <a:t>を表示することが</a:t>
            </a:r>
            <a:r>
              <a:rPr lang="ja-JP" altLang="en-US" dirty="0" smtClean="0"/>
              <a:t>できる</a:t>
            </a:r>
            <a:endParaRPr lang="en-US" altLang="ja-JP" dirty="0" smtClean="0"/>
          </a:p>
          <a:p>
            <a:pPr marL="285750" indent="-285750">
              <a:buFont typeface="Arial" charset="0"/>
              <a:buChar char="•"/>
            </a:pPr>
            <a:r>
              <a:rPr lang="ja-JP" altLang="en-US" dirty="0" smtClean="0"/>
              <a:t>一定ハンドを経過しないとデータを表示させない</a:t>
            </a:r>
            <a:endParaRPr lang="en-US" altLang="ja-JP" dirty="0" smtClean="0"/>
          </a:p>
          <a:p>
            <a:pPr marL="285750" indent="-285750">
              <a:buFont typeface="Arial" charset="0"/>
              <a:buChar char="•"/>
            </a:pPr>
            <a:r>
              <a:rPr kumimoji="1" lang="ja-JP" altLang="en-US" dirty="0" smtClean="0"/>
              <a:t>フッターエリアを表示する</a:t>
            </a:r>
            <a:endParaRPr kumimoji="1" lang="en-US" altLang="ja-JP" dirty="0" smtClean="0"/>
          </a:p>
          <a:p>
            <a:pPr marL="285750" indent="-285750">
              <a:buFont typeface="Arial" charset="0"/>
              <a:buChar char="•"/>
            </a:pPr>
            <a:r>
              <a:rPr lang="en-US" altLang="ja-JP" dirty="0" smtClean="0"/>
              <a:t>Reset</a:t>
            </a:r>
            <a:r>
              <a:rPr lang="ja-JP" altLang="en-US" dirty="0" smtClean="0"/>
              <a:t>をした段階で戦績をサーバにアップロードする</a:t>
            </a:r>
            <a:endParaRPr kumimoji="1" lang="en-US" altLang="ja-JP" dirty="0" smtClean="0"/>
          </a:p>
          <a:p>
            <a:pPr marL="285750" indent="-285750">
              <a:buFont typeface="Arial" charset="0"/>
              <a:buChar char="•"/>
            </a:pPr>
            <a:endParaRPr kumimoji="1" lang="ja-JP" altLang="en-US" dirty="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2" name="正方形/長方形 1"/>
          <p:cNvSpPr/>
          <p:nvPr/>
        </p:nvSpPr>
        <p:spPr>
          <a:xfrm>
            <a:off x="557047" y="1309512"/>
            <a:ext cx="3237187"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Hand</a:t>
            </a:r>
            <a:r>
              <a:rPr kumimoji="1" lang="en-US" altLang="ja-JP" dirty="0" smtClean="0"/>
              <a:t>: XXXXX</a:t>
            </a:r>
            <a:endParaRPr kumimoji="1" lang="ja-JP" altLang="en-US" dirty="0"/>
          </a:p>
        </p:txBody>
      </p:sp>
      <p:sp>
        <p:nvSpPr>
          <p:cNvPr id="3" name="円/楕円 2"/>
          <p:cNvSpPr/>
          <p:nvPr/>
        </p:nvSpPr>
        <p:spPr>
          <a:xfrm>
            <a:off x="3446079" y="1340672"/>
            <a:ext cx="294290" cy="31604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a:t>
            </a:r>
            <a:endParaRPr kumimoji="1" lang="ja-JP" altLang="en-US" dirty="0"/>
          </a:p>
        </p:txBody>
      </p:sp>
      <p:grpSp>
        <p:nvGrpSpPr>
          <p:cNvPr id="20" name="図形グループ 19"/>
          <p:cNvGrpSpPr/>
          <p:nvPr/>
        </p:nvGrpSpPr>
        <p:grpSpPr>
          <a:xfrm>
            <a:off x="557047" y="1687881"/>
            <a:ext cx="3237187" cy="484955"/>
            <a:chOff x="557047" y="1911401"/>
            <a:chExt cx="3237187" cy="484955"/>
          </a:xfrm>
        </p:grpSpPr>
        <p:sp>
          <p:nvSpPr>
            <p:cNvPr id="14" name="正方形/長方形 13"/>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#1: </a:t>
              </a:r>
              <a:endParaRPr kumimoji="1" lang="ja-JP" altLang="en-US" dirty="0"/>
            </a:p>
          </p:txBody>
        </p:sp>
        <p:sp>
          <p:nvSpPr>
            <p:cNvPr id="15" name="角丸四角形 14"/>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16" name="円/楕円 15"/>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18" name="正方形/長方形 17"/>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26" name="図形グループ 25"/>
          <p:cNvGrpSpPr/>
          <p:nvPr/>
        </p:nvGrpSpPr>
        <p:grpSpPr>
          <a:xfrm>
            <a:off x="556390" y="2172836"/>
            <a:ext cx="3237187" cy="484955"/>
            <a:chOff x="557047" y="1911401"/>
            <a:chExt cx="3237187" cy="484955"/>
          </a:xfrm>
        </p:grpSpPr>
        <p:sp>
          <p:nvSpPr>
            <p:cNvPr id="27" name="正方形/長方形 2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#2: </a:t>
              </a:r>
              <a:endParaRPr kumimoji="1" lang="ja-JP" altLang="en-US" dirty="0"/>
            </a:p>
          </p:txBody>
        </p:sp>
        <p:sp>
          <p:nvSpPr>
            <p:cNvPr id="28" name="角丸四角形 27"/>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29" name="円/楕円 28"/>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30" name="正方形/長方形 29"/>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31" name="図形グループ 30"/>
          <p:cNvGrpSpPr/>
          <p:nvPr/>
        </p:nvGrpSpPr>
        <p:grpSpPr>
          <a:xfrm>
            <a:off x="557047" y="2657788"/>
            <a:ext cx="3237187" cy="484955"/>
            <a:chOff x="557047" y="1911401"/>
            <a:chExt cx="3237187" cy="484955"/>
          </a:xfrm>
        </p:grpSpPr>
        <p:sp>
          <p:nvSpPr>
            <p:cNvPr id="32" name="正方形/長方形 3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#3: </a:t>
              </a:r>
              <a:endParaRPr kumimoji="1" lang="ja-JP" altLang="en-US" dirty="0"/>
            </a:p>
          </p:txBody>
        </p:sp>
        <p:sp>
          <p:nvSpPr>
            <p:cNvPr id="33" name="角丸四角形 32"/>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34" name="円/楕円 33"/>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35" name="正方形/長方形 34"/>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36" name="図形グループ 35"/>
          <p:cNvGrpSpPr/>
          <p:nvPr/>
        </p:nvGrpSpPr>
        <p:grpSpPr>
          <a:xfrm>
            <a:off x="556390" y="3142743"/>
            <a:ext cx="3237187" cy="484955"/>
            <a:chOff x="557047" y="1911401"/>
            <a:chExt cx="3237187" cy="484955"/>
          </a:xfrm>
        </p:grpSpPr>
        <p:sp>
          <p:nvSpPr>
            <p:cNvPr id="37" name="正方形/長方形 3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#4: </a:t>
              </a:r>
              <a:endParaRPr kumimoji="1" lang="ja-JP" altLang="en-US" dirty="0"/>
            </a:p>
          </p:txBody>
        </p:sp>
        <p:sp>
          <p:nvSpPr>
            <p:cNvPr id="38" name="角丸四角形 37"/>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39" name="円/楕円 38"/>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40" name="正方形/長方形 39"/>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41" name="図形グループ 40"/>
          <p:cNvGrpSpPr/>
          <p:nvPr/>
        </p:nvGrpSpPr>
        <p:grpSpPr>
          <a:xfrm>
            <a:off x="557047" y="3635409"/>
            <a:ext cx="3237187" cy="484955"/>
            <a:chOff x="557047" y="1911401"/>
            <a:chExt cx="3237187" cy="484955"/>
          </a:xfrm>
        </p:grpSpPr>
        <p:sp>
          <p:nvSpPr>
            <p:cNvPr id="42" name="正方形/長方形 4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#5: </a:t>
              </a:r>
              <a:endParaRPr kumimoji="1" lang="ja-JP" altLang="en-US" dirty="0"/>
            </a:p>
          </p:txBody>
        </p:sp>
        <p:sp>
          <p:nvSpPr>
            <p:cNvPr id="43" name="角丸四角形 42"/>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44" name="円/楕円 43"/>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45" name="正方形/長方形 44"/>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46" name="図形グループ 45"/>
          <p:cNvGrpSpPr/>
          <p:nvPr/>
        </p:nvGrpSpPr>
        <p:grpSpPr>
          <a:xfrm>
            <a:off x="556390" y="4120364"/>
            <a:ext cx="3237187" cy="484955"/>
            <a:chOff x="557047" y="1911401"/>
            <a:chExt cx="3237187" cy="484955"/>
          </a:xfrm>
        </p:grpSpPr>
        <p:sp>
          <p:nvSpPr>
            <p:cNvPr id="47" name="正方形/長方形 4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#6: </a:t>
              </a:r>
              <a:endParaRPr kumimoji="1" lang="ja-JP" altLang="en-US" dirty="0"/>
            </a:p>
          </p:txBody>
        </p:sp>
        <p:sp>
          <p:nvSpPr>
            <p:cNvPr id="48" name="角丸四角形 47"/>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49" name="円/楕円 48"/>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50" name="正方形/長方形 49"/>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51" name="図形グループ 50"/>
          <p:cNvGrpSpPr/>
          <p:nvPr/>
        </p:nvGrpSpPr>
        <p:grpSpPr>
          <a:xfrm>
            <a:off x="557047" y="4605316"/>
            <a:ext cx="3237187" cy="484955"/>
            <a:chOff x="557047" y="1911401"/>
            <a:chExt cx="3237187" cy="484955"/>
          </a:xfrm>
        </p:grpSpPr>
        <p:sp>
          <p:nvSpPr>
            <p:cNvPr id="52" name="正方形/長方形 5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#7: </a:t>
              </a:r>
              <a:endParaRPr kumimoji="1" lang="ja-JP" altLang="en-US" dirty="0"/>
            </a:p>
          </p:txBody>
        </p:sp>
        <p:sp>
          <p:nvSpPr>
            <p:cNvPr id="53" name="角丸四角形 52"/>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54" name="円/楕円 53"/>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55" name="正方形/長方形 54"/>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56" name="図形グループ 55"/>
          <p:cNvGrpSpPr/>
          <p:nvPr/>
        </p:nvGrpSpPr>
        <p:grpSpPr>
          <a:xfrm>
            <a:off x="556390" y="5090271"/>
            <a:ext cx="3237187" cy="484955"/>
            <a:chOff x="557047" y="1911401"/>
            <a:chExt cx="3237187" cy="484955"/>
          </a:xfrm>
        </p:grpSpPr>
        <p:sp>
          <p:nvSpPr>
            <p:cNvPr id="57" name="正方形/長方形 5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#8: </a:t>
              </a:r>
              <a:endParaRPr kumimoji="1" lang="ja-JP" altLang="en-US" dirty="0"/>
            </a:p>
          </p:txBody>
        </p:sp>
        <p:sp>
          <p:nvSpPr>
            <p:cNvPr id="58" name="角丸四角形 57"/>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59" name="円/楕円 58"/>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60" name="正方形/長方形 59"/>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61" name="図形グループ 60"/>
          <p:cNvGrpSpPr/>
          <p:nvPr/>
        </p:nvGrpSpPr>
        <p:grpSpPr>
          <a:xfrm>
            <a:off x="556389" y="5591551"/>
            <a:ext cx="3237187" cy="484955"/>
            <a:chOff x="557047" y="1911401"/>
            <a:chExt cx="3237187" cy="484955"/>
          </a:xfrm>
        </p:grpSpPr>
        <p:sp>
          <p:nvSpPr>
            <p:cNvPr id="62" name="正方形/長方形 6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#9: </a:t>
              </a:r>
              <a:endParaRPr kumimoji="1" lang="ja-JP" altLang="en-US" dirty="0"/>
            </a:p>
          </p:txBody>
        </p:sp>
        <p:sp>
          <p:nvSpPr>
            <p:cNvPr id="63" name="角丸四角形 62"/>
            <p:cNvSpPr/>
            <p:nvPr/>
          </p:nvSpPr>
          <p:spPr>
            <a:xfrm>
              <a:off x="3363310" y="1973726"/>
              <a:ext cx="377059" cy="349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R</a:t>
              </a:r>
              <a:endParaRPr kumimoji="1" lang="ja-JP" altLang="en-US" dirty="0"/>
            </a:p>
          </p:txBody>
        </p:sp>
        <p:sp>
          <p:nvSpPr>
            <p:cNvPr id="64" name="円/楕円 63"/>
            <p:cNvSpPr/>
            <p:nvPr/>
          </p:nvSpPr>
          <p:spPr>
            <a:xfrm>
              <a:off x="2900855" y="1973726"/>
              <a:ext cx="367862" cy="3490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sp>
          <p:nvSpPr>
            <p:cNvPr id="65" name="正方形/長方形 64"/>
            <p:cNvSpPr/>
            <p:nvPr/>
          </p:nvSpPr>
          <p:spPr>
            <a:xfrm>
              <a:off x="1030014" y="1973726"/>
              <a:ext cx="1786758"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sp>
        <p:nvSpPr>
          <p:cNvPr id="66" name="正方形/長方形 65"/>
          <p:cNvSpPr/>
          <p:nvPr/>
        </p:nvSpPr>
        <p:spPr>
          <a:xfrm>
            <a:off x="430924" y="1656721"/>
            <a:ext cx="735724" cy="44995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567807" y="333528"/>
            <a:ext cx="2343808" cy="626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オンオフのスイッチ</a:t>
            </a:r>
            <a:r>
              <a:rPr kumimoji="1" lang="en-US" altLang="ja-JP" dirty="0" smtClean="0"/>
              <a:t>/</a:t>
            </a:r>
            <a:r>
              <a:rPr kumimoji="1" lang="ja-JP" altLang="en-US" dirty="0" smtClean="0"/>
              <a:t>シートナンバー</a:t>
            </a:r>
            <a:endParaRPr kumimoji="1" lang="ja-JP" altLang="en-US" dirty="0"/>
          </a:p>
        </p:txBody>
      </p:sp>
      <p:cxnSp>
        <p:nvCxnSpPr>
          <p:cNvPr id="69" name="直線コネクタ 68"/>
          <p:cNvCxnSpPr>
            <a:stCxn id="67" idx="2"/>
            <a:endCxn id="66" idx="0"/>
          </p:cNvCxnSpPr>
          <p:nvPr/>
        </p:nvCxnSpPr>
        <p:spPr>
          <a:xfrm flipH="1">
            <a:off x="798786" y="959704"/>
            <a:ext cx="2940925" cy="697017"/>
          </a:xfrm>
          <a:prstGeom prst="line">
            <a:avLst/>
          </a:prstGeom>
        </p:spPr>
        <p:style>
          <a:lnRef idx="3">
            <a:schemeClr val="dk1"/>
          </a:lnRef>
          <a:fillRef idx="0">
            <a:schemeClr val="dk1"/>
          </a:fillRef>
          <a:effectRef idx="2">
            <a:schemeClr val="dk1"/>
          </a:effectRef>
          <a:fontRef idx="minor">
            <a:schemeClr val="tx1"/>
          </a:fontRef>
        </p:style>
      </p:cxnSp>
      <p:sp>
        <p:nvSpPr>
          <p:cNvPr id="70" name="正方形/長方形 69"/>
          <p:cNvSpPr/>
          <p:nvPr/>
        </p:nvSpPr>
        <p:spPr>
          <a:xfrm>
            <a:off x="2816114" y="1651166"/>
            <a:ext cx="1102927" cy="44995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074732" y="1061705"/>
            <a:ext cx="1026728" cy="626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mtClean="0"/>
              <a:t>Call or Raise</a:t>
            </a:r>
            <a:endParaRPr kumimoji="1" lang="ja-JP" altLang="en-US" dirty="0"/>
          </a:p>
        </p:txBody>
      </p:sp>
      <p:cxnSp>
        <p:nvCxnSpPr>
          <p:cNvPr id="72" name="直線コネクタ 71"/>
          <p:cNvCxnSpPr>
            <a:stCxn id="71" idx="1"/>
            <a:endCxn id="70" idx="0"/>
          </p:cNvCxnSpPr>
          <p:nvPr/>
        </p:nvCxnSpPr>
        <p:spPr>
          <a:xfrm flipH="1">
            <a:off x="3367578" y="1374793"/>
            <a:ext cx="707154" cy="27637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907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Result</a:t>
            </a:r>
            <a:endParaRPr kumimoji="1" lang="ja-JP" altLang="en-US" dirty="0"/>
          </a:p>
        </p:txBody>
      </p:sp>
      <p:sp>
        <p:nvSpPr>
          <p:cNvPr id="5" name="正方形/長方形 4"/>
          <p:cNvSpPr/>
          <p:nvPr/>
        </p:nvSpPr>
        <p:spPr>
          <a:xfrm>
            <a:off x="557047" y="1310564"/>
            <a:ext cx="3237187" cy="4993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p:cNvSpPr/>
          <p:nvPr/>
        </p:nvSpPr>
        <p:spPr>
          <a:xfrm>
            <a:off x="6642538" y="451945"/>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kumimoji="1" lang="ja-JP" altLang="en-US" dirty="0" smtClean="0"/>
              <a:t>今までの戦歴を表示する</a:t>
            </a:r>
            <a:endParaRPr kumimoji="1" lang="en-US" altLang="ja-JP" dirty="0" smtClean="0"/>
          </a:p>
          <a:p>
            <a:pPr marL="285750" indent="-285750">
              <a:buFont typeface="Arial" charset="0"/>
              <a:buChar char="•"/>
            </a:pPr>
            <a:r>
              <a:rPr lang="ja-JP" altLang="en-US" dirty="0" smtClean="0"/>
              <a:t>日付と各種</a:t>
            </a:r>
            <a:r>
              <a:rPr lang="en-US" altLang="ja-JP" dirty="0" smtClean="0"/>
              <a:t>HUD</a:t>
            </a:r>
            <a:r>
              <a:rPr lang="ja-JP" altLang="en-US" dirty="0" smtClean="0"/>
              <a:t>情報を表示する</a:t>
            </a:r>
            <a:endParaRPr lang="en-US" altLang="ja-JP" dirty="0" smtClean="0"/>
          </a:p>
          <a:p>
            <a:pPr marL="285750" indent="-285750">
              <a:buFont typeface="Arial" charset="0"/>
              <a:buChar char="•"/>
            </a:pPr>
            <a:r>
              <a:rPr lang="en-US" altLang="ja-JP" dirty="0" smtClean="0"/>
              <a:t>Reset</a:t>
            </a:r>
            <a:r>
              <a:rPr lang="ja-JP" altLang="en-US" dirty="0" smtClean="0"/>
              <a:t>する事ができる</a:t>
            </a:r>
            <a:endParaRPr lang="en-US" altLang="ja-JP" dirty="0" smtClean="0"/>
          </a:p>
          <a:p>
            <a:pPr marL="285750" indent="-285750">
              <a:buFont typeface="Arial" charset="0"/>
              <a:buChar char="•"/>
            </a:pPr>
            <a:endParaRPr lang="en-US" altLang="ja-JP" dirty="0" smtClean="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16" name="正方形/長方形 15"/>
          <p:cNvSpPr/>
          <p:nvPr/>
        </p:nvSpPr>
        <p:spPr>
          <a:xfrm>
            <a:off x="557047" y="1310564"/>
            <a:ext cx="3237187"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Result</a:t>
            </a:r>
            <a:endParaRPr kumimoji="1" lang="ja-JP" altLang="en-US" dirty="0"/>
          </a:p>
        </p:txBody>
      </p:sp>
      <p:sp>
        <p:nvSpPr>
          <p:cNvPr id="20" name="角丸四角形 19"/>
          <p:cNvSpPr/>
          <p:nvPr/>
        </p:nvSpPr>
        <p:spPr>
          <a:xfrm>
            <a:off x="641130" y="1372886"/>
            <a:ext cx="620112" cy="25372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smtClean="0"/>
              <a:t>Reset</a:t>
            </a:r>
            <a:endParaRPr kumimoji="1" lang="ja-JP" altLang="en-US" sz="1200" dirty="0"/>
          </a:p>
        </p:txBody>
      </p:sp>
      <p:grpSp>
        <p:nvGrpSpPr>
          <p:cNvPr id="22" name="図形グループ 21"/>
          <p:cNvGrpSpPr/>
          <p:nvPr/>
        </p:nvGrpSpPr>
        <p:grpSpPr>
          <a:xfrm>
            <a:off x="557047" y="1688933"/>
            <a:ext cx="3237187" cy="484955"/>
            <a:chOff x="557047" y="1911401"/>
            <a:chExt cx="3237187" cy="484955"/>
          </a:xfrm>
        </p:grpSpPr>
        <p:sp>
          <p:nvSpPr>
            <p:cNvPr id="26" name="正方形/長方形 25"/>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29" name="正方形/長方形 28"/>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70" name="図形グループ 69"/>
          <p:cNvGrpSpPr/>
          <p:nvPr/>
        </p:nvGrpSpPr>
        <p:grpSpPr>
          <a:xfrm>
            <a:off x="557047" y="2173888"/>
            <a:ext cx="3237187" cy="484955"/>
            <a:chOff x="557047" y="1911401"/>
            <a:chExt cx="3237187" cy="484955"/>
          </a:xfrm>
        </p:grpSpPr>
        <p:sp>
          <p:nvSpPr>
            <p:cNvPr id="71" name="正方形/長方形 70"/>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72" name="正方形/長方形 71"/>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73" name="図形グループ 72"/>
          <p:cNvGrpSpPr/>
          <p:nvPr/>
        </p:nvGrpSpPr>
        <p:grpSpPr>
          <a:xfrm>
            <a:off x="557047" y="2670090"/>
            <a:ext cx="3237187" cy="484955"/>
            <a:chOff x="557047" y="1911401"/>
            <a:chExt cx="3237187" cy="484955"/>
          </a:xfrm>
        </p:grpSpPr>
        <p:sp>
          <p:nvSpPr>
            <p:cNvPr id="74" name="正方形/長方形 73"/>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75" name="正方形/長方形 74"/>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76" name="図形グループ 75"/>
          <p:cNvGrpSpPr/>
          <p:nvPr/>
        </p:nvGrpSpPr>
        <p:grpSpPr>
          <a:xfrm>
            <a:off x="557047" y="3166292"/>
            <a:ext cx="3237187" cy="484955"/>
            <a:chOff x="557047" y="1911401"/>
            <a:chExt cx="3237187" cy="484955"/>
          </a:xfrm>
        </p:grpSpPr>
        <p:sp>
          <p:nvSpPr>
            <p:cNvPr id="77" name="正方形/長方形 7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78" name="正方形/長方形 77"/>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79" name="図形グループ 78"/>
          <p:cNvGrpSpPr/>
          <p:nvPr/>
        </p:nvGrpSpPr>
        <p:grpSpPr>
          <a:xfrm>
            <a:off x="557047" y="3662494"/>
            <a:ext cx="3237187" cy="484955"/>
            <a:chOff x="557047" y="1911401"/>
            <a:chExt cx="3237187" cy="484955"/>
          </a:xfrm>
        </p:grpSpPr>
        <p:sp>
          <p:nvSpPr>
            <p:cNvPr id="80" name="正方形/長方形 79"/>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81" name="正方形/長方形 80"/>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112" name="図形グループ 111"/>
          <p:cNvGrpSpPr/>
          <p:nvPr/>
        </p:nvGrpSpPr>
        <p:grpSpPr>
          <a:xfrm>
            <a:off x="557047" y="4158696"/>
            <a:ext cx="3237187" cy="484955"/>
            <a:chOff x="557047" y="1911401"/>
            <a:chExt cx="3237187" cy="484955"/>
          </a:xfrm>
        </p:grpSpPr>
        <p:sp>
          <p:nvSpPr>
            <p:cNvPr id="113" name="正方形/長方形 112"/>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114" name="正方形/長方形 113"/>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115" name="図形グループ 114"/>
          <p:cNvGrpSpPr/>
          <p:nvPr/>
        </p:nvGrpSpPr>
        <p:grpSpPr>
          <a:xfrm>
            <a:off x="557047" y="4643651"/>
            <a:ext cx="3237187" cy="484955"/>
            <a:chOff x="557047" y="1911401"/>
            <a:chExt cx="3237187" cy="484955"/>
          </a:xfrm>
        </p:grpSpPr>
        <p:sp>
          <p:nvSpPr>
            <p:cNvPr id="116" name="正方形/長方形 115"/>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117" name="正方形/長方形 116"/>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118" name="図形グループ 117"/>
          <p:cNvGrpSpPr/>
          <p:nvPr/>
        </p:nvGrpSpPr>
        <p:grpSpPr>
          <a:xfrm>
            <a:off x="557047" y="5139853"/>
            <a:ext cx="3237187" cy="484955"/>
            <a:chOff x="557047" y="1911401"/>
            <a:chExt cx="3237187" cy="484955"/>
          </a:xfrm>
        </p:grpSpPr>
        <p:sp>
          <p:nvSpPr>
            <p:cNvPr id="119" name="正方形/長方形 118"/>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120" name="正方形/長方形 119"/>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grpSp>
        <p:nvGrpSpPr>
          <p:cNvPr id="121" name="図形グループ 120"/>
          <p:cNvGrpSpPr/>
          <p:nvPr/>
        </p:nvGrpSpPr>
        <p:grpSpPr>
          <a:xfrm>
            <a:off x="557047" y="5636055"/>
            <a:ext cx="3237187" cy="484955"/>
            <a:chOff x="557047" y="1911401"/>
            <a:chExt cx="3237187" cy="484955"/>
          </a:xfrm>
        </p:grpSpPr>
        <p:sp>
          <p:nvSpPr>
            <p:cNvPr id="122" name="正方形/長方形 12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Date: </a:t>
              </a:r>
              <a:endParaRPr kumimoji="1" lang="ja-JP" altLang="en-US" dirty="0"/>
            </a:p>
          </p:txBody>
        </p:sp>
        <p:sp>
          <p:nvSpPr>
            <p:cNvPr id="123" name="正方形/長方形 122"/>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情報エリア</a:t>
              </a:r>
              <a:endParaRPr kumimoji="1" lang="ja-JP" altLang="en-US" dirty="0"/>
            </a:p>
          </p:txBody>
        </p:sp>
      </p:grpSp>
      <p:sp>
        <p:nvSpPr>
          <p:cNvPr id="36" name="正方形/長方形 35"/>
          <p:cNvSpPr/>
          <p:nvPr/>
        </p:nvSpPr>
        <p:spPr>
          <a:xfrm>
            <a:off x="556389" y="6076506"/>
            <a:ext cx="3237187" cy="56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フッターエリア</a:t>
            </a:r>
            <a:endParaRPr kumimoji="1" lang="ja-JP" altLang="en-US" dirty="0"/>
          </a:p>
        </p:txBody>
      </p:sp>
    </p:spTree>
    <p:extLst>
      <p:ext uri="{BB962C8B-B14F-4D97-AF65-F5344CB8AC3E}">
        <p14:creationId xmlns:p14="http://schemas.microsoft.com/office/powerpoint/2010/main" val="201186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Ranking</a:t>
            </a:r>
            <a:endParaRPr kumimoji="1" lang="ja-JP" altLang="en-US" dirty="0"/>
          </a:p>
        </p:txBody>
      </p:sp>
      <p:sp>
        <p:nvSpPr>
          <p:cNvPr id="5" name="正方形/長方形 4"/>
          <p:cNvSpPr/>
          <p:nvPr/>
        </p:nvSpPr>
        <p:spPr>
          <a:xfrm>
            <a:off x="557047" y="1310564"/>
            <a:ext cx="3237187" cy="4993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p:cNvSpPr/>
          <p:nvPr/>
        </p:nvSpPr>
        <p:spPr>
          <a:xfrm>
            <a:off x="6642538" y="451945"/>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altLang="ja-JP" dirty="0" smtClean="0"/>
              <a:t>Hand</a:t>
            </a:r>
            <a:r>
              <a:rPr lang="ja-JP" altLang="en-US" dirty="0" smtClean="0"/>
              <a:t>数のランキングを表示できる</a:t>
            </a:r>
            <a:endParaRPr lang="en-US" altLang="ja-JP" dirty="0" smtClean="0"/>
          </a:p>
          <a:p>
            <a:pPr marL="285750" indent="-285750">
              <a:buFont typeface="Arial" charset="0"/>
              <a:buChar char="•"/>
            </a:pPr>
            <a:r>
              <a:rPr lang="ja-JP" altLang="en-US" dirty="0" smtClean="0"/>
              <a:t>（</a:t>
            </a:r>
            <a:r>
              <a:rPr lang="ja-JP" altLang="en-US" dirty="0" smtClean="0"/>
              <a:t>仮）自分の順位を確認できる</a:t>
            </a:r>
            <a:endParaRPr lang="en-US" altLang="ja-JP" dirty="0" smtClean="0"/>
          </a:p>
          <a:p>
            <a:pPr marL="285750" indent="-285750">
              <a:buFont typeface="Arial" charset="0"/>
              <a:buChar char="•"/>
            </a:pPr>
            <a:r>
              <a:rPr lang="ja-JP" altLang="en-US" dirty="0" smtClean="0"/>
              <a:t>（仮）</a:t>
            </a:r>
            <a:r>
              <a:rPr lang="en-US" altLang="ja-JP" dirty="0" smtClean="0"/>
              <a:t>VPIP</a:t>
            </a:r>
            <a:r>
              <a:rPr lang="ja-JP" altLang="en-US" dirty="0" smtClean="0"/>
              <a:t>順などもソートできる</a:t>
            </a:r>
            <a:endParaRPr lang="en-US" altLang="ja-JP" dirty="0" smtClean="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16" name="正方形/長方形 15"/>
          <p:cNvSpPr/>
          <p:nvPr/>
        </p:nvSpPr>
        <p:spPr>
          <a:xfrm>
            <a:off x="556389" y="1294917"/>
            <a:ext cx="3237187"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Ranking</a:t>
            </a:r>
            <a:endParaRPr kumimoji="1" lang="ja-JP" altLang="en-US" dirty="0"/>
          </a:p>
        </p:txBody>
      </p:sp>
      <p:grpSp>
        <p:nvGrpSpPr>
          <p:cNvPr id="22" name="図形グループ 21"/>
          <p:cNvGrpSpPr/>
          <p:nvPr/>
        </p:nvGrpSpPr>
        <p:grpSpPr>
          <a:xfrm>
            <a:off x="557047" y="1688933"/>
            <a:ext cx="3237187" cy="484955"/>
            <a:chOff x="557047" y="1911401"/>
            <a:chExt cx="3237187" cy="484955"/>
          </a:xfrm>
        </p:grpSpPr>
        <p:sp>
          <p:nvSpPr>
            <p:cNvPr id="26" name="正方形/長方形 25"/>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1st </a:t>
              </a:r>
              <a:endParaRPr kumimoji="1" lang="ja-JP" altLang="en-US" dirty="0"/>
            </a:p>
          </p:txBody>
        </p:sp>
        <p:sp>
          <p:nvSpPr>
            <p:cNvPr id="29" name="正方形/長方形 28"/>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ユーザ名（</a:t>
              </a:r>
              <a:r>
                <a:rPr lang="en-US" altLang="ja-JP" dirty="0" smtClean="0"/>
                <a:t>Hand</a:t>
              </a:r>
              <a:r>
                <a:rPr lang="ja-JP" altLang="en-US" dirty="0" smtClean="0"/>
                <a:t>数）</a:t>
              </a:r>
              <a:endParaRPr kumimoji="1" lang="ja-JP" altLang="en-US" dirty="0"/>
            </a:p>
          </p:txBody>
        </p:sp>
      </p:grpSp>
      <p:grpSp>
        <p:nvGrpSpPr>
          <p:cNvPr id="70" name="図形グループ 69"/>
          <p:cNvGrpSpPr/>
          <p:nvPr/>
        </p:nvGrpSpPr>
        <p:grpSpPr>
          <a:xfrm>
            <a:off x="557047" y="2173888"/>
            <a:ext cx="3237187" cy="484955"/>
            <a:chOff x="557047" y="1911401"/>
            <a:chExt cx="3237187" cy="484955"/>
          </a:xfrm>
        </p:grpSpPr>
        <p:sp>
          <p:nvSpPr>
            <p:cNvPr id="71" name="正方形/長方形 70"/>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2nd</a:t>
              </a:r>
              <a:r>
                <a:rPr lang="en-US" altLang="ja-JP" dirty="0" smtClean="0"/>
                <a:t> </a:t>
              </a:r>
              <a:endParaRPr kumimoji="1" lang="ja-JP" altLang="en-US" dirty="0"/>
            </a:p>
          </p:txBody>
        </p:sp>
        <p:sp>
          <p:nvSpPr>
            <p:cNvPr id="72" name="正方形/長方形 71"/>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73" name="図形グループ 72"/>
          <p:cNvGrpSpPr/>
          <p:nvPr/>
        </p:nvGrpSpPr>
        <p:grpSpPr>
          <a:xfrm>
            <a:off x="557047" y="2670090"/>
            <a:ext cx="3237187" cy="484955"/>
            <a:chOff x="557047" y="1911401"/>
            <a:chExt cx="3237187" cy="484955"/>
          </a:xfrm>
        </p:grpSpPr>
        <p:sp>
          <p:nvSpPr>
            <p:cNvPr id="74" name="正方形/長方形 73"/>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3rd</a:t>
              </a:r>
              <a:r>
                <a:rPr lang="en-US" altLang="ja-JP" dirty="0" smtClean="0"/>
                <a:t> </a:t>
              </a:r>
              <a:endParaRPr kumimoji="1" lang="ja-JP" altLang="en-US" dirty="0"/>
            </a:p>
          </p:txBody>
        </p:sp>
        <p:sp>
          <p:nvSpPr>
            <p:cNvPr id="75" name="正方形/長方形 74"/>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76" name="図形グループ 75"/>
          <p:cNvGrpSpPr/>
          <p:nvPr/>
        </p:nvGrpSpPr>
        <p:grpSpPr>
          <a:xfrm>
            <a:off x="557047" y="3166292"/>
            <a:ext cx="3237187" cy="484955"/>
            <a:chOff x="557047" y="1911401"/>
            <a:chExt cx="3237187" cy="484955"/>
          </a:xfrm>
        </p:grpSpPr>
        <p:sp>
          <p:nvSpPr>
            <p:cNvPr id="77" name="正方形/長方形 76"/>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4th</a:t>
              </a:r>
              <a:r>
                <a:rPr lang="en-US" altLang="ja-JP" dirty="0" smtClean="0"/>
                <a:t> </a:t>
              </a:r>
              <a:endParaRPr kumimoji="1" lang="ja-JP" altLang="en-US" dirty="0"/>
            </a:p>
          </p:txBody>
        </p:sp>
        <p:sp>
          <p:nvSpPr>
            <p:cNvPr id="78" name="正方形/長方形 77"/>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79" name="図形グループ 78"/>
          <p:cNvGrpSpPr/>
          <p:nvPr/>
        </p:nvGrpSpPr>
        <p:grpSpPr>
          <a:xfrm>
            <a:off x="557047" y="3662494"/>
            <a:ext cx="3237187" cy="484955"/>
            <a:chOff x="557047" y="1911401"/>
            <a:chExt cx="3237187" cy="484955"/>
          </a:xfrm>
        </p:grpSpPr>
        <p:sp>
          <p:nvSpPr>
            <p:cNvPr id="80" name="正方形/長方形 79"/>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5th</a:t>
              </a:r>
              <a:endParaRPr kumimoji="1" lang="ja-JP" altLang="en-US" dirty="0"/>
            </a:p>
          </p:txBody>
        </p:sp>
        <p:sp>
          <p:nvSpPr>
            <p:cNvPr id="81" name="正方形/長方形 80"/>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112" name="図形グループ 111"/>
          <p:cNvGrpSpPr/>
          <p:nvPr/>
        </p:nvGrpSpPr>
        <p:grpSpPr>
          <a:xfrm>
            <a:off x="557047" y="4158696"/>
            <a:ext cx="3237187" cy="484955"/>
            <a:chOff x="557047" y="1911401"/>
            <a:chExt cx="3237187" cy="484955"/>
          </a:xfrm>
        </p:grpSpPr>
        <p:sp>
          <p:nvSpPr>
            <p:cNvPr id="113" name="正方形/長方形 112"/>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6th</a:t>
              </a:r>
              <a:endParaRPr kumimoji="1" lang="ja-JP" altLang="en-US" dirty="0"/>
            </a:p>
          </p:txBody>
        </p:sp>
        <p:sp>
          <p:nvSpPr>
            <p:cNvPr id="114" name="正方形/長方形 113"/>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115" name="図形グループ 114"/>
          <p:cNvGrpSpPr/>
          <p:nvPr/>
        </p:nvGrpSpPr>
        <p:grpSpPr>
          <a:xfrm>
            <a:off x="557047" y="4643651"/>
            <a:ext cx="3237187" cy="484955"/>
            <a:chOff x="557047" y="1911401"/>
            <a:chExt cx="3237187" cy="484955"/>
          </a:xfrm>
        </p:grpSpPr>
        <p:sp>
          <p:nvSpPr>
            <p:cNvPr id="116" name="正方形/長方形 115"/>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7th</a:t>
              </a:r>
              <a:r>
                <a:rPr lang="en-US" altLang="ja-JP" dirty="0" smtClean="0"/>
                <a:t> </a:t>
              </a:r>
              <a:endParaRPr kumimoji="1" lang="ja-JP" altLang="en-US" dirty="0"/>
            </a:p>
          </p:txBody>
        </p:sp>
        <p:sp>
          <p:nvSpPr>
            <p:cNvPr id="117" name="正方形/長方形 116"/>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118" name="図形グループ 117"/>
          <p:cNvGrpSpPr/>
          <p:nvPr/>
        </p:nvGrpSpPr>
        <p:grpSpPr>
          <a:xfrm>
            <a:off x="557047" y="5139853"/>
            <a:ext cx="3237187" cy="484955"/>
            <a:chOff x="557047" y="1911401"/>
            <a:chExt cx="3237187" cy="484955"/>
          </a:xfrm>
        </p:grpSpPr>
        <p:sp>
          <p:nvSpPr>
            <p:cNvPr id="119" name="正方形/長方形 118"/>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8th</a:t>
              </a:r>
              <a:endParaRPr kumimoji="1" lang="ja-JP" altLang="en-US" dirty="0"/>
            </a:p>
          </p:txBody>
        </p:sp>
        <p:sp>
          <p:nvSpPr>
            <p:cNvPr id="120" name="正方形/長方形 119"/>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grpSp>
        <p:nvGrpSpPr>
          <p:cNvPr id="121" name="図形グループ 120"/>
          <p:cNvGrpSpPr/>
          <p:nvPr/>
        </p:nvGrpSpPr>
        <p:grpSpPr>
          <a:xfrm>
            <a:off x="557047" y="5636055"/>
            <a:ext cx="3237187" cy="484955"/>
            <a:chOff x="557047" y="1911401"/>
            <a:chExt cx="3237187" cy="484955"/>
          </a:xfrm>
        </p:grpSpPr>
        <p:sp>
          <p:nvSpPr>
            <p:cNvPr id="122" name="正方形/長方形 121"/>
            <p:cNvSpPr/>
            <p:nvPr/>
          </p:nvSpPr>
          <p:spPr>
            <a:xfrm>
              <a:off x="557047" y="1911401"/>
              <a:ext cx="3237187" cy="4849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ja-JP" dirty="0" smtClean="0"/>
                <a:t>9th</a:t>
              </a:r>
              <a:endParaRPr kumimoji="1" lang="ja-JP" altLang="en-US" dirty="0"/>
            </a:p>
          </p:txBody>
        </p:sp>
        <p:sp>
          <p:nvSpPr>
            <p:cNvPr id="123" name="正方形/長方形 122"/>
            <p:cNvSpPr/>
            <p:nvPr/>
          </p:nvSpPr>
          <p:spPr>
            <a:xfrm>
              <a:off x="1297369" y="1973726"/>
              <a:ext cx="2442341" cy="349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ユーザ名（</a:t>
              </a:r>
              <a:r>
                <a:rPr lang="en-US" altLang="ja-JP" dirty="0"/>
                <a:t>Hand</a:t>
              </a:r>
              <a:r>
                <a:rPr lang="ja-JP" altLang="en-US" dirty="0"/>
                <a:t>数）</a:t>
              </a:r>
              <a:endParaRPr lang="ja-JP" altLang="en-US" dirty="0"/>
            </a:p>
          </p:txBody>
        </p:sp>
      </p:grpSp>
      <p:sp>
        <p:nvSpPr>
          <p:cNvPr id="36" name="正方形/長方形 35"/>
          <p:cNvSpPr/>
          <p:nvPr/>
        </p:nvSpPr>
        <p:spPr>
          <a:xfrm>
            <a:off x="556389" y="6076506"/>
            <a:ext cx="3237187" cy="56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フッターエリア</a:t>
            </a:r>
            <a:endParaRPr kumimoji="1" lang="ja-JP" altLang="en-US" dirty="0"/>
          </a:p>
        </p:txBody>
      </p:sp>
    </p:spTree>
    <p:extLst>
      <p:ext uri="{BB962C8B-B14F-4D97-AF65-F5344CB8AC3E}">
        <p14:creationId xmlns:p14="http://schemas.microsoft.com/office/powerpoint/2010/main" val="115475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smtClean="0"/>
              <a:t>Config</a:t>
            </a:r>
            <a:r>
              <a:rPr lang="ja-JP" altLang="en-US" dirty="0" smtClean="0"/>
              <a:t>ページ（仮）</a:t>
            </a:r>
            <a:endParaRPr kumimoji="1" lang="ja-JP" altLang="en-US" dirty="0"/>
          </a:p>
        </p:txBody>
      </p:sp>
      <p:sp>
        <p:nvSpPr>
          <p:cNvPr id="5" name="正方形/長方形 4"/>
          <p:cNvSpPr/>
          <p:nvPr/>
        </p:nvSpPr>
        <p:spPr>
          <a:xfrm>
            <a:off x="557047" y="1310564"/>
            <a:ext cx="3237187" cy="49938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p:cNvSpPr/>
          <p:nvPr/>
        </p:nvSpPr>
        <p:spPr>
          <a:xfrm>
            <a:off x="6642538" y="451945"/>
            <a:ext cx="5402317" cy="618008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ja-JP" altLang="en-US" dirty="0" smtClean="0"/>
              <a:t>ログアウト</a:t>
            </a:r>
            <a:r>
              <a:rPr lang="ja-JP" altLang="en-US" dirty="0" smtClean="0"/>
              <a:t>できる</a:t>
            </a:r>
            <a:endParaRPr lang="en-US" altLang="ja-JP" dirty="0" smtClean="0"/>
          </a:p>
          <a:p>
            <a:pPr marL="285750" indent="-285750">
              <a:buFont typeface="Arial" charset="0"/>
              <a:buChar char="•"/>
            </a:pPr>
            <a:r>
              <a:rPr lang="ja-JP" altLang="en-US" dirty="0" smtClean="0"/>
              <a:t>自分の登録情報を確認できる</a:t>
            </a:r>
            <a:endParaRPr lang="en-US" altLang="ja-JP" dirty="0" smtClean="0"/>
          </a:p>
          <a:p>
            <a:pPr marL="285750" indent="-285750">
              <a:buFont typeface="Arial" charset="0"/>
              <a:buChar char="•"/>
            </a:pPr>
            <a:r>
              <a:rPr lang="ja-JP" altLang="en-US" dirty="0" smtClean="0"/>
              <a:t>シート数を調整できる</a:t>
            </a:r>
            <a:endParaRPr lang="en-US" altLang="ja-JP" dirty="0" smtClean="0"/>
          </a:p>
          <a:p>
            <a:pPr marL="285750" indent="-285750">
              <a:buFont typeface="Arial" charset="0"/>
              <a:buChar char="•"/>
            </a:pPr>
            <a:r>
              <a:rPr lang="ja-JP" altLang="en-US" dirty="0" smtClean="0"/>
              <a:t>ボタンの位置を調整できる</a:t>
            </a:r>
            <a:endParaRPr lang="en-US" altLang="ja-JP" dirty="0" smtClean="0"/>
          </a:p>
          <a:p>
            <a:pPr marL="285750" indent="-285750">
              <a:buFont typeface="Arial" charset="0"/>
              <a:buChar char="•"/>
            </a:pPr>
            <a:r>
              <a:rPr lang="ja-JP" altLang="en-US" dirty="0" smtClean="0"/>
              <a:t>プレーヤー（自分）のシートを調整できる</a:t>
            </a:r>
            <a:endParaRPr lang="en-US" altLang="ja-JP" dirty="0"/>
          </a:p>
          <a:p>
            <a:pPr marL="285750" indent="-285750">
              <a:buFont typeface="Arial" charset="0"/>
              <a:buChar char="•"/>
            </a:pPr>
            <a:endParaRPr lang="en-US" altLang="ja-JP" dirty="0" smtClean="0"/>
          </a:p>
        </p:txBody>
      </p:sp>
      <p:sp>
        <p:nvSpPr>
          <p:cNvPr id="25" name="正方形/長方形 24"/>
          <p:cNvSpPr/>
          <p:nvPr/>
        </p:nvSpPr>
        <p:spPr>
          <a:xfrm>
            <a:off x="6642538" y="451945"/>
            <a:ext cx="5402317" cy="3993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機能要件</a:t>
            </a:r>
            <a:endParaRPr kumimoji="1" lang="ja-JP" altLang="en-US" dirty="0"/>
          </a:p>
        </p:txBody>
      </p:sp>
      <p:sp>
        <p:nvSpPr>
          <p:cNvPr id="16" name="正方形/長方形 15"/>
          <p:cNvSpPr/>
          <p:nvPr/>
        </p:nvSpPr>
        <p:spPr>
          <a:xfrm>
            <a:off x="557047" y="1310564"/>
            <a:ext cx="3237187" cy="378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Configuration</a:t>
            </a:r>
          </a:p>
        </p:txBody>
      </p:sp>
      <p:sp>
        <p:nvSpPr>
          <p:cNvPr id="36" name="正方形/長方形 35"/>
          <p:cNvSpPr/>
          <p:nvPr/>
        </p:nvSpPr>
        <p:spPr>
          <a:xfrm>
            <a:off x="556389" y="6076506"/>
            <a:ext cx="3237187" cy="56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フッターエリア</a:t>
            </a:r>
            <a:endParaRPr kumimoji="1" lang="ja-JP" altLang="en-US" dirty="0"/>
          </a:p>
        </p:txBody>
      </p:sp>
    </p:spTree>
    <p:extLst>
      <p:ext uri="{BB962C8B-B14F-4D97-AF65-F5344CB8AC3E}">
        <p14:creationId xmlns:p14="http://schemas.microsoft.com/office/powerpoint/2010/main" val="203869097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6099</TotalTime>
  <Words>529</Words>
  <Application>Microsoft Macintosh PowerPoint</Application>
  <PresentationFormat>ワイド画面</PresentationFormat>
  <Paragraphs>168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Yu Gothic</vt:lpstr>
      <vt:lpstr>Yu Gothic Light</vt:lpstr>
      <vt:lpstr>Arial</vt:lpstr>
      <vt:lpstr>ホワイト</vt:lpstr>
      <vt:lpstr>画面仕様</vt:lpstr>
      <vt:lpstr>開発における最低要件</vt:lpstr>
      <vt:lpstr>画面遷移図</vt:lpstr>
      <vt:lpstr>TOP画面（未ログイン）</vt:lpstr>
      <vt:lpstr>会員登録ページ（仮）</vt:lpstr>
      <vt:lpstr>HUD</vt:lpstr>
      <vt:lpstr>Result</vt:lpstr>
      <vt:lpstr>Ranking</vt:lpstr>
      <vt:lpstr>Configページ（仮）</vt:lpstr>
      <vt:lpstr>フッター</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画面仕様</dc:title>
  <dc:creator>Microsoft Office ユーザー</dc:creator>
  <cp:lastModifiedBy>Microsoft Office ユーザー</cp:lastModifiedBy>
  <cp:revision>18</cp:revision>
  <dcterms:created xsi:type="dcterms:W3CDTF">2017-07-18T02:50:05Z</dcterms:created>
  <dcterms:modified xsi:type="dcterms:W3CDTF">2017-07-24T10:19:16Z</dcterms:modified>
</cp:coreProperties>
</file>