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62" r:id="rId10"/>
    <p:sldId id="284" r:id="rId11"/>
    <p:sldId id="285" r:id="rId12"/>
    <p:sldId id="286" r:id="rId13"/>
    <p:sldId id="287" r:id="rId14"/>
    <p:sldId id="288" r:id="rId15"/>
    <p:sldId id="270" r:id="rId16"/>
    <p:sldId id="27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9" r:id="rId25"/>
    <p:sldId id="290" r:id="rId26"/>
    <p:sldId id="291" r:id="rId27"/>
    <p:sldId id="292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7CAF-F4E4-4410-9FD1-5B8F8895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7CF70-97D9-41B8-837F-42EE40FE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D642-4C4B-48F4-991E-68440798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3DDDC-A241-4A0E-A6D4-7680CFA2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52A82-9459-4EEC-9964-8FB0E86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6C8BD-34B7-44CC-8AFE-235A33D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56F1C-092A-48E8-8518-8F75406BE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56753-9950-41B1-B842-56F186E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F4724-54D9-43BD-A58A-10FD762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A83AD-7A35-41D3-9187-9414B50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2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7A70C-CFAE-408A-9D44-9D30116A5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E7066-8B98-4B1A-A9D5-05532C0F0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B8802-9801-4964-8F2D-8F23A693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9DD6-D5C1-40C0-AFB9-1F5C1214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36E24-02CD-4479-891E-3B1B7F5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9A794-8D5F-4979-A4D9-01170A2F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F4DC5-722F-4E4E-9902-D3B35A66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E6DB7-BBDC-45EC-8E33-F0734DC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A375D-C90B-4C69-8EE6-17A141C6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3D02-FBC3-43AC-AB49-44A690B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79450-F3B0-4159-9B20-C277E013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20CC-EA64-4B87-8501-E32E5A65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404F8-81BC-40C3-937E-45D0C5C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0B7B0-D550-44BE-9667-BA37DA4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51101-FF17-4D70-AB59-131B4333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389EF-D672-41A2-9EF5-62071F4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31059-32D1-4C5A-ACF9-8D61889FA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7D75C-A674-4FEE-90AC-3819C61D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07A73-613D-4780-A031-F6E7D91A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662D2-AAE6-40E1-820C-9AFA4CA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DBBB0-CD80-4C1E-9FA3-028AF7B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B6638-B42A-4E2D-B0F9-9EAF617A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222D0-8835-41FD-9328-065E9FA3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6C25F-9055-417D-8B45-7217532A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F1D32-E21F-4DE9-8EAC-22CB4ED5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8BAF0-F350-4754-ADE7-946427E0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3AB75-545B-4078-AA55-8A7DA4A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22AE1-C77A-4271-9456-66892B6C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61701-1E57-4EEF-A06C-FE277115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1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8A781-B272-4C82-BF93-18AAE2A8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77B5F-95C5-49AA-B5B7-0C180E6E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60F57-F8A9-4F8E-86B4-F0F88408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A9598-09A0-4917-BEE9-2B3CD96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22C4BC-205E-4133-A08D-7598410E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AA0E66-2B2F-4938-B9A9-140BB251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B6582-BC2D-4F99-8287-FE9DBB25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57D5F-998D-4DFC-BF38-2487A3DF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38805-392C-4739-BD57-7DA23625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838EF-82F4-4820-9FC7-8FDD904B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F9527-BD3D-4D3E-B8C1-517A3554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03723-1FC0-426B-9B76-5EA8B82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E949-F588-4639-B89C-C2D737B3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6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9C48-9396-4A67-B253-D0E5FB3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F2581E-9EE6-456A-8B16-8045E76C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ED896-B3BE-4908-B91A-91004629E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A4C32-76FD-453A-B5E4-D0101F6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9B8EB-6076-4DFA-9DD2-B9D1251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FBF14-6C42-4B26-9822-9A08C9BD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7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755CBC-4A1A-4423-99C6-BFA0B5DA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E0126-8FCE-47EB-8D68-89D0D7FD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1CBF-A235-4C9F-BD2A-100EBF38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6FF6-B830-40FC-B976-1EB6928BE1D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DAB3D-44FB-4FF0-BE29-32F4321F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6D0BA-4EC0-435A-B6A8-EE1ADF9F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49F5-3DC5-403D-B0FF-24CBECC3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91703B-7F3B-4F33-ABD0-1609B9918705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F0E3E-E1B2-4461-A037-74148A58ED3E}"/>
              </a:ext>
            </a:extLst>
          </p:cNvPr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046C-B4D5-45B1-85E2-6D2625EAC514}"/>
              </a:ext>
            </a:extLst>
          </p:cNvPr>
          <p:cNvSpPr txBox="1"/>
          <p:nvPr/>
        </p:nvSpPr>
        <p:spPr>
          <a:xfrm>
            <a:off x="-36512" y="2548642"/>
            <a:ext cx="5577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프로세스 흐름도</a:t>
            </a:r>
            <a:endParaRPr lang="en-US" altLang="ko-KR" sz="4000" b="1" dirty="0"/>
          </a:p>
          <a:p>
            <a:r>
              <a:rPr lang="en-US" altLang="ko-KR" sz="4000" b="1" dirty="0"/>
              <a:t>NCS</a:t>
            </a:r>
            <a:r>
              <a:rPr lang="ko-KR" altLang="en-US" sz="4000" b="1" dirty="0"/>
              <a:t>기반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훈련기관 </a:t>
            </a:r>
            <a:r>
              <a:rPr lang="en-US" altLang="ko-KR" sz="4000" b="1" dirty="0"/>
              <a:t>ERP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38A92-9F47-4C08-8CFE-EB694B23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43245"/>
              </p:ext>
            </p:extLst>
          </p:nvPr>
        </p:nvGraphicFramePr>
        <p:xfrm>
          <a:off x="8391533" y="4649088"/>
          <a:ext cx="3888432" cy="1112520"/>
        </p:xfrm>
        <a:graphic>
          <a:graphicData uri="http://schemas.openxmlformats.org/drawingml/2006/table">
            <a:tbl>
              <a:tblPr firstRow="1" bandRow="1"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/>
                        <a:t>문서관리번호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/>
                        <a:t>DDIT-16-A13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/>
                        <a:t>작    성    일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/>
                        <a:t>2019.08.04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/>
                        <a:t>보           안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/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5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3216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RF-RS-08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소개 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5990776" y="3611497"/>
            <a:ext cx="135684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소개 글을 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144073" y="4226376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217893" y="4479884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114318" y="4207714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7945606" y="319257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r>
              <a:rPr lang="ko-KR" altLang="en-US" sz="1100" dirty="0"/>
              <a:t>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6982865" y="4461222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18">
            <a:extLst>
              <a:ext uri="{FF2B5EF4-FFF2-40B4-BE49-F238E27FC236}">
                <a16:creationId xmlns:a16="http://schemas.microsoft.com/office/drawing/2014/main" id="{295C0D64-447C-4B71-A65B-37F27B2A13B8}"/>
              </a:ext>
            </a:extLst>
          </p:cNvPr>
          <p:cNvSpPr/>
          <p:nvPr/>
        </p:nvSpPr>
        <p:spPr>
          <a:xfrm>
            <a:off x="7945606" y="391941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r>
              <a:rPr lang="ko-KR" altLang="en-US" sz="1100" dirty="0"/>
              <a:t> 작성</a:t>
            </a:r>
            <a:endParaRPr lang="en-US" altLang="ko-KR" sz="1100" dirty="0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39F8FDF8-7322-42CF-9316-5959415FA8F9}"/>
              </a:ext>
            </a:extLst>
          </p:cNvPr>
          <p:cNvSpPr/>
          <p:nvPr/>
        </p:nvSpPr>
        <p:spPr>
          <a:xfrm>
            <a:off x="7945606" y="4627186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r>
              <a:rPr lang="ko-KR" altLang="en-US" sz="1100" dirty="0"/>
              <a:t> 수정</a:t>
            </a:r>
            <a:endParaRPr lang="en-US" altLang="ko-KR" sz="1100" dirty="0"/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7E5541DB-9667-450B-8C95-338EC2EEB761}"/>
              </a:ext>
            </a:extLst>
          </p:cNvPr>
          <p:cNvSpPr/>
          <p:nvPr/>
        </p:nvSpPr>
        <p:spPr>
          <a:xfrm>
            <a:off x="7945606" y="532302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6.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업로드</a:t>
            </a:r>
            <a:endParaRPr lang="en-US" altLang="ko-KR" sz="1100" dirty="0"/>
          </a:p>
        </p:txBody>
      </p:sp>
      <p:sp>
        <p:nvSpPr>
          <p:cNvPr id="20" name="사각형 설명선 10">
            <a:extLst>
              <a:ext uri="{FF2B5EF4-FFF2-40B4-BE49-F238E27FC236}">
                <a16:creationId xmlns:a16="http://schemas.microsoft.com/office/drawing/2014/main" id="{18D03FE3-6D5E-4A3F-AB85-B58F3BE083EE}"/>
              </a:ext>
            </a:extLst>
          </p:cNvPr>
          <p:cNvSpPr/>
          <p:nvPr/>
        </p:nvSpPr>
        <p:spPr>
          <a:xfrm>
            <a:off x="9912220" y="3175492"/>
            <a:ext cx="1129460" cy="507016"/>
          </a:xfrm>
          <a:prstGeom prst="wedgeRectCallout">
            <a:avLst>
              <a:gd name="adj1" fmla="val -66875"/>
              <a:gd name="adj2" fmla="val 15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소개글</a:t>
            </a:r>
            <a:r>
              <a:rPr lang="ko-KR" altLang="en-US" sz="1000" dirty="0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22" name="사각형 설명선 10">
            <a:extLst>
              <a:ext uri="{FF2B5EF4-FFF2-40B4-BE49-F238E27FC236}">
                <a16:creationId xmlns:a16="http://schemas.microsoft.com/office/drawing/2014/main" id="{CBC8C51A-852B-4384-818B-155B4782D09A}"/>
              </a:ext>
            </a:extLst>
          </p:cNvPr>
          <p:cNvSpPr/>
          <p:nvPr/>
        </p:nvSpPr>
        <p:spPr>
          <a:xfrm>
            <a:off x="9912220" y="3883667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소개글</a:t>
            </a:r>
            <a:r>
              <a:rPr lang="ko-KR" altLang="en-US" sz="1000" dirty="0">
                <a:solidFill>
                  <a:schemeClr val="bg1"/>
                </a:solidFill>
              </a:rPr>
              <a:t> 작성</a:t>
            </a:r>
          </a:p>
        </p:txBody>
      </p:sp>
      <p:sp>
        <p:nvSpPr>
          <p:cNvPr id="23" name="사각형 설명선 10">
            <a:extLst>
              <a:ext uri="{FF2B5EF4-FFF2-40B4-BE49-F238E27FC236}">
                <a16:creationId xmlns:a16="http://schemas.microsoft.com/office/drawing/2014/main" id="{8ECC2A6E-412F-41F2-9639-21ADE22ECCEB}"/>
              </a:ext>
            </a:extLst>
          </p:cNvPr>
          <p:cNvSpPr/>
          <p:nvPr/>
        </p:nvSpPr>
        <p:spPr>
          <a:xfrm>
            <a:off x="9912220" y="4585510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소개글</a:t>
            </a:r>
            <a:r>
              <a:rPr lang="ko-KR" altLang="en-US" sz="1000" dirty="0">
                <a:solidFill>
                  <a:schemeClr val="bg1"/>
                </a:solidFill>
              </a:rPr>
              <a:t> 수정</a:t>
            </a:r>
          </a:p>
        </p:txBody>
      </p:sp>
      <p:sp>
        <p:nvSpPr>
          <p:cNvPr id="24" name="사각형 설명선 10">
            <a:extLst>
              <a:ext uri="{FF2B5EF4-FFF2-40B4-BE49-F238E27FC236}">
                <a16:creationId xmlns:a16="http://schemas.microsoft.com/office/drawing/2014/main" id="{5FF6B016-A2F4-4546-B180-CBD6170677CA}"/>
              </a:ext>
            </a:extLst>
          </p:cNvPr>
          <p:cNvSpPr/>
          <p:nvPr/>
        </p:nvSpPr>
        <p:spPr>
          <a:xfrm>
            <a:off x="9912220" y="5323020"/>
            <a:ext cx="1129460" cy="507016"/>
          </a:xfrm>
          <a:prstGeom prst="wedgeRectCallout">
            <a:avLst>
              <a:gd name="adj1" fmla="val -73484"/>
              <a:gd name="adj2" fmla="val -88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소개글</a:t>
            </a:r>
            <a:r>
              <a:rPr lang="ko-KR" altLang="en-US" sz="1000" dirty="0">
                <a:solidFill>
                  <a:schemeClr val="bg1"/>
                </a:solidFill>
              </a:rPr>
              <a:t> 업로드</a:t>
            </a:r>
          </a:p>
        </p:txBody>
      </p:sp>
    </p:spTree>
    <p:extLst>
      <p:ext uri="{BB962C8B-B14F-4D97-AF65-F5344CB8AC3E}">
        <p14:creationId xmlns:p14="http://schemas.microsoft.com/office/powerpoint/2010/main" val="20871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81581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RF-RS-09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사용법 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6268450" y="3562166"/>
            <a:ext cx="137748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사용법을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559119" y="420692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632939" y="4460429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529364" y="418825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사용법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8379313" y="418786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사용법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7397911" y="4441767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9328891" y="3591651"/>
            <a:ext cx="1129460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홈페이지 사용법 조회</a:t>
            </a:r>
          </a:p>
        </p:txBody>
      </p:sp>
    </p:spTree>
    <p:extLst>
      <p:ext uri="{BB962C8B-B14F-4D97-AF65-F5344CB8AC3E}">
        <p14:creationId xmlns:p14="http://schemas.microsoft.com/office/powerpoint/2010/main" val="42729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09418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사용법 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5990776" y="3611497"/>
            <a:ext cx="139575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사용법을 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144073" y="4226376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217893" y="4479884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114318" y="4207714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사용법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7945606" y="343516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홈페이지 사용법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6982865" y="4461222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18">
            <a:extLst>
              <a:ext uri="{FF2B5EF4-FFF2-40B4-BE49-F238E27FC236}">
                <a16:creationId xmlns:a16="http://schemas.microsoft.com/office/drawing/2014/main" id="{295C0D64-447C-4B71-A65B-37F27B2A13B8}"/>
              </a:ext>
            </a:extLst>
          </p:cNvPr>
          <p:cNvSpPr/>
          <p:nvPr/>
        </p:nvSpPr>
        <p:spPr>
          <a:xfrm>
            <a:off x="7945606" y="418067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홈페이지 사용법 작성</a:t>
            </a:r>
            <a:endParaRPr lang="en-US" altLang="ko-KR" sz="1100" dirty="0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39F8FDF8-7322-42CF-9316-5959415FA8F9}"/>
              </a:ext>
            </a:extLst>
          </p:cNvPr>
          <p:cNvSpPr/>
          <p:nvPr/>
        </p:nvSpPr>
        <p:spPr>
          <a:xfrm>
            <a:off x="7945606" y="496308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홈페이지 사용법 수정</a:t>
            </a:r>
            <a:endParaRPr lang="en-US" altLang="ko-KR" sz="1100" dirty="0"/>
          </a:p>
        </p:txBody>
      </p:sp>
      <p:sp>
        <p:nvSpPr>
          <p:cNvPr id="20" name="사각형 설명선 10">
            <a:extLst>
              <a:ext uri="{FF2B5EF4-FFF2-40B4-BE49-F238E27FC236}">
                <a16:creationId xmlns:a16="http://schemas.microsoft.com/office/drawing/2014/main" id="{18D03FE3-6D5E-4A3F-AB85-B58F3BE083EE}"/>
              </a:ext>
            </a:extLst>
          </p:cNvPr>
          <p:cNvSpPr/>
          <p:nvPr/>
        </p:nvSpPr>
        <p:spPr>
          <a:xfrm>
            <a:off x="9912220" y="3362109"/>
            <a:ext cx="1129460" cy="507016"/>
          </a:xfrm>
          <a:prstGeom prst="wedgeRectCallout">
            <a:avLst>
              <a:gd name="adj1" fmla="val -66875"/>
              <a:gd name="adj2" fmla="val 15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사용법 조회</a:t>
            </a:r>
          </a:p>
        </p:txBody>
      </p:sp>
      <p:sp>
        <p:nvSpPr>
          <p:cNvPr id="22" name="사각형 설명선 10">
            <a:extLst>
              <a:ext uri="{FF2B5EF4-FFF2-40B4-BE49-F238E27FC236}">
                <a16:creationId xmlns:a16="http://schemas.microsoft.com/office/drawing/2014/main" id="{CBC8C51A-852B-4384-818B-155B4782D09A}"/>
              </a:ext>
            </a:extLst>
          </p:cNvPr>
          <p:cNvSpPr/>
          <p:nvPr/>
        </p:nvSpPr>
        <p:spPr>
          <a:xfrm>
            <a:off x="9912220" y="4107604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사용법 작성</a:t>
            </a:r>
          </a:p>
        </p:txBody>
      </p:sp>
      <p:sp>
        <p:nvSpPr>
          <p:cNvPr id="23" name="사각형 설명선 10">
            <a:extLst>
              <a:ext uri="{FF2B5EF4-FFF2-40B4-BE49-F238E27FC236}">
                <a16:creationId xmlns:a16="http://schemas.microsoft.com/office/drawing/2014/main" id="{8ECC2A6E-412F-41F2-9639-21ADE22ECCEB}"/>
              </a:ext>
            </a:extLst>
          </p:cNvPr>
          <p:cNvSpPr/>
          <p:nvPr/>
        </p:nvSpPr>
        <p:spPr>
          <a:xfrm>
            <a:off x="9912220" y="4884090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사용법 수정</a:t>
            </a:r>
          </a:p>
        </p:txBody>
      </p:sp>
    </p:spTree>
    <p:extLst>
      <p:ext uri="{BB962C8B-B14F-4D97-AF65-F5344CB8AC3E}">
        <p14:creationId xmlns:p14="http://schemas.microsoft.com/office/powerpoint/2010/main" val="243711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89188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이용정책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6359242" y="3562166"/>
            <a:ext cx="137748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이용정책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649911" y="420692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723731" y="4460429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620156" y="418825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이용정책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8470105" y="418786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이용정책 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7488703" y="4441767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9419682" y="3591651"/>
            <a:ext cx="137748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홈페이지 이용정책 조회</a:t>
            </a:r>
          </a:p>
        </p:txBody>
      </p:sp>
    </p:spTree>
    <p:extLst>
      <p:ext uri="{BB962C8B-B14F-4D97-AF65-F5344CB8AC3E}">
        <p14:creationId xmlns:p14="http://schemas.microsoft.com/office/powerpoint/2010/main" val="44031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7252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이용정책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5990776" y="3611497"/>
            <a:ext cx="136981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이용정책을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144073" y="4226376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217893" y="4479884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114318" y="4207714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이용정책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7945606" y="319257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홈페이지 이용정책 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6982865" y="4461222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18">
            <a:extLst>
              <a:ext uri="{FF2B5EF4-FFF2-40B4-BE49-F238E27FC236}">
                <a16:creationId xmlns:a16="http://schemas.microsoft.com/office/drawing/2014/main" id="{295C0D64-447C-4B71-A65B-37F27B2A13B8}"/>
              </a:ext>
            </a:extLst>
          </p:cNvPr>
          <p:cNvSpPr/>
          <p:nvPr/>
        </p:nvSpPr>
        <p:spPr>
          <a:xfrm>
            <a:off x="7945606" y="391941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홈페이지 이용정책  작성</a:t>
            </a:r>
            <a:endParaRPr lang="en-US" altLang="ko-KR" sz="1100" dirty="0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39F8FDF8-7322-42CF-9316-5959415FA8F9}"/>
              </a:ext>
            </a:extLst>
          </p:cNvPr>
          <p:cNvSpPr/>
          <p:nvPr/>
        </p:nvSpPr>
        <p:spPr>
          <a:xfrm>
            <a:off x="7945606" y="4627186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홈페이지 이용정책  수정</a:t>
            </a:r>
            <a:endParaRPr lang="en-US" altLang="ko-KR" sz="1100" dirty="0"/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7E5541DB-9667-450B-8C95-338EC2EEB761}"/>
              </a:ext>
            </a:extLst>
          </p:cNvPr>
          <p:cNvSpPr/>
          <p:nvPr/>
        </p:nvSpPr>
        <p:spPr>
          <a:xfrm>
            <a:off x="7945606" y="532302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6. </a:t>
            </a:r>
            <a:r>
              <a:rPr lang="ko-KR" altLang="en-US" sz="1100" dirty="0"/>
              <a:t>홈페이지 이용정책 </a:t>
            </a:r>
            <a:endParaRPr lang="en-US" altLang="ko-KR" sz="1100" dirty="0"/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sp>
        <p:nvSpPr>
          <p:cNvPr id="20" name="사각형 설명선 10">
            <a:extLst>
              <a:ext uri="{FF2B5EF4-FFF2-40B4-BE49-F238E27FC236}">
                <a16:creationId xmlns:a16="http://schemas.microsoft.com/office/drawing/2014/main" id="{18D03FE3-6D5E-4A3F-AB85-B58F3BE083EE}"/>
              </a:ext>
            </a:extLst>
          </p:cNvPr>
          <p:cNvSpPr/>
          <p:nvPr/>
        </p:nvSpPr>
        <p:spPr>
          <a:xfrm>
            <a:off x="9912220" y="3175492"/>
            <a:ext cx="1129460" cy="507016"/>
          </a:xfrm>
          <a:prstGeom prst="wedgeRectCallout">
            <a:avLst>
              <a:gd name="adj1" fmla="val -66875"/>
              <a:gd name="adj2" fmla="val 15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이용정책</a:t>
            </a:r>
            <a:r>
              <a:rPr lang="ko-KR" altLang="en-US" sz="1000" dirty="0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22" name="사각형 설명선 10">
            <a:extLst>
              <a:ext uri="{FF2B5EF4-FFF2-40B4-BE49-F238E27FC236}">
                <a16:creationId xmlns:a16="http://schemas.microsoft.com/office/drawing/2014/main" id="{CBC8C51A-852B-4384-818B-155B4782D09A}"/>
              </a:ext>
            </a:extLst>
          </p:cNvPr>
          <p:cNvSpPr/>
          <p:nvPr/>
        </p:nvSpPr>
        <p:spPr>
          <a:xfrm>
            <a:off x="9912220" y="3883667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이용정책</a:t>
            </a:r>
            <a:r>
              <a:rPr lang="ko-KR" altLang="en-US" sz="1000" dirty="0">
                <a:solidFill>
                  <a:schemeClr val="bg1"/>
                </a:solidFill>
              </a:rPr>
              <a:t> 작성</a:t>
            </a:r>
          </a:p>
        </p:txBody>
      </p:sp>
      <p:sp>
        <p:nvSpPr>
          <p:cNvPr id="23" name="사각형 설명선 10">
            <a:extLst>
              <a:ext uri="{FF2B5EF4-FFF2-40B4-BE49-F238E27FC236}">
                <a16:creationId xmlns:a16="http://schemas.microsoft.com/office/drawing/2014/main" id="{8ECC2A6E-412F-41F2-9639-21ADE22ECCEB}"/>
              </a:ext>
            </a:extLst>
          </p:cNvPr>
          <p:cNvSpPr/>
          <p:nvPr/>
        </p:nvSpPr>
        <p:spPr>
          <a:xfrm>
            <a:off x="9912220" y="4585510"/>
            <a:ext cx="1129460" cy="507016"/>
          </a:xfrm>
          <a:prstGeom prst="wedgeRectCallout">
            <a:avLst>
              <a:gd name="adj1" fmla="val -69353"/>
              <a:gd name="adj2" fmla="val 16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이용정책</a:t>
            </a:r>
            <a:r>
              <a:rPr lang="ko-KR" altLang="en-US" sz="1000" dirty="0">
                <a:solidFill>
                  <a:schemeClr val="bg1"/>
                </a:solidFill>
              </a:rPr>
              <a:t> 수정</a:t>
            </a:r>
          </a:p>
        </p:txBody>
      </p:sp>
      <p:sp>
        <p:nvSpPr>
          <p:cNvPr id="24" name="사각형 설명선 10">
            <a:extLst>
              <a:ext uri="{FF2B5EF4-FFF2-40B4-BE49-F238E27FC236}">
                <a16:creationId xmlns:a16="http://schemas.microsoft.com/office/drawing/2014/main" id="{5FF6B016-A2F4-4546-B180-CBD6170677CA}"/>
              </a:ext>
            </a:extLst>
          </p:cNvPr>
          <p:cNvSpPr/>
          <p:nvPr/>
        </p:nvSpPr>
        <p:spPr>
          <a:xfrm>
            <a:off x="9912220" y="5323020"/>
            <a:ext cx="1129460" cy="507016"/>
          </a:xfrm>
          <a:prstGeom prst="wedgeRectCallout">
            <a:avLst>
              <a:gd name="adj1" fmla="val -73484"/>
              <a:gd name="adj2" fmla="val -88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이용정책</a:t>
            </a:r>
            <a:r>
              <a:rPr lang="ko-KR" altLang="en-US" sz="1000" dirty="0">
                <a:solidFill>
                  <a:schemeClr val="bg1"/>
                </a:solidFill>
              </a:rPr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34384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995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PF-RS-13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3774033" y="430467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1. </a:t>
            </a:r>
            <a:r>
              <a:rPr lang="ko-KR" altLang="en-US" sz="1100" dirty="0"/>
              <a:t>공지사항 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3774033" y="3429000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20074661">
            <a:off x="5444802" y="4003613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6850219" y="3430096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6850219" y="2554418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상세조회 기능</a:t>
            </a:r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CCFDE8E8-97F6-4356-984C-7622AE961247}"/>
              </a:ext>
            </a:extLst>
          </p:cNvPr>
          <p:cNvSpPr/>
          <p:nvPr/>
        </p:nvSpPr>
        <p:spPr>
          <a:xfrm>
            <a:off x="6270670" y="456784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카테고리 검색</a:t>
            </a:r>
            <a:endParaRPr lang="ko" sz="1100" dirty="0"/>
          </a:p>
        </p:txBody>
      </p:sp>
      <p:sp>
        <p:nvSpPr>
          <p:cNvPr id="16" name="Shape 218">
            <a:extLst>
              <a:ext uri="{FF2B5EF4-FFF2-40B4-BE49-F238E27FC236}">
                <a16:creationId xmlns:a16="http://schemas.microsoft.com/office/drawing/2014/main" id="{B3EC1CF7-46A8-4A12-A006-95897FC8FDC5}"/>
              </a:ext>
            </a:extLst>
          </p:cNvPr>
          <p:cNvSpPr/>
          <p:nvPr/>
        </p:nvSpPr>
        <p:spPr>
          <a:xfrm>
            <a:off x="6270670" y="540282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4C7C718-75D7-4447-A285-270F85C87B22}"/>
              </a:ext>
            </a:extLst>
          </p:cNvPr>
          <p:cNvSpPr/>
          <p:nvPr/>
        </p:nvSpPr>
        <p:spPr>
          <a:xfrm rot="1125691">
            <a:off x="5536136" y="4668185"/>
            <a:ext cx="783538" cy="1752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CDC626F-3272-4F9F-9039-F1C92CE48897}"/>
              </a:ext>
            </a:extLst>
          </p:cNvPr>
          <p:cNvSpPr/>
          <p:nvPr/>
        </p:nvSpPr>
        <p:spPr>
          <a:xfrm rot="2670020">
            <a:off x="5363277" y="5059575"/>
            <a:ext cx="1049454" cy="1926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9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08136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PF-RS-14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2544101" y="440448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1. </a:t>
            </a:r>
            <a:r>
              <a:rPr lang="ko-KR" altLang="en-US" sz="1100" dirty="0"/>
              <a:t>공지사항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2544101" y="3528811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19984796">
            <a:off x="4249061" y="4118748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5591753" y="358141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5591753" y="270573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상세조회 기능</a:t>
            </a:r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47DDBB00-BD72-40E6-84EC-3669BCE1CD13}"/>
              </a:ext>
            </a:extLst>
          </p:cNvPr>
          <p:cNvSpPr/>
          <p:nvPr/>
        </p:nvSpPr>
        <p:spPr>
          <a:xfrm>
            <a:off x="5600635" y="547139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추가</a:t>
            </a:r>
            <a:endParaRPr lang="ko" sz="1100" dirty="0"/>
          </a:p>
        </p:txBody>
      </p:sp>
      <p:sp>
        <p:nvSpPr>
          <p:cNvPr id="16" name="사각형 설명선 26">
            <a:extLst>
              <a:ext uri="{FF2B5EF4-FFF2-40B4-BE49-F238E27FC236}">
                <a16:creationId xmlns:a16="http://schemas.microsoft.com/office/drawing/2014/main" id="{E29FF9B8-6F44-4E33-9683-2E13AAC82367}"/>
              </a:ext>
            </a:extLst>
          </p:cNvPr>
          <p:cNvSpPr/>
          <p:nvPr/>
        </p:nvSpPr>
        <p:spPr>
          <a:xfrm>
            <a:off x="5600635" y="4595716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추가 기능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BB8747-9C6E-45E5-8FA8-3EEB2BCBFF03}"/>
              </a:ext>
            </a:extLst>
          </p:cNvPr>
          <p:cNvSpPr/>
          <p:nvPr/>
        </p:nvSpPr>
        <p:spPr>
          <a:xfrm rot="1557440">
            <a:off x="4242607" y="5101250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59F9D650-534C-4973-917D-C6E48439DC3A}"/>
              </a:ext>
            </a:extLst>
          </p:cNvPr>
          <p:cNvSpPr/>
          <p:nvPr/>
        </p:nvSpPr>
        <p:spPr>
          <a:xfrm>
            <a:off x="8392908" y="307439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3. </a:t>
            </a:r>
            <a:r>
              <a:rPr lang="ko-KR" altLang="en-US" sz="1100" dirty="0"/>
              <a:t>공지사항 수정</a:t>
            </a:r>
            <a:endParaRPr lang="ko" sz="1100" dirty="0"/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B830916F-B245-4FD6-8E2B-747338EF921B}"/>
              </a:ext>
            </a:extLst>
          </p:cNvPr>
          <p:cNvSpPr/>
          <p:nvPr/>
        </p:nvSpPr>
        <p:spPr>
          <a:xfrm>
            <a:off x="8392908" y="403781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3. </a:t>
            </a:r>
            <a:r>
              <a:rPr lang="ko-KR" altLang="en-US" sz="1100" dirty="0"/>
              <a:t>공지사항 삭제</a:t>
            </a:r>
            <a:endParaRPr lang="ko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3CF17E1-2418-49DC-AE15-5EB7723B8656}"/>
              </a:ext>
            </a:extLst>
          </p:cNvPr>
          <p:cNvSpPr/>
          <p:nvPr/>
        </p:nvSpPr>
        <p:spPr>
          <a:xfrm rot="20493795">
            <a:off x="7313395" y="3446770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016541-F2E0-41FF-9D3B-BC9613248ABC}"/>
              </a:ext>
            </a:extLst>
          </p:cNvPr>
          <p:cNvSpPr/>
          <p:nvPr/>
        </p:nvSpPr>
        <p:spPr>
          <a:xfrm rot="1219301">
            <a:off x="7310116" y="4024401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1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08612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포트폴리오 제작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권준수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40" name="설명선: 위쪽 화살표 39">
            <a:extLst>
              <a:ext uri="{FF2B5EF4-FFF2-40B4-BE49-F238E27FC236}">
                <a16:creationId xmlns:a16="http://schemas.microsoft.com/office/drawing/2014/main" id="{0F6188BA-0AE3-456B-B040-DEB7034224D5}"/>
              </a:ext>
            </a:extLst>
          </p:cNvPr>
          <p:cNvSpPr/>
          <p:nvPr/>
        </p:nvSpPr>
        <p:spPr>
          <a:xfrm rot="5400000">
            <a:off x="4888306" y="3183101"/>
            <a:ext cx="3972100" cy="2141721"/>
          </a:xfrm>
          <a:prstGeom prst="upArrowCallout">
            <a:avLst>
              <a:gd name="adj1" fmla="val 5941"/>
              <a:gd name="adj2" fmla="val 10448"/>
              <a:gd name="adj3" fmla="val 17130"/>
              <a:gd name="adj4" fmla="val 7082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hape 218">
            <a:extLst>
              <a:ext uri="{FF2B5EF4-FFF2-40B4-BE49-F238E27FC236}">
                <a16:creationId xmlns:a16="http://schemas.microsoft.com/office/drawing/2014/main" id="{872C1DC9-C3F6-4788-9EC9-D6DD77730B86}"/>
              </a:ext>
            </a:extLst>
          </p:cNvPr>
          <p:cNvSpPr/>
          <p:nvPr/>
        </p:nvSpPr>
        <p:spPr>
          <a:xfrm>
            <a:off x="1781616" y="3919215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구성 </a:t>
            </a:r>
            <a:r>
              <a:rPr lang="ko-KR" altLang="en-US" sz="1100"/>
              <a:t>추천 선택</a:t>
            </a:r>
            <a:endParaRPr lang="en-US" altLang="ko-KR" sz="1100" dirty="0"/>
          </a:p>
        </p:txBody>
      </p:sp>
      <p:sp>
        <p:nvSpPr>
          <p:cNvPr id="42" name="사각형 설명선 10">
            <a:extLst>
              <a:ext uri="{FF2B5EF4-FFF2-40B4-BE49-F238E27FC236}">
                <a16:creationId xmlns:a16="http://schemas.microsoft.com/office/drawing/2014/main" id="{FFD63AAC-D978-498B-86CF-88AFF07E6944}"/>
              </a:ext>
            </a:extLst>
          </p:cNvPr>
          <p:cNvSpPr/>
          <p:nvPr/>
        </p:nvSpPr>
        <p:spPr>
          <a:xfrm>
            <a:off x="1781616" y="3259148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 제작 전 구성 추천을 선택하는 기능</a:t>
            </a:r>
            <a:r>
              <a:rPr lang="ko-KR" altLang="en-US" sz="200" dirty="0"/>
              <a:t> 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cxnSp>
        <p:nvCxnSpPr>
          <p:cNvPr id="43" name="Shape 224">
            <a:extLst>
              <a:ext uri="{FF2B5EF4-FFF2-40B4-BE49-F238E27FC236}">
                <a16:creationId xmlns:a16="http://schemas.microsoft.com/office/drawing/2014/main" id="{1D1B34AA-9B6C-42BB-934A-BAD991E354F8}"/>
              </a:ext>
            </a:extLst>
          </p:cNvPr>
          <p:cNvCxnSpPr>
            <a:cxnSpLocks/>
          </p:cNvCxnSpPr>
          <p:nvPr/>
        </p:nvCxnSpPr>
        <p:spPr>
          <a:xfrm>
            <a:off x="2967653" y="417272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18">
            <a:extLst>
              <a:ext uri="{FF2B5EF4-FFF2-40B4-BE49-F238E27FC236}">
                <a16:creationId xmlns:a16="http://schemas.microsoft.com/office/drawing/2014/main" id="{7619631B-B329-44A3-B6FD-D77CE8CF9059}"/>
              </a:ext>
            </a:extLst>
          </p:cNvPr>
          <p:cNvSpPr/>
          <p:nvPr/>
        </p:nvSpPr>
        <p:spPr>
          <a:xfrm>
            <a:off x="3223965" y="391921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테마 선택</a:t>
            </a:r>
            <a:endParaRPr lang="en-US" altLang="ko-KR" sz="1100" dirty="0"/>
          </a:p>
        </p:txBody>
      </p:sp>
      <p:sp>
        <p:nvSpPr>
          <p:cNvPr id="45" name="Shape 218">
            <a:extLst>
              <a:ext uri="{FF2B5EF4-FFF2-40B4-BE49-F238E27FC236}">
                <a16:creationId xmlns:a16="http://schemas.microsoft.com/office/drawing/2014/main" id="{AB8D0055-A8EE-43E9-8D8F-835DEE7B98AC}"/>
              </a:ext>
            </a:extLst>
          </p:cNvPr>
          <p:cNvSpPr/>
          <p:nvPr/>
        </p:nvSpPr>
        <p:spPr>
          <a:xfrm>
            <a:off x="4459740" y="4715356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 dirty="0"/>
              <a:t>포트폴리오 관리 </a:t>
            </a:r>
            <a:endParaRPr lang="en-US" altLang="ko-KR" sz="1100" dirty="0"/>
          </a:p>
        </p:txBody>
      </p:sp>
      <p:sp>
        <p:nvSpPr>
          <p:cNvPr id="46" name="Shape 218">
            <a:extLst>
              <a:ext uri="{FF2B5EF4-FFF2-40B4-BE49-F238E27FC236}">
                <a16:creationId xmlns:a16="http://schemas.microsoft.com/office/drawing/2014/main" id="{097BFE3F-EF02-48D1-95F9-416978637E5E}"/>
              </a:ext>
            </a:extLst>
          </p:cNvPr>
          <p:cNvSpPr/>
          <p:nvPr/>
        </p:nvSpPr>
        <p:spPr>
          <a:xfrm>
            <a:off x="4459740" y="391921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</a:t>
            </a:r>
            <a:endParaRPr lang="en-US" altLang="ko-KR" sz="1100" dirty="0"/>
          </a:p>
        </p:txBody>
      </p:sp>
      <p:sp>
        <p:nvSpPr>
          <p:cNvPr id="47" name="Shape 218">
            <a:extLst>
              <a:ext uri="{FF2B5EF4-FFF2-40B4-BE49-F238E27FC236}">
                <a16:creationId xmlns:a16="http://schemas.microsoft.com/office/drawing/2014/main" id="{B91BBD52-140D-40C7-A07E-DB34AA076DF5}"/>
              </a:ext>
            </a:extLst>
          </p:cNvPr>
          <p:cNvSpPr/>
          <p:nvPr/>
        </p:nvSpPr>
        <p:spPr>
          <a:xfrm>
            <a:off x="6035227" y="2381766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/>
              <a:t>미리보기</a:t>
            </a:r>
            <a:endParaRPr lang="en-US" altLang="ko-KR" sz="1100" dirty="0"/>
          </a:p>
        </p:txBody>
      </p:sp>
      <p:sp>
        <p:nvSpPr>
          <p:cNvPr id="48" name="Shape 218">
            <a:extLst>
              <a:ext uri="{FF2B5EF4-FFF2-40B4-BE49-F238E27FC236}">
                <a16:creationId xmlns:a16="http://schemas.microsoft.com/office/drawing/2014/main" id="{B7F1A442-A9E6-4FFA-9085-31DE293C213A}"/>
              </a:ext>
            </a:extLst>
          </p:cNvPr>
          <p:cNvSpPr/>
          <p:nvPr/>
        </p:nvSpPr>
        <p:spPr>
          <a:xfrm>
            <a:off x="8054547" y="394588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홈페이지 반영</a:t>
            </a:r>
            <a:endParaRPr lang="en-US" altLang="ko-KR" sz="1100" dirty="0"/>
          </a:p>
        </p:txBody>
      </p:sp>
      <p:sp>
        <p:nvSpPr>
          <p:cNvPr id="49" name="Shape 218">
            <a:extLst>
              <a:ext uri="{FF2B5EF4-FFF2-40B4-BE49-F238E27FC236}">
                <a16:creationId xmlns:a16="http://schemas.microsoft.com/office/drawing/2014/main" id="{29DCCCDB-9F25-4A69-8EAC-54D0A1DBEFEF}"/>
              </a:ext>
            </a:extLst>
          </p:cNvPr>
          <p:cNvSpPr/>
          <p:nvPr/>
        </p:nvSpPr>
        <p:spPr>
          <a:xfrm>
            <a:off x="9330864" y="3957948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 완료</a:t>
            </a:r>
            <a:endParaRPr lang="en-US" altLang="ko-KR" sz="1100" dirty="0"/>
          </a:p>
        </p:txBody>
      </p: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7ABB7321-47D0-4BF6-A2FC-6C2705229429}"/>
              </a:ext>
            </a:extLst>
          </p:cNvPr>
          <p:cNvCxnSpPr>
            <a:cxnSpLocks/>
          </p:cNvCxnSpPr>
          <p:nvPr/>
        </p:nvCxnSpPr>
        <p:spPr>
          <a:xfrm>
            <a:off x="4202078" y="419939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24">
            <a:extLst>
              <a:ext uri="{FF2B5EF4-FFF2-40B4-BE49-F238E27FC236}">
                <a16:creationId xmlns:a16="http://schemas.microsoft.com/office/drawing/2014/main" id="{D6052D61-A9EF-45A1-B054-24725FB0D711}"/>
              </a:ext>
            </a:extLst>
          </p:cNvPr>
          <p:cNvCxnSpPr>
            <a:cxnSpLocks/>
          </p:cNvCxnSpPr>
          <p:nvPr/>
        </p:nvCxnSpPr>
        <p:spPr>
          <a:xfrm>
            <a:off x="5437853" y="419939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8B07EF9E-F1CE-4AC3-85BF-27BF268B2E7C}"/>
              </a:ext>
            </a:extLst>
          </p:cNvPr>
          <p:cNvCxnSpPr>
            <a:cxnSpLocks/>
          </p:cNvCxnSpPr>
          <p:nvPr/>
        </p:nvCxnSpPr>
        <p:spPr>
          <a:xfrm>
            <a:off x="4948796" y="4426231"/>
            <a:ext cx="0" cy="25738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사각형 설명선 10">
            <a:extLst>
              <a:ext uri="{FF2B5EF4-FFF2-40B4-BE49-F238E27FC236}">
                <a16:creationId xmlns:a16="http://schemas.microsoft.com/office/drawing/2014/main" id="{5B7F8700-94B3-4B05-9775-DBE547A3822D}"/>
              </a:ext>
            </a:extLst>
          </p:cNvPr>
          <p:cNvSpPr/>
          <p:nvPr/>
        </p:nvSpPr>
        <p:spPr>
          <a:xfrm>
            <a:off x="3095809" y="3265647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 제작 전 포트폴리오 테마를 선택하는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54" name="사각형 설명선 10">
            <a:extLst>
              <a:ext uri="{FF2B5EF4-FFF2-40B4-BE49-F238E27FC236}">
                <a16:creationId xmlns:a16="http://schemas.microsoft.com/office/drawing/2014/main" id="{E2EF683F-098B-4156-BAC8-4118158A91BB}"/>
              </a:ext>
            </a:extLst>
          </p:cNvPr>
          <p:cNvSpPr/>
          <p:nvPr/>
        </p:nvSpPr>
        <p:spPr>
          <a:xfrm>
            <a:off x="4379972" y="5383928"/>
            <a:ext cx="1186037" cy="450289"/>
          </a:xfrm>
          <a:prstGeom prst="wedgeRectCallout">
            <a:avLst>
              <a:gd name="adj1" fmla="val -19585"/>
              <a:gd name="adj2" fmla="val -709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개인 포트폴리오 관리로 돌아가는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55" name="Shape 218">
            <a:extLst>
              <a:ext uri="{FF2B5EF4-FFF2-40B4-BE49-F238E27FC236}">
                <a16:creationId xmlns:a16="http://schemas.microsoft.com/office/drawing/2014/main" id="{AE86B66F-4033-4A13-89BC-2D43112DAD6D}"/>
              </a:ext>
            </a:extLst>
          </p:cNvPr>
          <p:cNvSpPr/>
          <p:nvPr/>
        </p:nvSpPr>
        <p:spPr>
          <a:xfrm>
            <a:off x="6016545" y="4324757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레이아웃 변경</a:t>
            </a:r>
            <a:endParaRPr lang="en-US" altLang="ko-KR" sz="1100" dirty="0"/>
          </a:p>
        </p:txBody>
      </p:sp>
      <p:sp>
        <p:nvSpPr>
          <p:cNvPr id="56" name="Shape 218">
            <a:extLst>
              <a:ext uri="{FF2B5EF4-FFF2-40B4-BE49-F238E27FC236}">
                <a16:creationId xmlns:a16="http://schemas.microsoft.com/office/drawing/2014/main" id="{4FB539F9-15F1-4297-9947-1DA1C07EE306}"/>
              </a:ext>
            </a:extLst>
          </p:cNvPr>
          <p:cNvSpPr/>
          <p:nvPr/>
        </p:nvSpPr>
        <p:spPr>
          <a:xfrm>
            <a:off x="6016545" y="3032994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임시저장</a:t>
            </a:r>
            <a:endParaRPr lang="en-US" altLang="ko-KR" sz="1100" dirty="0"/>
          </a:p>
        </p:txBody>
      </p:sp>
      <p:sp>
        <p:nvSpPr>
          <p:cNvPr id="57" name="Shape 218">
            <a:extLst>
              <a:ext uri="{FF2B5EF4-FFF2-40B4-BE49-F238E27FC236}">
                <a16:creationId xmlns:a16="http://schemas.microsoft.com/office/drawing/2014/main" id="{11342A98-C54F-45B5-9805-46E7C99BF264}"/>
              </a:ext>
            </a:extLst>
          </p:cNvPr>
          <p:cNvSpPr/>
          <p:nvPr/>
        </p:nvSpPr>
        <p:spPr>
          <a:xfrm>
            <a:off x="6025467" y="3665707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페이지 추가</a:t>
            </a:r>
            <a:r>
              <a:rPr lang="en-US" altLang="ko-KR" sz="1100" dirty="0"/>
              <a:t>/ </a:t>
            </a: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sp>
        <p:nvSpPr>
          <p:cNvPr id="58" name="Shape 218">
            <a:extLst>
              <a:ext uri="{FF2B5EF4-FFF2-40B4-BE49-F238E27FC236}">
                <a16:creationId xmlns:a16="http://schemas.microsoft.com/office/drawing/2014/main" id="{8EB44AA1-F7FA-4EB6-9FCD-3412D50A69F6}"/>
              </a:ext>
            </a:extLst>
          </p:cNvPr>
          <p:cNvSpPr/>
          <p:nvPr/>
        </p:nvSpPr>
        <p:spPr>
          <a:xfrm>
            <a:off x="6017475" y="5605280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정보입력</a:t>
            </a:r>
            <a:endParaRPr lang="en-US" altLang="ko-KR" sz="1100" dirty="0"/>
          </a:p>
        </p:txBody>
      </p:sp>
      <p:sp>
        <p:nvSpPr>
          <p:cNvPr id="59" name="사각형 설명선 10">
            <a:extLst>
              <a:ext uri="{FF2B5EF4-FFF2-40B4-BE49-F238E27FC236}">
                <a16:creationId xmlns:a16="http://schemas.microsoft.com/office/drawing/2014/main" id="{09C4DF0D-5A66-4E34-A456-9AA220472E83}"/>
              </a:ext>
            </a:extLst>
          </p:cNvPr>
          <p:cNvSpPr/>
          <p:nvPr/>
        </p:nvSpPr>
        <p:spPr>
          <a:xfrm>
            <a:off x="4400628" y="2393024"/>
            <a:ext cx="1186037" cy="341658"/>
          </a:xfrm>
          <a:prstGeom prst="wedgeRectCallout">
            <a:avLst>
              <a:gd name="adj1" fmla="val 89644"/>
              <a:gd name="adj2" fmla="val 35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제작 중인 포트폴리오를 미리보기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0" name="Shape 218">
            <a:extLst>
              <a:ext uri="{FF2B5EF4-FFF2-40B4-BE49-F238E27FC236}">
                <a16:creationId xmlns:a16="http://schemas.microsoft.com/office/drawing/2014/main" id="{CBCE4997-BA58-412F-9491-37BE3EE4B15B}"/>
              </a:ext>
            </a:extLst>
          </p:cNvPr>
          <p:cNvSpPr/>
          <p:nvPr/>
        </p:nvSpPr>
        <p:spPr>
          <a:xfrm>
            <a:off x="6035227" y="4990112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구성 요소 추가</a:t>
            </a:r>
            <a:endParaRPr lang="en-US" altLang="ko-KR" sz="1100" dirty="0"/>
          </a:p>
        </p:txBody>
      </p:sp>
      <p:sp>
        <p:nvSpPr>
          <p:cNvPr id="61" name="사각형 설명선 10">
            <a:extLst>
              <a:ext uri="{FF2B5EF4-FFF2-40B4-BE49-F238E27FC236}">
                <a16:creationId xmlns:a16="http://schemas.microsoft.com/office/drawing/2014/main" id="{5292FB8E-DED2-47D1-8EC9-A1AC7806EE2C}"/>
              </a:ext>
            </a:extLst>
          </p:cNvPr>
          <p:cNvSpPr/>
          <p:nvPr/>
        </p:nvSpPr>
        <p:spPr>
          <a:xfrm>
            <a:off x="4300869" y="2907321"/>
            <a:ext cx="1244513" cy="450273"/>
          </a:xfrm>
          <a:prstGeom prst="wedgeRectCallout">
            <a:avLst>
              <a:gd name="adj1" fmla="val 89644"/>
              <a:gd name="adj2" fmla="val 35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제작 중인 포트폴리오를 반영을 하지 않은 채 임시 저장하는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2" name="사각형 설명선 10">
            <a:extLst>
              <a:ext uri="{FF2B5EF4-FFF2-40B4-BE49-F238E27FC236}">
                <a16:creationId xmlns:a16="http://schemas.microsoft.com/office/drawing/2014/main" id="{810400D8-1334-44A5-A988-176750B543CE}"/>
              </a:ext>
            </a:extLst>
          </p:cNvPr>
          <p:cNvSpPr/>
          <p:nvPr/>
        </p:nvSpPr>
        <p:spPr>
          <a:xfrm>
            <a:off x="7377624" y="3061365"/>
            <a:ext cx="1244513" cy="450273"/>
          </a:xfrm>
          <a:prstGeom prst="wedgeRectCallout">
            <a:avLst>
              <a:gd name="adj1" fmla="val -75476"/>
              <a:gd name="adj2" fmla="val 1426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 페이지를 추가 및 삭제하는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3" name="사각형 설명선 10">
            <a:extLst>
              <a:ext uri="{FF2B5EF4-FFF2-40B4-BE49-F238E27FC236}">
                <a16:creationId xmlns:a16="http://schemas.microsoft.com/office/drawing/2014/main" id="{C568A97D-F297-4BD2-9BFF-8543473248C1}"/>
              </a:ext>
            </a:extLst>
          </p:cNvPr>
          <p:cNvSpPr/>
          <p:nvPr/>
        </p:nvSpPr>
        <p:spPr>
          <a:xfrm>
            <a:off x="7483386" y="4831773"/>
            <a:ext cx="1244513" cy="450273"/>
          </a:xfrm>
          <a:prstGeom prst="wedgeRectCallout">
            <a:avLst>
              <a:gd name="adj1" fmla="val -85747"/>
              <a:gd name="adj2" fmla="val -8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페이지의 레이아웃을 변경하는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4" name="사각형 설명선 10">
            <a:extLst>
              <a:ext uri="{FF2B5EF4-FFF2-40B4-BE49-F238E27FC236}">
                <a16:creationId xmlns:a16="http://schemas.microsoft.com/office/drawing/2014/main" id="{F02221BD-B48E-46A2-A0B0-6839318CAFFA}"/>
              </a:ext>
            </a:extLst>
          </p:cNvPr>
          <p:cNvSpPr/>
          <p:nvPr/>
        </p:nvSpPr>
        <p:spPr>
          <a:xfrm>
            <a:off x="7511389" y="5435781"/>
            <a:ext cx="1244513" cy="450273"/>
          </a:xfrm>
          <a:prstGeom prst="wedgeRectCallout">
            <a:avLst>
              <a:gd name="adj1" fmla="val -94437"/>
              <a:gd name="adj2" fmla="val -8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페이지 내의 구성요소를 추가하는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5" name="사각형 설명선 10">
            <a:extLst>
              <a:ext uri="{FF2B5EF4-FFF2-40B4-BE49-F238E27FC236}">
                <a16:creationId xmlns:a16="http://schemas.microsoft.com/office/drawing/2014/main" id="{88ADEC37-DE31-4CA2-AF00-DE8B4CDA9773}"/>
              </a:ext>
            </a:extLst>
          </p:cNvPr>
          <p:cNvSpPr/>
          <p:nvPr/>
        </p:nvSpPr>
        <p:spPr>
          <a:xfrm>
            <a:off x="4435304" y="6124396"/>
            <a:ext cx="1244513" cy="450273"/>
          </a:xfrm>
          <a:prstGeom prst="wedgeRectCallout">
            <a:avLst>
              <a:gd name="adj1" fmla="val 84114"/>
              <a:gd name="adj2" fmla="val -778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하나의 페이지 내의 하나의 구성요소에 대한 정보를 입력하는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6" name="사각형 설명선 10">
            <a:extLst>
              <a:ext uri="{FF2B5EF4-FFF2-40B4-BE49-F238E27FC236}">
                <a16:creationId xmlns:a16="http://schemas.microsoft.com/office/drawing/2014/main" id="{1178289F-C88F-4916-9478-14BCA372781A}"/>
              </a:ext>
            </a:extLst>
          </p:cNvPr>
          <p:cNvSpPr/>
          <p:nvPr/>
        </p:nvSpPr>
        <p:spPr>
          <a:xfrm>
            <a:off x="8815969" y="3378039"/>
            <a:ext cx="1244513" cy="450273"/>
          </a:xfrm>
          <a:prstGeom prst="wedgeRectCallout">
            <a:avLst>
              <a:gd name="adj1" fmla="val -31233"/>
              <a:gd name="adj2" fmla="val 81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포트폴리오를 실제 포트폴리오홈페이지에 반영하는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cxnSp>
        <p:nvCxnSpPr>
          <p:cNvPr id="67" name="Shape 224">
            <a:extLst>
              <a:ext uri="{FF2B5EF4-FFF2-40B4-BE49-F238E27FC236}">
                <a16:creationId xmlns:a16="http://schemas.microsoft.com/office/drawing/2014/main" id="{8F7BAC41-0651-4AA5-8A9F-A6F71A6CD15E}"/>
              </a:ext>
            </a:extLst>
          </p:cNvPr>
          <p:cNvCxnSpPr>
            <a:cxnSpLocks/>
          </p:cNvCxnSpPr>
          <p:nvPr/>
        </p:nvCxnSpPr>
        <p:spPr>
          <a:xfrm>
            <a:off x="9032660" y="423220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사각형 설명선 10">
            <a:extLst>
              <a:ext uri="{FF2B5EF4-FFF2-40B4-BE49-F238E27FC236}">
                <a16:creationId xmlns:a16="http://schemas.microsoft.com/office/drawing/2014/main" id="{A460917D-59D3-49A4-AC84-18C7AD831BDE}"/>
              </a:ext>
            </a:extLst>
          </p:cNvPr>
          <p:cNvSpPr/>
          <p:nvPr/>
        </p:nvSpPr>
        <p:spPr>
          <a:xfrm>
            <a:off x="10607181" y="3974256"/>
            <a:ext cx="1244513" cy="450273"/>
          </a:xfrm>
          <a:prstGeom prst="wedgeRectCallout">
            <a:avLst>
              <a:gd name="adj1" fmla="val -74686"/>
              <a:gd name="adj2" fmla="val 29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포트폴리오를 제작 완료 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9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379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포트폴리오 주문 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권준수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35" name="Shape 218">
            <a:extLst>
              <a:ext uri="{FF2B5EF4-FFF2-40B4-BE49-F238E27FC236}">
                <a16:creationId xmlns:a16="http://schemas.microsoft.com/office/drawing/2014/main" id="{95EEA171-88F1-43C8-BA96-41D7650FF486}"/>
              </a:ext>
            </a:extLst>
          </p:cNvPr>
          <p:cNvSpPr/>
          <p:nvPr/>
        </p:nvSpPr>
        <p:spPr>
          <a:xfrm>
            <a:off x="5644388" y="4188215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주문제작 양식 폼 </a:t>
            </a:r>
            <a:endParaRPr lang="en-US" altLang="ko-KR" sz="1100" dirty="0"/>
          </a:p>
        </p:txBody>
      </p:sp>
      <p:sp>
        <p:nvSpPr>
          <p:cNvPr id="36" name="사각형 설명선 10">
            <a:extLst>
              <a:ext uri="{FF2B5EF4-FFF2-40B4-BE49-F238E27FC236}">
                <a16:creationId xmlns:a16="http://schemas.microsoft.com/office/drawing/2014/main" id="{B15D1B82-C360-4AE8-AA84-8430F0A29C7F}"/>
              </a:ext>
            </a:extLst>
          </p:cNvPr>
          <p:cNvSpPr/>
          <p:nvPr/>
        </p:nvSpPr>
        <p:spPr>
          <a:xfrm>
            <a:off x="5649453" y="3606195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회원이 주문제작시 원하는 정보를 입력할 수 있는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37" name="Shape 218">
            <a:extLst>
              <a:ext uri="{FF2B5EF4-FFF2-40B4-BE49-F238E27FC236}">
                <a16:creationId xmlns:a16="http://schemas.microsoft.com/office/drawing/2014/main" id="{6CC299DA-A9B2-45FD-82B7-7B05DF210244}"/>
              </a:ext>
            </a:extLst>
          </p:cNvPr>
          <p:cNvSpPr/>
          <p:nvPr/>
        </p:nvSpPr>
        <p:spPr>
          <a:xfrm>
            <a:off x="3712350" y="4188215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주문 제작</a:t>
            </a:r>
            <a:endParaRPr lang="en-US" altLang="ko-KR" sz="1100" dirty="0"/>
          </a:p>
        </p:txBody>
      </p:sp>
      <p:cxnSp>
        <p:nvCxnSpPr>
          <p:cNvPr id="38" name="Shape 224">
            <a:extLst>
              <a:ext uri="{FF2B5EF4-FFF2-40B4-BE49-F238E27FC236}">
                <a16:creationId xmlns:a16="http://schemas.microsoft.com/office/drawing/2014/main" id="{12FAEE89-2A33-47EB-84FD-1BD40A4316B7}"/>
              </a:ext>
            </a:extLst>
          </p:cNvPr>
          <p:cNvCxnSpPr>
            <a:cxnSpLocks/>
          </p:cNvCxnSpPr>
          <p:nvPr/>
        </p:nvCxnSpPr>
        <p:spPr>
          <a:xfrm>
            <a:off x="5093256" y="4481052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224">
            <a:extLst>
              <a:ext uri="{FF2B5EF4-FFF2-40B4-BE49-F238E27FC236}">
                <a16:creationId xmlns:a16="http://schemas.microsoft.com/office/drawing/2014/main" id="{26EC3CD3-1549-4293-9C5D-E2BE2263C54A}"/>
              </a:ext>
            </a:extLst>
          </p:cNvPr>
          <p:cNvCxnSpPr>
            <a:cxnSpLocks/>
          </p:cNvCxnSpPr>
          <p:nvPr/>
        </p:nvCxnSpPr>
        <p:spPr>
          <a:xfrm>
            <a:off x="7084288" y="4481052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18">
            <a:extLst>
              <a:ext uri="{FF2B5EF4-FFF2-40B4-BE49-F238E27FC236}">
                <a16:creationId xmlns:a16="http://schemas.microsoft.com/office/drawing/2014/main" id="{20D90F44-CBAE-425D-BB64-B51C36F86B0D}"/>
              </a:ext>
            </a:extLst>
          </p:cNvPr>
          <p:cNvSpPr/>
          <p:nvPr/>
        </p:nvSpPr>
        <p:spPr>
          <a:xfrm>
            <a:off x="7619505" y="4188215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결제</a:t>
            </a:r>
            <a:endParaRPr lang="en-US" altLang="ko-KR" sz="1100" dirty="0"/>
          </a:p>
        </p:txBody>
      </p:sp>
      <p:sp>
        <p:nvSpPr>
          <p:cNvPr id="70" name="사각형 설명선 10">
            <a:extLst>
              <a:ext uri="{FF2B5EF4-FFF2-40B4-BE49-F238E27FC236}">
                <a16:creationId xmlns:a16="http://schemas.microsoft.com/office/drawing/2014/main" id="{4024EDF6-11B5-416B-9EC8-1C64E088C2E4}"/>
              </a:ext>
            </a:extLst>
          </p:cNvPr>
          <p:cNvSpPr/>
          <p:nvPr/>
        </p:nvSpPr>
        <p:spPr>
          <a:xfrm>
            <a:off x="7603534" y="3605868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 프로세스</a:t>
            </a:r>
            <a:endParaRPr lang="en-US" altLang="ko-KR" sz="800" dirty="0"/>
          </a:p>
        </p:txBody>
      </p:sp>
      <p:sp>
        <p:nvSpPr>
          <p:cNvPr id="71" name="Shape 218">
            <a:extLst>
              <a:ext uri="{FF2B5EF4-FFF2-40B4-BE49-F238E27FC236}">
                <a16:creationId xmlns:a16="http://schemas.microsoft.com/office/drawing/2014/main" id="{178B1A1D-FE5F-4C0D-AE1A-0E9A83C6EB95}"/>
              </a:ext>
            </a:extLst>
          </p:cNvPr>
          <p:cNvSpPr/>
          <p:nvPr/>
        </p:nvSpPr>
        <p:spPr>
          <a:xfrm>
            <a:off x="9594622" y="4188215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양식 전송 및 결제 완료</a:t>
            </a:r>
            <a:endParaRPr lang="en-US" altLang="ko-KR" sz="1100" dirty="0"/>
          </a:p>
        </p:txBody>
      </p:sp>
      <p:cxnSp>
        <p:nvCxnSpPr>
          <p:cNvPr id="72" name="Shape 224">
            <a:extLst>
              <a:ext uri="{FF2B5EF4-FFF2-40B4-BE49-F238E27FC236}">
                <a16:creationId xmlns:a16="http://schemas.microsoft.com/office/drawing/2014/main" id="{1CAE899B-A953-411D-B4DE-27E5FC92CE21}"/>
              </a:ext>
            </a:extLst>
          </p:cNvPr>
          <p:cNvCxnSpPr>
            <a:cxnSpLocks/>
          </p:cNvCxnSpPr>
          <p:nvPr/>
        </p:nvCxnSpPr>
        <p:spPr>
          <a:xfrm>
            <a:off x="9006193" y="4441723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8192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34878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권준수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35" name="Shape 218">
            <a:extLst>
              <a:ext uri="{FF2B5EF4-FFF2-40B4-BE49-F238E27FC236}">
                <a16:creationId xmlns:a16="http://schemas.microsoft.com/office/drawing/2014/main" id="{95EEA171-88F1-43C8-BA96-41D7650FF486}"/>
              </a:ext>
            </a:extLst>
          </p:cNvPr>
          <p:cNvSpPr/>
          <p:nvPr/>
        </p:nvSpPr>
        <p:spPr>
          <a:xfrm>
            <a:off x="5500449" y="4139054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결제 수단 선택</a:t>
            </a:r>
            <a:endParaRPr lang="en-US" altLang="ko-KR" sz="1100" dirty="0"/>
          </a:p>
        </p:txBody>
      </p:sp>
      <p:sp>
        <p:nvSpPr>
          <p:cNvPr id="36" name="사각형 설명선 10">
            <a:extLst>
              <a:ext uri="{FF2B5EF4-FFF2-40B4-BE49-F238E27FC236}">
                <a16:creationId xmlns:a16="http://schemas.microsoft.com/office/drawing/2014/main" id="{B15D1B82-C360-4AE8-AA84-8430F0A29C7F}"/>
              </a:ext>
            </a:extLst>
          </p:cNvPr>
          <p:cNvSpPr/>
          <p:nvPr/>
        </p:nvSpPr>
        <p:spPr>
          <a:xfrm>
            <a:off x="3573476" y="3557034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 추가 제작 및 주문 제작 시 결제 하기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37" name="Shape 218">
            <a:extLst>
              <a:ext uri="{FF2B5EF4-FFF2-40B4-BE49-F238E27FC236}">
                <a16:creationId xmlns:a16="http://schemas.microsoft.com/office/drawing/2014/main" id="{6CC299DA-A9B2-45FD-82B7-7B05DF210244}"/>
              </a:ext>
            </a:extLst>
          </p:cNvPr>
          <p:cNvSpPr/>
          <p:nvPr/>
        </p:nvSpPr>
        <p:spPr>
          <a:xfrm>
            <a:off x="3568411" y="4139054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결제</a:t>
            </a:r>
            <a:endParaRPr lang="en-US" altLang="ko-KR" sz="1100" dirty="0"/>
          </a:p>
        </p:txBody>
      </p:sp>
      <p:cxnSp>
        <p:nvCxnSpPr>
          <p:cNvPr id="38" name="Shape 224">
            <a:extLst>
              <a:ext uri="{FF2B5EF4-FFF2-40B4-BE49-F238E27FC236}">
                <a16:creationId xmlns:a16="http://schemas.microsoft.com/office/drawing/2014/main" id="{12FAEE89-2A33-47EB-84FD-1BD40A4316B7}"/>
              </a:ext>
            </a:extLst>
          </p:cNvPr>
          <p:cNvCxnSpPr>
            <a:cxnSpLocks/>
          </p:cNvCxnSpPr>
          <p:nvPr/>
        </p:nvCxnSpPr>
        <p:spPr>
          <a:xfrm>
            <a:off x="4949317" y="4431891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224">
            <a:extLst>
              <a:ext uri="{FF2B5EF4-FFF2-40B4-BE49-F238E27FC236}">
                <a16:creationId xmlns:a16="http://schemas.microsoft.com/office/drawing/2014/main" id="{26EC3CD3-1549-4293-9C5D-E2BE2263C54A}"/>
              </a:ext>
            </a:extLst>
          </p:cNvPr>
          <p:cNvCxnSpPr>
            <a:cxnSpLocks/>
          </p:cNvCxnSpPr>
          <p:nvPr/>
        </p:nvCxnSpPr>
        <p:spPr>
          <a:xfrm>
            <a:off x="6940349" y="4431891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18">
            <a:extLst>
              <a:ext uri="{FF2B5EF4-FFF2-40B4-BE49-F238E27FC236}">
                <a16:creationId xmlns:a16="http://schemas.microsoft.com/office/drawing/2014/main" id="{20D90F44-CBAE-425D-BB64-B51C36F86B0D}"/>
              </a:ext>
            </a:extLst>
          </p:cNvPr>
          <p:cNvSpPr/>
          <p:nvPr/>
        </p:nvSpPr>
        <p:spPr>
          <a:xfrm>
            <a:off x="7475566" y="4139054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결제 요청</a:t>
            </a:r>
            <a:endParaRPr lang="en-US" altLang="ko-KR" sz="1100" dirty="0"/>
          </a:p>
        </p:txBody>
      </p:sp>
      <p:sp>
        <p:nvSpPr>
          <p:cNvPr id="12" name="Shape 218">
            <a:extLst>
              <a:ext uri="{FF2B5EF4-FFF2-40B4-BE49-F238E27FC236}">
                <a16:creationId xmlns:a16="http://schemas.microsoft.com/office/drawing/2014/main" id="{715B7A28-CF8B-4289-BA7B-D651B51C71BF}"/>
              </a:ext>
            </a:extLst>
          </p:cNvPr>
          <p:cNvSpPr/>
          <p:nvPr/>
        </p:nvSpPr>
        <p:spPr>
          <a:xfrm>
            <a:off x="9373653" y="4139054"/>
            <a:ext cx="1191102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완료</a:t>
            </a:r>
            <a:endParaRPr lang="en-US" altLang="ko-KR" sz="1100" dirty="0"/>
          </a:p>
        </p:txBody>
      </p:sp>
      <p:cxnSp>
        <p:nvCxnSpPr>
          <p:cNvPr id="13" name="Shape 224">
            <a:extLst>
              <a:ext uri="{FF2B5EF4-FFF2-40B4-BE49-F238E27FC236}">
                <a16:creationId xmlns:a16="http://schemas.microsoft.com/office/drawing/2014/main" id="{566FE08E-043A-4BB5-9722-A5E22EBE8E7E}"/>
              </a:ext>
            </a:extLst>
          </p:cNvPr>
          <p:cNvCxnSpPr>
            <a:cxnSpLocks/>
          </p:cNvCxnSpPr>
          <p:nvPr/>
        </p:nvCxnSpPr>
        <p:spPr>
          <a:xfrm>
            <a:off x="8882220" y="4392562"/>
            <a:ext cx="40242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사각형 설명선 10">
            <a:extLst>
              <a:ext uri="{FF2B5EF4-FFF2-40B4-BE49-F238E27FC236}">
                <a16:creationId xmlns:a16="http://schemas.microsoft.com/office/drawing/2014/main" id="{4DFE298C-133B-47B5-AEDE-4D8599A3EC7D}"/>
              </a:ext>
            </a:extLst>
          </p:cNvPr>
          <p:cNvSpPr/>
          <p:nvPr/>
        </p:nvSpPr>
        <p:spPr>
          <a:xfrm>
            <a:off x="5481541" y="3557033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 수단 선택하기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C27BB40B-D406-4671-9249-880AB6B9F787}"/>
              </a:ext>
            </a:extLst>
          </p:cNvPr>
          <p:cNvSpPr/>
          <p:nvPr/>
        </p:nvSpPr>
        <p:spPr>
          <a:xfrm>
            <a:off x="7475566" y="3530717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 요청하기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66DA38-500C-4AFA-96CE-BF97DB9FBD32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65DBE-CB8A-4725-8CBF-BB1FEDD56A1A}"/>
              </a:ext>
            </a:extLst>
          </p:cNvPr>
          <p:cNvSpPr txBox="1"/>
          <p:nvPr/>
        </p:nvSpPr>
        <p:spPr>
          <a:xfrm>
            <a:off x="0" y="-16756"/>
            <a:ext cx="175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INDEX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B5A6-AC79-44AE-B83F-1E53C4E2CAA9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227B388-EBB6-4BC3-AF37-0DD637727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1049"/>
              </p:ext>
            </p:extLst>
          </p:nvPr>
        </p:nvGraphicFramePr>
        <p:xfrm>
          <a:off x="366651" y="1002983"/>
          <a:ext cx="11458698" cy="5448615"/>
        </p:xfrm>
        <a:graphic>
          <a:graphicData uri="http://schemas.openxmlformats.org/drawingml/2006/table">
            <a:tbl>
              <a:tblPr/>
              <a:tblGrid>
                <a:gridCol w="1909783">
                  <a:extLst>
                    <a:ext uri="{9D8B030D-6E8A-4147-A177-3AD203B41FA5}">
                      <a16:colId xmlns:a16="http://schemas.microsoft.com/office/drawing/2014/main" val="3491068910"/>
                    </a:ext>
                  </a:extLst>
                </a:gridCol>
                <a:gridCol w="1909783">
                  <a:extLst>
                    <a:ext uri="{9D8B030D-6E8A-4147-A177-3AD203B41FA5}">
                      <a16:colId xmlns:a16="http://schemas.microsoft.com/office/drawing/2014/main" val="829357942"/>
                    </a:ext>
                  </a:extLst>
                </a:gridCol>
                <a:gridCol w="3819566">
                  <a:extLst>
                    <a:ext uri="{9D8B030D-6E8A-4147-A177-3AD203B41FA5}">
                      <a16:colId xmlns:a16="http://schemas.microsoft.com/office/drawing/2014/main" val="3575380077"/>
                    </a:ext>
                  </a:extLst>
                </a:gridCol>
                <a:gridCol w="1909783">
                  <a:extLst>
                    <a:ext uri="{9D8B030D-6E8A-4147-A177-3AD203B41FA5}">
                      <a16:colId xmlns:a16="http://schemas.microsoft.com/office/drawing/2014/main" val="2967833250"/>
                    </a:ext>
                  </a:extLst>
                </a:gridCol>
                <a:gridCol w="1909783">
                  <a:extLst>
                    <a:ext uri="{9D8B030D-6E8A-4147-A177-3AD203B41FA5}">
                      <a16:colId xmlns:a16="http://schemas.microsoft.com/office/drawing/2014/main" val="1611263335"/>
                    </a:ext>
                  </a:extLst>
                </a:gridCol>
              </a:tblGrid>
              <a:tr h="2892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20511"/>
                  </a:ext>
                </a:extLst>
              </a:tr>
              <a:tr h="3439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27087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17265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09594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07728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097802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3047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16332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416530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41703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402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63421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22998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74886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1622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805" marR="4805" marT="48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6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0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6949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RF-RS-18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포트폴리오 주문제작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권준수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40" name="설명선: 위쪽 화살표 39">
            <a:extLst>
              <a:ext uri="{FF2B5EF4-FFF2-40B4-BE49-F238E27FC236}">
                <a16:creationId xmlns:a16="http://schemas.microsoft.com/office/drawing/2014/main" id="{0F6188BA-0AE3-456B-B040-DEB7034224D5}"/>
              </a:ext>
            </a:extLst>
          </p:cNvPr>
          <p:cNvSpPr/>
          <p:nvPr/>
        </p:nvSpPr>
        <p:spPr>
          <a:xfrm rot="5400000">
            <a:off x="3493651" y="3342272"/>
            <a:ext cx="4323074" cy="2141721"/>
          </a:xfrm>
          <a:prstGeom prst="upArrowCallout">
            <a:avLst>
              <a:gd name="adj1" fmla="val 5941"/>
              <a:gd name="adj2" fmla="val 10448"/>
              <a:gd name="adj3" fmla="val 17130"/>
              <a:gd name="adj4" fmla="val 7082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Shape 218">
            <a:extLst>
              <a:ext uri="{FF2B5EF4-FFF2-40B4-BE49-F238E27FC236}">
                <a16:creationId xmlns:a16="http://schemas.microsoft.com/office/drawing/2014/main" id="{7619631B-B329-44A3-B6FD-D77CE8CF9059}"/>
              </a:ext>
            </a:extLst>
          </p:cNvPr>
          <p:cNvSpPr/>
          <p:nvPr/>
        </p:nvSpPr>
        <p:spPr>
          <a:xfrm>
            <a:off x="2004797" y="391921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포트폴리오 관리</a:t>
            </a:r>
            <a:endParaRPr lang="en-US" altLang="ko-KR" sz="1100" dirty="0"/>
          </a:p>
        </p:txBody>
      </p:sp>
      <p:sp>
        <p:nvSpPr>
          <p:cNvPr id="45" name="Shape 218">
            <a:extLst>
              <a:ext uri="{FF2B5EF4-FFF2-40B4-BE49-F238E27FC236}">
                <a16:creationId xmlns:a16="http://schemas.microsoft.com/office/drawing/2014/main" id="{AB8D0055-A8EE-43E9-8D8F-835DEE7B98AC}"/>
              </a:ext>
            </a:extLst>
          </p:cNvPr>
          <p:cNvSpPr/>
          <p:nvPr/>
        </p:nvSpPr>
        <p:spPr>
          <a:xfrm>
            <a:off x="3240572" y="4715356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 dirty="0"/>
              <a:t>이전</a:t>
            </a:r>
            <a:endParaRPr lang="en-US" altLang="ko-KR" sz="1100" dirty="0"/>
          </a:p>
        </p:txBody>
      </p:sp>
      <p:sp>
        <p:nvSpPr>
          <p:cNvPr id="46" name="Shape 218">
            <a:extLst>
              <a:ext uri="{FF2B5EF4-FFF2-40B4-BE49-F238E27FC236}">
                <a16:creationId xmlns:a16="http://schemas.microsoft.com/office/drawing/2014/main" id="{097BFE3F-EF02-48D1-95F9-416978637E5E}"/>
              </a:ext>
            </a:extLst>
          </p:cNvPr>
          <p:cNvSpPr/>
          <p:nvPr/>
        </p:nvSpPr>
        <p:spPr>
          <a:xfrm>
            <a:off x="3240572" y="391921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</a:t>
            </a:r>
            <a:endParaRPr lang="en-US" altLang="ko-KR" sz="1100" dirty="0"/>
          </a:p>
        </p:txBody>
      </p:sp>
      <p:sp>
        <p:nvSpPr>
          <p:cNvPr id="47" name="Shape 218">
            <a:extLst>
              <a:ext uri="{FF2B5EF4-FFF2-40B4-BE49-F238E27FC236}">
                <a16:creationId xmlns:a16="http://schemas.microsoft.com/office/drawing/2014/main" id="{B91BBD52-140D-40C7-A07E-DB34AA076DF5}"/>
              </a:ext>
            </a:extLst>
          </p:cNvPr>
          <p:cNvSpPr/>
          <p:nvPr/>
        </p:nvSpPr>
        <p:spPr>
          <a:xfrm>
            <a:off x="4810824" y="2459286"/>
            <a:ext cx="978113" cy="28729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 dirty="0"/>
              <a:t>미리보기</a:t>
            </a:r>
            <a:endParaRPr lang="en-US" altLang="ko-KR" sz="1100" dirty="0"/>
          </a:p>
        </p:txBody>
      </p:sp>
      <p:sp>
        <p:nvSpPr>
          <p:cNvPr id="48" name="Shape 218">
            <a:extLst>
              <a:ext uri="{FF2B5EF4-FFF2-40B4-BE49-F238E27FC236}">
                <a16:creationId xmlns:a16="http://schemas.microsoft.com/office/drawing/2014/main" id="{B7F1A442-A9E6-4FFA-9085-31DE293C213A}"/>
              </a:ext>
            </a:extLst>
          </p:cNvPr>
          <p:cNvSpPr/>
          <p:nvPr/>
        </p:nvSpPr>
        <p:spPr>
          <a:xfrm>
            <a:off x="6835379" y="4114761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홈페이지 반영</a:t>
            </a:r>
            <a:endParaRPr lang="en-US" altLang="ko-KR" sz="1100" dirty="0"/>
          </a:p>
        </p:txBody>
      </p:sp>
      <p:sp>
        <p:nvSpPr>
          <p:cNvPr id="49" name="Shape 218">
            <a:extLst>
              <a:ext uri="{FF2B5EF4-FFF2-40B4-BE49-F238E27FC236}">
                <a16:creationId xmlns:a16="http://schemas.microsoft.com/office/drawing/2014/main" id="{29DCCCDB-9F25-4A69-8EAC-54D0A1DBEFEF}"/>
              </a:ext>
            </a:extLst>
          </p:cNvPr>
          <p:cNvSpPr/>
          <p:nvPr/>
        </p:nvSpPr>
        <p:spPr>
          <a:xfrm>
            <a:off x="8111696" y="4126824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 완료</a:t>
            </a:r>
            <a:endParaRPr lang="en-US" altLang="ko-KR" sz="1100" dirty="0"/>
          </a:p>
        </p:txBody>
      </p: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7ABB7321-47D0-4BF6-A2FC-6C2705229429}"/>
              </a:ext>
            </a:extLst>
          </p:cNvPr>
          <p:cNvCxnSpPr>
            <a:cxnSpLocks/>
          </p:cNvCxnSpPr>
          <p:nvPr/>
        </p:nvCxnSpPr>
        <p:spPr>
          <a:xfrm>
            <a:off x="2982910" y="419939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24">
            <a:extLst>
              <a:ext uri="{FF2B5EF4-FFF2-40B4-BE49-F238E27FC236}">
                <a16:creationId xmlns:a16="http://schemas.microsoft.com/office/drawing/2014/main" id="{D6052D61-A9EF-45A1-B054-24725FB0D711}"/>
              </a:ext>
            </a:extLst>
          </p:cNvPr>
          <p:cNvCxnSpPr>
            <a:cxnSpLocks/>
          </p:cNvCxnSpPr>
          <p:nvPr/>
        </p:nvCxnSpPr>
        <p:spPr>
          <a:xfrm>
            <a:off x="4218685" y="419939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8B07EF9E-F1CE-4AC3-85BF-27BF268B2E7C}"/>
              </a:ext>
            </a:extLst>
          </p:cNvPr>
          <p:cNvCxnSpPr>
            <a:cxnSpLocks/>
          </p:cNvCxnSpPr>
          <p:nvPr/>
        </p:nvCxnSpPr>
        <p:spPr>
          <a:xfrm>
            <a:off x="3729628" y="4426231"/>
            <a:ext cx="0" cy="25738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사각형 설명선 10">
            <a:extLst>
              <a:ext uri="{FF2B5EF4-FFF2-40B4-BE49-F238E27FC236}">
                <a16:creationId xmlns:a16="http://schemas.microsoft.com/office/drawing/2014/main" id="{5B7F8700-94B3-4B05-9775-DBE547A3822D}"/>
              </a:ext>
            </a:extLst>
          </p:cNvPr>
          <p:cNvSpPr/>
          <p:nvPr/>
        </p:nvSpPr>
        <p:spPr>
          <a:xfrm>
            <a:off x="1876641" y="3265647"/>
            <a:ext cx="1186037" cy="45028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페이지에서 접근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54" name="사각형 설명선 10">
            <a:extLst>
              <a:ext uri="{FF2B5EF4-FFF2-40B4-BE49-F238E27FC236}">
                <a16:creationId xmlns:a16="http://schemas.microsoft.com/office/drawing/2014/main" id="{E2EF683F-098B-4156-BAC8-4118158A91BB}"/>
              </a:ext>
            </a:extLst>
          </p:cNvPr>
          <p:cNvSpPr/>
          <p:nvPr/>
        </p:nvSpPr>
        <p:spPr>
          <a:xfrm>
            <a:off x="1929190" y="4765153"/>
            <a:ext cx="1186037" cy="450289"/>
          </a:xfrm>
          <a:prstGeom prst="wedgeRectCallout">
            <a:avLst>
              <a:gd name="adj1" fmla="val 58341"/>
              <a:gd name="adj2" fmla="val -11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개인 포트폴리오 관리로 돌아가는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55" name="Shape 218">
            <a:extLst>
              <a:ext uri="{FF2B5EF4-FFF2-40B4-BE49-F238E27FC236}">
                <a16:creationId xmlns:a16="http://schemas.microsoft.com/office/drawing/2014/main" id="{AE86B66F-4033-4A13-89BC-2D43112DAD6D}"/>
              </a:ext>
            </a:extLst>
          </p:cNvPr>
          <p:cNvSpPr/>
          <p:nvPr/>
        </p:nvSpPr>
        <p:spPr>
          <a:xfrm>
            <a:off x="4798306" y="3816517"/>
            <a:ext cx="978113" cy="56166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레이아웃 변경</a:t>
            </a:r>
            <a:endParaRPr lang="en-US" altLang="ko-KR" sz="1100" dirty="0"/>
          </a:p>
        </p:txBody>
      </p:sp>
      <p:sp>
        <p:nvSpPr>
          <p:cNvPr id="56" name="Shape 218">
            <a:extLst>
              <a:ext uri="{FF2B5EF4-FFF2-40B4-BE49-F238E27FC236}">
                <a16:creationId xmlns:a16="http://schemas.microsoft.com/office/drawing/2014/main" id="{4FB539F9-15F1-4297-9947-1DA1C07EE306}"/>
              </a:ext>
            </a:extLst>
          </p:cNvPr>
          <p:cNvSpPr/>
          <p:nvPr/>
        </p:nvSpPr>
        <p:spPr>
          <a:xfrm>
            <a:off x="4810571" y="2850657"/>
            <a:ext cx="978113" cy="28729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임시저장</a:t>
            </a:r>
            <a:endParaRPr lang="en-US" altLang="ko-KR" sz="1100" dirty="0"/>
          </a:p>
        </p:txBody>
      </p:sp>
      <p:sp>
        <p:nvSpPr>
          <p:cNvPr id="57" name="Shape 218">
            <a:extLst>
              <a:ext uri="{FF2B5EF4-FFF2-40B4-BE49-F238E27FC236}">
                <a16:creationId xmlns:a16="http://schemas.microsoft.com/office/drawing/2014/main" id="{11342A98-C54F-45B5-9805-46E7C99BF264}"/>
              </a:ext>
            </a:extLst>
          </p:cNvPr>
          <p:cNvSpPr/>
          <p:nvPr/>
        </p:nvSpPr>
        <p:spPr>
          <a:xfrm>
            <a:off x="4806299" y="3292084"/>
            <a:ext cx="978113" cy="423852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페이지 추가</a:t>
            </a:r>
            <a:r>
              <a:rPr lang="en-US" altLang="ko-KR" sz="1100" dirty="0"/>
              <a:t>/ </a:t>
            </a: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sp>
        <p:nvSpPr>
          <p:cNvPr id="58" name="Shape 218">
            <a:extLst>
              <a:ext uri="{FF2B5EF4-FFF2-40B4-BE49-F238E27FC236}">
                <a16:creationId xmlns:a16="http://schemas.microsoft.com/office/drawing/2014/main" id="{8EB44AA1-F7FA-4EB6-9FCD-3412D50A69F6}"/>
              </a:ext>
            </a:extLst>
          </p:cNvPr>
          <p:cNvSpPr/>
          <p:nvPr/>
        </p:nvSpPr>
        <p:spPr>
          <a:xfrm>
            <a:off x="4806299" y="5064994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정보입력</a:t>
            </a:r>
            <a:endParaRPr lang="en-US" altLang="ko-KR" sz="1100" dirty="0"/>
          </a:p>
        </p:txBody>
      </p:sp>
      <p:sp>
        <p:nvSpPr>
          <p:cNvPr id="59" name="사각형 설명선 10">
            <a:extLst>
              <a:ext uri="{FF2B5EF4-FFF2-40B4-BE49-F238E27FC236}">
                <a16:creationId xmlns:a16="http://schemas.microsoft.com/office/drawing/2014/main" id="{09C4DF0D-5A66-4E34-A456-9AA220472E83}"/>
              </a:ext>
            </a:extLst>
          </p:cNvPr>
          <p:cNvSpPr/>
          <p:nvPr/>
        </p:nvSpPr>
        <p:spPr>
          <a:xfrm>
            <a:off x="3181460" y="2393024"/>
            <a:ext cx="1186037" cy="341658"/>
          </a:xfrm>
          <a:prstGeom prst="wedgeRectCallout">
            <a:avLst>
              <a:gd name="adj1" fmla="val 89644"/>
              <a:gd name="adj2" fmla="val 35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제작 중인 포트폴리오를 미리보기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0" name="Shape 218">
            <a:extLst>
              <a:ext uri="{FF2B5EF4-FFF2-40B4-BE49-F238E27FC236}">
                <a16:creationId xmlns:a16="http://schemas.microsoft.com/office/drawing/2014/main" id="{CBCE4997-BA58-412F-9491-37BE3EE4B15B}"/>
              </a:ext>
            </a:extLst>
          </p:cNvPr>
          <p:cNvSpPr/>
          <p:nvPr/>
        </p:nvSpPr>
        <p:spPr>
          <a:xfrm>
            <a:off x="4808137" y="4486253"/>
            <a:ext cx="978113" cy="47482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구성 요소 추가</a:t>
            </a:r>
            <a:endParaRPr lang="en-US" altLang="ko-KR" sz="1100" dirty="0"/>
          </a:p>
        </p:txBody>
      </p:sp>
      <p:sp>
        <p:nvSpPr>
          <p:cNvPr id="61" name="사각형 설명선 10">
            <a:extLst>
              <a:ext uri="{FF2B5EF4-FFF2-40B4-BE49-F238E27FC236}">
                <a16:creationId xmlns:a16="http://schemas.microsoft.com/office/drawing/2014/main" id="{5292FB8E-DED2-47D1-8EC9-A1AC7806EE2C}"/>
              </a:ext>
            </a:extLst>
          </p:cNvPr>
          <p:cNvSpPr/>
          <p:nvPr/>
        </p:nvSpPr>
        <p:spPr>
          <a:xfrm>
            <a:off x="3049271" y="2836228"/>
            <a:ext cx="1244513" cy="450273"/>
          </a:xfrm>
          <a:prstGeom prst="wedgeRectCallout">
            <a:avLst>
              <a:gd name="adj1" fmla="val 88854"/>
              <a:gd name="adj2" fmla="val -254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제작 중인 포트폴리오를 반영을 하지 않은 채 임시 저장하는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2" name="사각형 설명선 10">
            <a:extLst>
              <a:ext uri="{FF2B5EF4-FFF2-40B4-BE49-F238E27FC236}">
                <a16:creationId xmlns:a16="http://schemas.microsoft.com/office/drawing/2014/main" id="{810400D8-1334-44A5-A988-176750B543CE}"/>
              </a:ext>
            </a:extLst>
          </p:cNvPr>
          <p:cNvSpPr/>
          <p:nvPr/>
        </p:nvSpPr>
        <p:spPr>
          <a:xfrm>
            <a:off x="6174359" y="2563853"/>
            <a:ext cx="1244513" cy="450273"/>
          </a:xfrm>
          <a:prstGeom prst="wedgeRectCallout">
            <a:avLst>
              <a:gd name="adj1" fmla="val -75476"/>
              <a:gd name="adj2" fmla="val 1426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 페이지를 추가 및 삭제하는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3" name="사각형 설명선 10">
            <a:extLst>
              <a:ext uri="{FF2B5EF4-FFF2-40B4-BE49-F238E27FC236}">
                <a16:creationId xmlns:a16="http://schemas.microsoft.com/office/drawing/2014/main" id="{C568A97D-F297-4BD2-9BFF-8543473248C1}"/>
              </a:ext>
            </a:extLst>
          </p:cNvPr>
          <p:cNvSpPr/>
          <p:nvPr/>
        </p:nvSpPr>
        <p:spPr>
          <a:xfrm>
            <a:off x="6174359" y="3468942"/>
            <a:ext cx="1244513" cy="450273"/>
          </a:xfrm>
          <a:prstGeom prst="wedgeRectCallout">
            <a:avLst>
              <a:gd name="adj1" fmla="val -84957"/>
              <a:gd name="adj2" fmla="val 706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페이지의 레이아웃을 변경하는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4" name="사각형 설명선 10">
            <a:extLst>
              <a:ext uri="{FF2B5EF4-FFF2-40B4-BE49-F238E27FC236}">
                <a16:creationId xmlns:a16="http://schemas.microsoft.com/office/drawing/2014/main" id="{F02221BD-B48E-46A2-A0B0-6839318CAFFA}"/>
              </a:ext>
            </a:extLst>
          </p:cNvPr>
          <p:cNvSpPr/>
          <p:nvPr/>
        </p:nvSpPr>
        <p:spPr>
          <a:xfrm>
            <a:off x="6341278" y="4729942"/>
            <a:ext cx="1244513" cy="450273"/>
          </a:xfrm>
          <a:prstGeom prst="wedgeRectCallout">
            <a:avLst>
              <a:gd name="adj1" fmla="val -92857"/>
              <a:gd name="adj2" fmla="val -298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페이지 내의 구성요소를 추가하는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5" name="사각형 설명선 10">
            <a:extLst>
              <a:ext uri="{FF2B5EF4-FFF2-40B4-BE49-F238E27FC236}">
                <a16:creationId xmlns:a16="http://schemas.microsoft.com/office/drawing/2014/main" id="{88ADEC37-DE31-4CA2-AF00-DE8B4CDA9773}"/>
              </a:ext>
            </a:extLst>
          </p:cNvPr>
          <p:cNvSpPr/>
          <p:nvPr/>
        </p:nvSpPr>
        <p:spPr>
          <a:xfrm>
            <a:off x="3121194" y="5417132"/>
            <a:ext cx="1244513" cy="450273"/>
          </a:xfrm>
          <a:prstGeom prst="wedgeRectCallout">
            <a:avLst>
              <a:gd name="adj1" fmla="val 88065"/>
              <a:gd name="adj2" fmla="val -909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하나의 페이지 내의 하나의 구성요소에 대한 정보를 입력하는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66" name="사각형 설명선 10">
            <a:extLst>
              <a:ext uri="{FF2B5EF4-FFF2-40B4-BE49-F238E27FC236}">
                <a16:creationId xmlns:a16="http://schemas.microsoft.com/office/drawing/2014/main" id="{1178289F-C88F-4916-9478-14BCA372781A}"/>
              </a:ext>
            </a:extLst>
          </p:cNvPr>
          <p:cNvSpPr/>
          <p:nvPr/>
        </p:nvSpPr>
        <p:spPr>
          <a:xfrm>
            <a:off x="7596801" y="3546915"/>
            <a:ext cx="1244513" cy="450273"/>
          </a:xfrm>
          <a:prstGeom prst="wedgeRectCallout">
            <a:avLst>
              <a:gd name="adj1" fmla="val -31233"/>
              <a:gd name="adj2" fmla="val 81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포트폴리오를 실제 포트폴리오홈페이지에 반영하는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cxnSp>
        <p:nvCxnSpPr>
          <p:cNvPr id="67" name="Shape 224">
            <a:extLst>
              <a:ext uri="{FF2B5EF4-FFF2-40B4-BE49-F238E27FC236}">
                <a16:creationId xmlns:a16="http://schemas.microsoft.com/office/drawing/2014/main" id="{8F7BAC41-0651-4AA5-8A9F-A6F71A6CD15E}"/>
              </a:ext>
            </a:extLst>
          </p:cNvPr>
          <p:cNvCxnSpPr>
            <a:cxnSpLocks/>
          </p:cNvCxnSpPr>
          <p:nvPr/>
        </p:nvCxnSpPr>
        <p:spPr>
          <a:xfrm>
            <a:off x="7813492" y="4401079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사각형 설명선 10">
            <a:extLst>
              <a:ext uri="{FF2B5EF4-FFF2-40B4-BE49-F238E27FC236}">
                <a16:creationId xmlns:a16="http://schemas.microsoft.com/office/drawing/2014/main" id="{A460917D-59D3-49A4-AC84-18C7AD831BDE}"/>
              </a:ext>
            </a:extLst>
          </p:cNvPr>
          <p:cNvSpPr/>
          <p:nvPr/>
        </p:nvSpPr>
        <p:spPr>
          <a:xfrm>
            <a:off x="8069804" y="4812594"/>
            <a:ext cx="1244513" cy="450273"/>
          </a:xfrm>
          <a:prstGeom prst="wedgeRectCallout">
            <a:avLst>
              <a:gd name="adj1" fmla="val -20963"/>
              <a:gd name="adj2" fmla="val -778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포트폴리오를 제작 완료 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C9811ACB-D220-4E80-BAAB-7CF301683382}"/>
              </a:ext>
            </a:extLst>
          </p:cNvPr>
          <p:cNvSpPr/>
          <p:nvPr/>
        </p:nvSpPr>
        <p:spPr>
          <a:xfrm>
            <a:off x="10648715" y="4137155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알림 전송</a:t>
            </a:r>
            <a:endParaRPr lang="en-US" altLang="ko-KR" sz="1100" dirty="0"/>
          </a:p>
        </p:txBody>
      </p: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E831965B-D183-4BA4-98F3-14884EE992FD}"/>
              </a:ext>
            </a:extLst>
          </p:cNvPr>
          <p:cNvCxnSpPr>
            <a:cxnSpLocks/>
          </p:cNvCxnSpPr>
          <p:nvPr/>
        </p:nvCxnSpPr>
        <p:spPr>
          <a:xfrm>
            <a:off x="9089809" y="4390663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사각형 설명선 10">
            <a:extLst>
              <a:ext uri="{FF2B5EF4-FFF2-40B4-BE49-F238E27FC236}">
                <a16:creationId xmlns:a16="http://schemas.microsoft.com/office/drawing/2014/main" id="{AB08E2F5-9CB3-468F-A0A2-4AA710D90948}"/>
              </a:ext>
            </a:extLst>
          </p:cNvPr>
          <p:cNvSpPr/>
          <p:nvPr/>
        </p:nvSpPr>
        <p:spPr>
          <a:xfrm>
            <a:off x="10306478" y="4772099"/>
            <a:ext cx="1350659" cy="450273"/>
          </a:xfrm>
          <a:prstGeom prst="wedgeRectCallout">
            <a:avLst>
              <a:gd name="adj1" fmla="val -10833"/>
              <a:gd name="adj2" fmla="val -7348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 포트폴리오를 주문한 회원에게 제작 완료 알림이 전송되는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70" name="Shape 218">
            <a:extLst>
              <a:ext uri="{FF2B5EF4-FFF2-40B4-BE49-F238E27FC236}">
                <a16:creationId xmlns:a16="http://schemas.microsoft.com/office/drawing/2014/main" id="{276212B8-7C92-4A9E-965C-0B02F2CA88C3}"/>
              </a:ext>
            </a:extLst>
          </p:cNvPr>
          <p:cNvSpPr/>
          <p:nvPr/>
        </p:nvSpPr>
        <p:spPr>
          <a:xfrm>
            <a:off x="4798305" y="5749576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양식 보기</a:t>
            </a:r>
            <a:endParaRPr lang="en-US" altLang="ko-KR" sz="1100" dirty="0"/>
          </a:p>
        </p:txBody>
      </p:sp>
      <p:sp>
        <p:nvSpPr>
          <p:cNvPr id="71" name="Shape 218">
            <a:extLst>
              <a:ext uri="{FF2B5EF4-FFF2-40B4-BE49-F238E27FC236}">
                <a16:creationId xmlns:a16="http://schemas.microsoft.com/office/drawing/2014/main" id="{EF615752-2B89-4290-9504-8F0552AACAF1}"/>
              </a:ext>
            </a:extLst>
          </p:cNvPr>
          <p:cNvSpPr/>
          <p:nvPr/>
        </p:nvSpPr>
        <p:spPr>
          <a:xfrm>
            <a:off x="6210173" y="5625749"/>
            <a:ext cx="1114262" cy="280034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이미지 적용</a:t>
            </a:r>
            <a:endParaRPr lang="en-US" altLang="ko-KR" sz="1100" dirty="0"/>
          </a:p>
        </p:txBody>
      </p:sp>
      <p:sp>
        <p:nvSpPr>
          <p:cNvPr id="72" name="Shape 218">
            <a:extLst>
              <a:ext uri="{FF2B5EF4-FFF2-40B4-BE49-F238E27FC236}">
                <a16:creationId xmlns:a16="http://schemas.microsoft.com/office/drawing/2014/main" id="{34494974-831B-4D06-9F77-73B44E5287D3}"/>
              </a:ext>
            </a:extLst>
          </p:cNvPr>
          <p:cNvSpPr/>
          <p:nvPr/>
        </p:nvSpPr>
        <p:spPr>
          <a:xfrm>
            <a:off x="6156861" y="6117661"/>
            <a:ext cx="1241065" cy="277861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파일 다운로드</a:t>
            </a:r>
            <a:endParaRPr lang="en-US" altLang="ko-KR" sz="1100" dirty="0"/>
          </a:p>
        </p:txBody>
      </p:sp>
      <p:cxnSp>
        <p:nvCxnSpPr>
          <p:cNvPr id="73" name="Shape 224">
            <a:extLst>
              <a:ext uri="{FF2B5EF4-FFF2-40B4-BE49-F238E27FC236}">
                <a16:creationId xmlns:a16="http://schemas.microsoft.com/office/drawing/2014/main" id="{A153D926-8F66-444A-AD85-048E6FF6138A}"/>
              </a:ext>
            </a:extLst>
          </p:cNvPr>
          <p:cNvCxnSpPr>
            <a:cxnSpLocks/>
          </p:cNvCxnSpPr>
          <p:nvPr/>
        </p:nvCxnSpPr>
        <p:spPr>
          <a:xfrm flipV="1">
            <a:off x="5784412" y="5749576"/>
            <a:ext cx="389947" cy="16309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224">
            <a:extLst>
              <a:ext uri="{FF2B5EF4-FFF2-40B4-BE49-F238E27FC236}">
                <a16:creationId xmlns:a16="http://schemas.microsoft.com/office/drawing/2014/main" id="{039A281F-7952-497B-AEC1-E0D6DE41527F}"/>
              </a:ext>
            </a:extLst>
          </p:cNvPr>
          <p:cNvCxnSpPr>
            <a:cxnSpLocks/>
          </p:cNvCxnSpPr>
          <p:nvPr/>
        </p:nvCxnSpPr>
        <p:spPr>
          <a:xfrm>
            <a:off x="5784412" y="6090235"/>
            <a:ext cx="357648" cy="21714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사각형 설명선 10">
            <a:extLst>
              <a:ext uri="{FF2B5EF4-FFF2-40B4-BE49-F238E27FC236}">
                <a16:creationId xmlns:a16="http://schemas.microsoft.com/office/drawing/2014/main" id="{EF3AD2E2-7AF1-4115-8C5E-FCAF1BE541AA}"/>
              </a:ext>
            </a:extLst>
          </p:cNvPr>
          <p:cNvSpPr/>
          <p:nvPr/>
        </p:nvSpPr>
        <p:spPr>
          <a:xfrm>
            <a:off x="3179670" y="6007093"/>
            <a:ext cx="1186037" cy="450289"/>
          </a:xfrm>
          <a:prstGeom prst="wedgeRectCallout">
            <a:avLst>
              <a:gd name="adj1" fmla="val 82382"/>
              <a:gd name="adj2" fmla="val -55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회원이 주문할 때 보냈던 주문 양식을 폼으로 조회할 수 있는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77" name="사각형 설명선 10">
            <a:extLst>
              <a:ext uri="{FF2B5EF4-FFF2-40B4-BE49-F238E27FC236}">
                <a16:creationId xmlns:a16="http://schemas.microsoft.com/office/drawing/2014/main" id="{AAD623EE-0FC8-4121-972C-87FD6BA4BB05}"/>
              </a:ext>
            </a:extLst>
          </p:cNvPr>
          <p:cNvSpPr/>
          <p:nvPr/>
        </p:nvSpPr>
        <p:spPr>
          <a:xfrm>
            <a:off x="7580747" y="5535411"/>
            <a:ext cx="1244513" cy="450273"/>
          </a:xfrm>
          <a:prstGeom prst="wedgeRectCallout">
            <a:avLst>
              <a:gd name="adj1" fmla="val -69946"/>
              <a:gd name="adj2" fmla="val -7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회원이 보낸 파일 중 이미지는 하나의 구성요소에 적용하는 기능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78" name="사각형 설명선 10">
            <a:extLst>
              <a:ext uri="{FF2B5EF4-FFF2-40B4-BE49-F238E27FC236}">
                <a16:creationId xmlns:a16="http://schemas.microsoft.com/office/drawing/2014/main" id="{86221059-0880-4F50-B13A-DB5044C6B367}"/>
              </a:ext>
            </a:extLst>
          </p:cNvPr>
          <p:cNvSpPr/>
          <p:nvPr/>
        </p:nvSpPr>
        <p:spPr>
          <a:xfrm>
            <a:off x="7596801" y="6037371"/>
            <a:ext cx="1244513" cy="450273"/>
          </a:xfrm>
          <a:prstGeom prst="wedgeRectCallout">
            <a:avLst>
              <a:gd name="adj1" fmla="val -69946"/>
              <a:gd name="adj2" fmla="val -7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회원이 보낸 파일을 다운로드 하여 확인 할 수 있다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  <p:sp>
        <p:nvSpPr>
          <p:cNvPr id="79" name="Shape 218">
            <a:extLst>
              <a:ext uri="{FF2B5EF4-FFF2-40B4-BE49-F238E27FC236}">
                <a16:creationId xmlns:a16="http://schemas.microsoft.com/office/drawing/2014/main" id="{6614AC7A-A0A2-4454-B9B2-56EA5B3A7981}"/>
              </a:ext>
            </a:extLst>
          </p:cNvPr>
          <p:cNvSpPr/>
          <p:nvPr/>
        </p:nvSpPr>
        <p:spPr>
          <a:xfrm>
            <a:off x="9388013" y="4140612"/>
            <a:ext cx="978113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 dirty="0"/>
              <a:t>추가 선택 사항 입력</a:t>
            </a:r>
            <a:endParaRPr lang="en-US" altLang="ko-KR" sz="1100" dirty="0"/>
          </a:p>
        </p:txBody>
      </p:sp>
      <p:cxnSp>
        <p:nvCxnSpPr>
          <p:cNvPr id="80" name="Shape 224">
            <a:extLst>
              <a:ext uri="{FF2B5EF4-FFF2-40B4-BE49-F238E27FC236}">
                <a16:creationId xmlns:a16="http://schemas.microsoft.com/office/drawing/2014/main" id="{044D3B8F-6E3C-4ECA-B221-0525CF709499}"/>
              </a:ext>
            </a:extLst>
          </p:cNvPr>
          <p:cNvCxnSpPr>
            <a:cxnSpLocks/>
          </p:cNvCxnSpPr>
          <p:nvPr/>
        </p:nvCxnSpPr>
        <p:spPr>
          <a:xfrm>
            <a:off x="10392403" y="4413132"/>
            <a:ext cx="2563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사각형 설명선 10">
            <a:extLst>
              <a:ext uri="{FF2B5EF4-FFF2-40B4-BE49-F238E27FC236}">
                <a16:creationId xmlns:a16="http://schemas.microsoft.com/office/drawing/2014/main" id="{2176D3B3-C4A4-4DDF-BEEA-F32C8DCE3A27}"/>
              </a:ext>
            </a:extLst>
          </p:cNvPr>
          <p:cNvSpPr/>
          <p:nvPr/>
        </p:nvSpPr>
        <p:spPr>
          <a:xfrm>
            <a:off x="9314317" y="3509767"/>
            <a:ext cx="1350659" cy="450273"/>
          </a:xfrm>
          <a:prstGeom prst="wedgeRectCallout">
            <a:avLst>
              <a:gd name="adj1" fmla="val -21752"/>
              <a:gd name="adj2" fmla="val 81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제작 완료 직전 추가적인 선택사항들을 체크 할 수 있다</a:t>
            </a:r>
            <a:r>
              <a:rPr lang="en-US" altLang="ko-KR" sz="800" dirty="0"/>
              <a:t>. </a:t>
            </a:r>
            <a:endParaRPr lang="ko-KR" alt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7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57340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i="0" dirty="0"/>
                        <a:t>ID</a:t>
                      </a:r>
                      <a:endParaRPr lang="ko-KR" altLang="en-US" sz="1400" b="1" i="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PF-RS-19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포트폴리오 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i="0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err="1"/>
                        <a:t>김민현</a:t>
                      </a:r>
                      <a:endParaRPr lang="en-US" altLang="ko-KR" sz="1400" i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/>
          <p:cNvSpPr/>
          <p:nvPr/>
        </p:nvSpPr>
        <p:spPr>
          <a:xfrm>
            <a:off x="3071375" y="274695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</a:t>
            </a:r>
            <a:r>
              <a:rPr lang="ko-KR" altLang="en-US" sz="1100" dirty="0"/>
              <a:t>성공한 포트폴리오</a:t>
            </a:r>
            <a:endParaRPr lang="en-US" altLang="ko-KR" sz="1100" dirty="0"/>
          </a:p>
        </p:txBody>
      </p:sp>
      <p:sp>
        <p:nvSpPr>
          <p:cNvPr id="11" name="사각형 설명선 10"/>
          <p:cNvSpPr/>
          <p:nvPr/>
        </p:nvSpPr>
        <p:spPr>
          <a:xfrm>
            <a:off x="1924874" y="3760991"/>
            <a:ext cx="924889" cy="582731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성공한 포트폴리오를 조회한다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Shape 224"/>
          <p:cNvCxnSpPr/>
          <p:nvPr/>
        </p:nvCxnSpPr>
        <p:spPr>
          <a:xfrm flipH="1">
            <a:off x="2839351" y="3290215"/>
            <a:ext cx="927630" cy="112805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/>
          <p:cNvSpPr/>
          <p:nvPr/>
        </p:nvSpPr>
        <p:spPr>
          <a:xfrm>
            <a:off x="2011243" y="451316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조회</a:t>
            </a:r>
            <a:endParaRPr lang="en-US" altLang="ko-KR" sz="1100" dirty="0"/>
          </a:p>
        </p:txBody>
      </p:sp>
      <p:sp>
        <p:nvSpPr>
          <p:cNvPr id="14" name="Shape 218"/>
          <p:cNvSpPr/>
          <p:nvPr/>
        </p:nvSpPr>
        <p:spPr>
          <a:xfrm>
            <a:off x="4002182" y="4484446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좋아요</a:t>
            </a:r>
            <a:endParaRPr lang="en-US" altLang="ko-KR" sz="1100" dirty="0"/>
          </a:p>
        </p:txBody>
      </p:sp>
      <p:sp>
        <p:nvSpPr>
          <p:cNvPr id="15" name="Shape 218"/>
          <p:cNvSpPr/>
          <p:nvPr/>
        </p:nvSpPr>
        <p:spPr>
          <a:xfrm>
            <a:off x="4002181" y="5359660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댓글</a:t>
            </a:r>
            <a:endParaRPr lang="en-US" altLang="ko-KR" sz="1100" dirty="0"/>
          </a:p>
        </p:txBody>
      </p:sp>
      <p:sp>
        <p:nvSpPr>
          <p:cNvPr id="16" name="Shape 218"/>
          <p:cNvSpPr/>
          <p:nvPr/>
        </p:nvSpPr>
        <p:spPr>
          <a:xfrm>
            <a:off x="8498528" y="274695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전체 포트폴리오</a:t>
            </a:r>
            <a:endParaRPr lang="en-US" altLang="ko-KR" sz="1100" dirty="0"/>
          </a:p>
        </p:txBody>
      </p:sp>
      <p:sp>
        <p:nvSpPr>
          <p:cNvPr id="17" name="Shape 218"/>
          <p:cNvSpPr/>
          <p:nvPr/>
        </p:nvSpPr>
        <p:spPr>
          <a:xfrm>
            <a:off x="8532251" y="4006152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조회</a:t>
            </a:r>
            <a:endParaRPr lang="en-US" altLang="ko-KR" sz="1100" dirty="0"/>
          </a:p>
        </p:txBody>
      </p:sp>
      <p:sp>
        <p:nvSpPr>
          <p:cNvPr id="18" name="Shape 218"/>
          <p:cNvSpPr/>
          <p:nvPr/>
        </p:nvSpPr>
        <p:spPr>
          <a:xfrm>
            <a:off x="6232172" y="2746959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설문</a:t>
            </a:r>
            <a:endParaRPr lang="en-US" altLang="ko-KR" sz="1100" dirty="0"/>
          </a:p>
        </p:txBody>
      </p:sp>
      <p:cxnSp>
        <p:nvCxnSpPr>
          <p:cNvPr id="19" name="Shape 224"/>
          <p:cNvCxnSpPr/>
          <p:nvPr/>
        </p:nvCxnSpPr>
        <p:spPr>
          <a:xfrm flipH="1">
            <a:off x="7233410" y="3000467"/>
            <a:ext cx="115775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224"/>
          <p:cNvCxnSpPr/>
          <p:nvPr/>
        </p:nvCxnSpPr>
        <p:spPr>
          <a:xfrm flipH="1">
            <a:off x="4996530" y="3000467"/>
            <a:ext cx="109288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224"/>
          <p:cNvCxnSpPr/>
          <p:nvPr/>
        </p:nvCxnSpPr>
        <p:spPr>
          <a:xfrm>
            <a:off x="3001282" y="4753453"/>
            <a:ext cx="946552" cy="1322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224"/>
          <p:cNvCxnSpPr/>
          <p:nvPr/>
        </p:nvCxnSpPr>
        <p:spPr>
          <a:xfrm>
            <a:off x="2999594" y="4954025"/>
            <a:ext cx="904269" cy="53370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사각형 설명선 22"/>
          <p:cNvSpPr/>
          <p:nvPr/>
        </p:nvSpPr>
        <p:spPr>
          <a:xfrm>
            <a:off x="5036325" y="4417749"/>
            <a:ext cx="924889" cy="579684"/>
          </a:xfrm>
          <a:prstGeom prst="wedgeRectCallout">
            <a:avLst>
              <a:gd name="adj1" fmla="val -62856"/>
              <a:gd name="adj2" fmla="val 225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성공한 포트폴리오 좋아요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036325" y="5107213"/>
            <a:ext cx="924889" cy="761027"/>
          </a:xfrm>
          <a:prstGeom prst="wedgeRectCallout">
            <a:avLst>
              <a:gd name="adj1" fmla="val -64652"/>
              <a:gd name="adj2" fmla="val 197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성공한 포트폴리오에 댓글을 작성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조회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5" name="Shape 224"/>
          <p:cNvCxnSpPr/>
          <p:nvPr/>
        </p:nvCxnSpPr>
        <p:spPr>
          <a:xfrm flipH="1">
            <a:off x="8961488" y="3348049"/>
            <a:ext cx="1" cy="56402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사각형 설명선 25"/>
          <p:cNvSpPr/>
          <p:nvPr/>
        </p:nvSpPr>
        <p:spPr>
          <a:xfrm>
            <a:off x="6232172" y="3473730"/>
            <a:ext cx="924889" cy="761027"/>
          </a:xfrm>
          <a:prstGeom prst="wedgeRectCallout">
            <a:avLst>
              <a:gd name="adj1" fmla="val -21511"/>
              <a:gd name="adj2" fmla="val -687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설문을 통해 성공한 포트폴리오로 등록한다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8532251" y="4726701"/>
            <a:ext cx="924889" cy="761027"/>
          </a:xfrm>
          <a:prstGeom prst="wedgeRectCallout">
            <a:avLst>
              <a:gd name="adj1" fmla="val -21511"/>
              <a:gd name="adj2" fmla="val -687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전체 포트폴리오를 조회한다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Shape 218"/>
          <p:cNvSpPr/>
          <p:nvPr/>
        </p:nvSpPr>
        <p:spPr>
          <a:xfrm>
            <a:off x="10728175" y="4006152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상세 조회</a:t>
            </a:r>
            <a:endParaRPr lang="en-US" altLang="ko-KR" sz="1100" dirty="0"/>
          </a:p>
        </p:txBody>
      </p:sp>
      <p:cxnSp>
        <p:nvCxnSpPr>
          <p:cNvPr id="29" name="Shape 224"/>
          <p:cNvCxnSpPr/>
          <p:nvPr/>
        </p:nvCxnSpPr>
        <p:spPr>
          <a:xfrm>
            <a:off x="9544110" y="4225075"/>
            <a:ext cx="946552" cy="1322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사각형 설명선 29"/>
          <p:cNvSpPr/>
          <p:nvPr/>
        </p:nvSpPr>
        <p:spPr>
          <a:xfrm>
            <a:off x="10733959" y="4726700"/>
            <a:ext cx="924889" cy="761027"/>
          </a:xfrm>
          <a:prstGeom prst="wedgeRectCallout">
            <a:avLst>
              <a:gd name="adj1" fmla="val -21511"/>
              <a:gd name="adj2" fmla="val -687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포트폴리오를 상세 조회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Shape 218"/>
          <p:cNvSpPr/>
          <p:nvPr/>
        </p:nvSpPr>
        <p:spPr>
          <a:xfrm>
            <a:off x="4008695" y="373563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상세 조회</a:t>
            </a:r>
            <a:endParaRPr lang="en-US" altLang="ko-KR" sz="1100" dirty="0"/>
          </a:p>
        </p:txBody>
      </p:sp>
      <p:sp>
        <p:nvSpPr>
          <p:cNvPr id="32" name="사각형 설명선 31"/>
          <p:cNvSpPr/>
          <p:nvPr/>
        </p:nvSpPr>
        <p:spPr>
          <a:xfrm>
            <a:off x="5062079" y="3470659"/>
            <a:ext cx="924889" cy="761027"/>
          </a:xfrm>
          <a:prstGeom prst="wedgeRectCallout">
            <a:avLst>
              <a:gd name="adj1" fmla="val -61057"/>
              <a:gd name="adj2" fmla="val 21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포트폴리오를 상세 조회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hape 224"/>
          <p:cNvCxnSpPr/>
          <p:nvPr/>
        </p:nvCxnSpPr>
        <p:spPr>
          <a:xfrm flipV="1">
            <a:off x="3028456" y="4052356"/>
            <a:ext cx="875407" cy="49662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2432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6516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PF-RS-20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포트폴리오 관리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김민현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8"/>
          <p:cNvSpPr/>
          <p:nvPr/>
        </p:nvSpPr>
        <p:spPr>
          <a:xfrm>
            <a:off x="1815893" y="2820888"/>
            <a:ext cx="972824" cy="582731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포트폴리오를 상세 조회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1" name="Shape 224"/>
          <p:cNvCxnSpPr/>
          <p:nvPr/>
        </p:nvCxnSpPr>
        <p:spPr>
          <a:xfrm flipH="1">
            <a:off x="2501900" y="3057282"/>
            <a:ext cx="1117600" cy="55769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218"/>
          <p:cNvSpPr/>
          <p:nvPr/>
        </p:nvSpPr>
        <p:spPr>
          <a:xfrm>
            <a:off x="3737555" y="2512301"/>
            <a:ext cx="255466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제작한 포트폴리오</a:t>
            </a:r>
            <a:endParaRPr lang="en-US" altLang="ko-KR" sz="1100" dirty="0"/>
          </a:p>
        </p:txBody>
      </p:sp>
      <p:sp>
        <p:nvSpPr>
          <p:cNvPr id="13" name="Shape 218"/>
          <p:cNvSpPr/>
          <p:nvPr/>
        </p:nvSpPr>
        <p:spPr>
          <a:xfrm>
            <a:off x="9051681" y="2517520"/>
            <a:ext cx="255466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제작중인 포트폴리오</a:t>
            </a:r>
            <a:endParaRPr lang="en-US" altLang="ko-KR" sz="1100" dirty="0"/>
          </a:p>
        </p:txBody>
      </p:sp>
      <p:sp>
        <p:nvSpPr>
          <p:cNvPr id="14" name="Shape 218"/>
          <p:cNvSpPr/>
          <p:nvPr/>
        </p:nvSpPr>
        <p:spPr>
          <a:xfrm>
            <a:off x="7390680" y="2537764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완료</a:t>
            </a:r>
            <a:endParaRPr lang="en-US" altLang="ko-KR" sz="1100" dirty="0"/>
          </a:p>
        </p:txBody>
      </p:sp>
      <p:sp>
        <p:nvSpPr>
          <p:cNvPr id="15" name="Shape 218"/>
          <p:cNvSpPr/>
          <p:nvPr/>
        </p:nvSpPr>
        <p:spPr>
          <a:xfrm>
            <a:off x="1930240" y="3726696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상세 조회</a:t>
            </a:r>
            <a:endParaRPr lang="en-US" altLang="ko-KR" sz="1100" dirty="0"/>
          </a:p>
        </p:txBody>
      </p:sp>
      <p:sp>
        <p:nvSpPr>
          <p:cNvPr id="16" name="Shape 218"/>
          <p:cNvSpPr/>
          <p:nvPr/>
        </p:nvSpPr>
        <p:spPr>
          <a:xfrm>
            <a:off x="3737555" y="5426730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위치 표시</a:t>
            </a:r>
            <a:endParaRPr lang="en-US" altLang="ko-KR" sz="1100" dirty="0"/>
          </a:p>
        </p:txBody>
      </p:sp>
      <p:sp>
        <p:nvSpPr>
          <p:cNvPr id="17" name="Shape 218"/>
          <p:cNvSpPr/>
          <p:nvPr/>
        </p:nvSpPr>
        <p:spPr>
          <a:xfrm>
            <a:off x="6712369" y="5527946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PPT </a:t>
            </a:r>
            <a:r>
              <a:rPr lang="ko-KR" altLang="en-US" sz="1100" dirty="0"/>
              <a:t>파일 변환</a:t>
            </a:r>
            <a:endParaRPr lang="en-US" altLang="ko-KR" sz="1100" dirty="0"/>
          </a:p>
        </p:txBody>
      </p:sp>
      <p:sp>
        <p:nvSpPr>
          <p:cNvPr id="18" name="Shape 218"/>
          <p:cNvSpPr/>
          <p:nvPr/>
        </p:nvSpPr>
        <p:spPr>
          <a:xfrm>
            <a:off x="3737555" y="4797162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SNS </a:t>
            </a:r>
            <a:r>
              <a:rPr lang="ko-KR" altLang="en-US" sz="1100" dirty="0"/>
              <a:t>공유</a:t>
            </a:r>
            <a:endParaRPr lang="en-US" altLang="ko-KR" sz="1100" dirty="0"/>
          </a:p>
        </p:txBody>
      </p:sp>
      <p:sp>
        <p:nvSpPr>
          <p:cNvPr id="19" name="Shape 218"/>
          <p:cNvSpPr/>
          <p:nvPr/>
        </p:nvSpPr>
        <p:spPr>
          <a:xfrm>
            <a:off x="3742201" y="418903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공개 설정</a:t>
            </a:r>
            <a:endParaRPr lang="en-US" altLang="ko-KR" sz="1100" dirty="0"/>
          </a:p>
        </p:txBody>
      </p:sp>
      <p:sp>
        <p:nvSpPr>
          <p:cNvPr id="20" name="Shape 218"/>
          <p:cNvSpPr/>
          <p:nvPr/>
        </p:nvSpPr>
        <p:spPr>
          <a:xfrm>
            <a:off x="6712369" y="5004400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PDF </a:t>
            </a:r>
            <a:r>
              <a:rPr lang="ko-KR" altLang="en-US" sz="1100" dirty="0"/>
              <a:t>파일 변환</a:t>
            </a:r>
            <a:endParaRPr lang="en-US" altLang="ko-KR" sz="1100" dirty="0"/>
          </a:p>
        </p:txBody>
      </p:sp>
      <p:sp>
        <p:nvSpPr>
          <p:cNvPr id="21" name="Shape 218"/>
          <p:cNvSpPr/>
          <p:nvPr/>
        </p:nvSpPr>
        <p:spPr>
          <a:xfrm>
            <a:off x="5593713" y="392859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수정 신청</a:t>
            </a:r>
            <a:endParaRPr lang="en-US" altLang="ko-KR" sz="1100" dirty="0"/>
          </a:p>
        </p:txBody>
      </p:sp>
      <p:sp>
        <p:nvSpPr>
          <p:cNvPr id="22" name="Shape 218"/>
          <p:cNvSpPr/>
          <p:nvPr/>
        </p:nvSpPr>
        <p:spPr>
          <a:xfrm>
            <a:off x="4707934" y="4435614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수정</a:t>
            </a:r>
            <a:endParaRPr lang="en-US" altLang="ko-KR" sz="1100" dirty="0"/>
          </a:p>
        </p:txBody>
      </p:sp>
      <p:sp>
        <p:nvSpPr>
          <p:cNvPr id="23" name="Shape 218"/>
          <p:cNvSpPr/>
          <p:nvPr/>
        </p:nvSpPr>
        <p:spPr>
          <a:xfrm>
            <a:off x="4707934" y="4952583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sp>
        <p:nvSpPr>
          <p:cNvPr id="24" name="Shape 218"/>
          <p:cNvSpPr/>
          <p:nvPr/>
        </p:nvSpPr>
        <p:spPr>
          <a:xfrm>
            <a:off x="4707935" y="3930854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</a:t>
            </a:r>
            <a:endParaRPr lang="en-US" altLang="ko-KR" sz="1100" dirty="0"/>
          </a:p>
        </p:txBody>
      </p:sp>
      <p:sp>
        <p:nvSpPr>
          <p:cNvPr id="29" name="Shape 218"/>
          <p:cNvSpPr/>
          <p:nvPr/>
        </p:nvSpPr>
        <p:spPr>
          <a:xfrm>
            <a:off x="2172360" y="4797292"/>
            <a:ext cx="858477" cy="525052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설정 변경</a:t>
            </a:r>
            <a:endParaRPr lang="en-US" altLang="ko-KR" sz="1100" dirty="0"/>
          </a:p>
        </p:txBody>
      </p:sp>
      <p:cxnSp>
        <p:nvCxnSpPr>
          <p:cNvPr id="30" name="Shape 224"/>
          <p:cNvCxnSpPr/>
          <p:nvPr/>
        </p:nvCxnSpPr>
        <p:spPr>
          <a:xfrm flipH="1">
            <a:off x="2626435" y="3205912"/>
            <a:ext cx="1557255" cy="15245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224"/>
          <p:cNvCxnSpPr>
            <a:stCxn id="29" idx="3"/>
            <a:endCxn id="19" idx="1"/>
          </p:cNvCxnSpPr>
          <p:nvPr/>
        </p:nvCxnSpPr>
        <p:spPr>
          <a:xfrm flipV="1">
            <a:off x="3030837" y="4442546"/>
            <a:ext cx="711364" cy="61727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224"/>
          <p:cNvCxnSpPr>
            <a:stCxn id="29" idx="3"/>
            <a:endCxn id="18" idx="1"/>
          </p:cNvCxnSpPr>
          <p:nvPr/>
        </p:nvCxnSpPr>
        <p:spPr>
          <a:xfrm flipV="1">
            <a:off x="3030837" y="5050670"/>
            <a:ext cx="706718" cy="914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24"/>
          <p:cNvCxnSpPr>
            <a:stCxn id="29" idx="3"/>
            <a:endCxn id="16" idx="1"/>
          </p:cNvCxnSpPr>
          <p:nvPr/>
        </p:nvCxnSpPr>
        <p:spPr>
          <a:xfrm>
            <a:off x="3030837" y="5059818"/>
            <a:ext cx="706718" cy="62042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224"/>
          <p:cNvCxnSpPr/>
          <p:nvPr/>
        </p:nvCxnSpPr>
        <p:spPr>
          <a:xfrm>
            <a:off x="7141608" y="4487712"/>
            <a:ext cx="5716" cy="46949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4"/>
          <p:cNvCxnSpPr/>
          <p:nvPr/>
        </p:nvCxnSpPr>
        <p:spPr>
          <a:xfrm>
            <a:off x="6387444" y="3062262"/>
            <a:ext cx="479388" cy="79401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사각형 설명선 55"/>
          <p:cNvSpPr/>
          <p:nvPr/>
        </p:nvSpPr>
        <p:spPr>
          <a:xfrm>
            <a:off x="2168538" y="5575722"/>
            <a:ext cx="972824" cy="582731"/>
          </a:xfrm>
          <a:prstGeom prst="wedgeRectCallout">
            <a:avLst>
              <a:gd name="adj1" fmla="val -21918"/>
              <a:gd name="adj2" fmla="val -732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설정을 변경한다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7819919" y="3856277"/>
            <a:ext cx="972824" cy="582731"/>
          </a:xfrm>
          <a:prstGeom prst="wedgeRectCallout">
            <a:avLst>
              <a:gd name="adj1" fmla="val -62387"/>
              <a:gd name="adj2" fmla="val 226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포트폴리오를 파일형태로 변환한다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8" name="Shape 224"/>
          <p:cNvCxnSpPr/>
          <p:nvPr/>
        </p:nvCxnSpPr>
        <p:spPr>
          <a:xfrm>
            <a:off x="5132869" y="3101877"/>
            <a:ext cx="3908" cy="724556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224"/>
          <p:cNvCxnSpPr/>
          <p:nvPr/>
        </p:nvCxnSpPr>
        <p:spPr>
          <a:xfrm flipH="1">
            <a:off x="6007958" y="3085366"/>
            <a:ext cx="5444" cy="74106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218"/>
          <p:cNvSpPr/>
          <p:nvPr/>
        </p:nvSpPr>
        <p:spPr>
          <a:xfrm>
            <a:off x="6695600" y="390809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파일 변환</a:t>
            </a:r>
            <a:endParaRPr lang="en-US" altLang="ko-KR" sz="1100" dirty="0"/>
          </a:p>
        </p:txBody>
      </p:sp>
      <p:cxnSp>
        <p:nvCxnSpPr>
          <p:cNvPr id="64" name="Shape 224"/>
          <p:cNvCxnSpPr/>
          <p:nvPr/>
        </p:nvCxnSpPr>
        <p:spPr>
          <a:xfrm flipH="1">
            <a:off x="8306331" y="2765809"/>
            <a:ext cx="60907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24"/>
          <p:cNvCxnSpPr/>
          <p:nvPr/>
        </p:nvCxnSpPr>
        <p:spPr>
          <a:xfrm flipH="1">
            <a:off x="6532537" y="2775718"/>
            <a:ext cx="60907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사각형 설명선 69"/>
          <p:cNvSpPr/>
          <p:nvPr/>
        </p:nvSpPr>
        <p:spPr>
          <a:xfrm>
            <a:off x="7472756" y="3243702"/>
            <a:ext cx="972824" cy="582731"/>
          </a:xfrm>
          <a:prstGeom prst="wedgeRectCallout">
            <a:avLst>
              <a:gd name="adj1" fmla="val -21917"/>
              <a:gd name="adj2" fmla="val -7538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제작 완료 시 홈페이지가 등록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2" name="사각형 설명선 71"/>
          <p:cNvSpPr/>
          <p:nvPr/>
        </p:nvSpPr>
        <p:spPr>
          <a:xfrm>
            <a:off x="4707934" y="5723060"/>
            <a:ext cx="885779" cy="741240"/>
          </a:xfrm>
          <a:prstGeom prst="wedgeRectCallout">
            <a:avLst>
              <a:gd name="adj1" fmla="val -21918"/>
              <a:gd name="adj2" fmla="val -732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포트폴리오를 추가 제작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삭제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사각형 설명선 74"/>
          <p:cNvSpPr/>
          <p:nvPr/>
        </p:nvSpPr>
        <p:spPr>
          <a:xfrm>
            <a:off x="5602695" y="4696054"/>
            <a:ext cx="929449" cy="879668"/>
          </a:xfrm>
          <a:prstGeom prst="wedgeRectCallout">
            <a:avLst>
              <a:gd name="adj1" fmla="val -21918"/>
              <a:gd name="adj2" fmla="val -732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관리자에게 자신의 포트폴리오를 수정 신청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Shape 218"/>
          <p:cNvSpPr/>
          <p:nvPr/>
        </p:nvSpPr>
        <p:spPr>
          <a:xfrm>
            <a:off x="9909293" y="3908098"/>
            <a:ext cx="858477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조회</a:t>
            </a:r>
            <a:endParaRPr lang="en-US" altLang="ko-KR" sz="1100" dirty="0"/>
          </a:p>
        </p:txBody>
      </p:sp>
      <p:cxnSp>
        <p:nvCxnSpPr>
          <p:cNvPr id="77" name="Shape 224"/>
          <p:cNvCxnSpPr/>
          <p:nvPr/>
        </p:nvCxnSpPr>
        <p:spPr>
          <a:xfrm flipH="1">
            <a:off x="10323571" y="3085366"/>
            <a:ext cx="5444" cy="74106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사각형 설명선 77"/>
          <p:cNvSpPr/>
          <p:nvPr/>
        </p:nvSpPr>
        <p:spPr>
          <a:xfrm>
            <a:off x="9906707" y="4709995"/>
            <a:ext cx="1292107" cy="612349"/>
          </a:xfrm>
          <a:prstGeom prst="wedgeRectCallout">
            <a:avLst>
              <a:gd name="adj1" fmla="val -21917"/>
              <a:gd name="adj2" fmla="val -698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조회 시 제작하는 페이지로 이동한다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2850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PF-RS-21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포트폴리오 관리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8"/>
          <p:cNvSpPr/>
          <p:nvPr/>
        </p:nvSpPr>
        <p:spPr>
          <a:xfrm>
            <a:off x="9517072" y="2392170"/>
            <a:ext cx="2148163" cy="227718"/>
          </a:xfrm>
          <a:prstGeom prst="wedgeRectCallout">
            <a:avLst>
              <a:gd name="adj1" fmla="val -52416"/>
              <a:gd name="adj2" fmla="val 209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미확인 포트폴리오를 확인한다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1806895" y="2753474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회원 포트폴리오 관리</a:t>
            </a:r>
            <a:endParaRPr lang="en-US" altLang="ko-KR" sz="1100" dirty="0"/>
          </a:p>
        </p:txBody>
      </p:sp>
      <p:sp>
        <p:nvSpPr>
          <p:cNvPr id="12" name="Shape 218"/>
          <p:cNvSpPr/>
          <p:nvPr/>
        </p:nvSpPr>
        <p:spPr>
          <a:xfrm>
            <a:off x="5111851" y="3976683"/>
            <a:ext cx="2538104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테마 관리</a:t>
            </a:r>
            <a:endParaRPr lang="en-US" altLang="ko-KR" sz="1100" dirty="0"/>
          </a:p>
        </p:txBody>
      </p:sp>
      <p:cxnSp>
        <p:nvCxnSpPr>
          <p:cNvPr id="13" name="Shape 224"/>
          <p:cNvCxnSpPr/>
          <p:nvPr/>
        </p:nvCxnSpPr>
        <p:spPr>
          <a:xfrm flipV="1">
            <a:off x="4464024" y="2482114"/>
            <a:ext cx="578701" cy="2713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218"/>
          <p:cNvSpPr/>
          <p:nvPr/>
        </p:nvSpPr>
        <p:spPr>
          <a:xfrm>
            <a:off x="5095287" y="2753474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성공한 포트폴리오 리스트</a:t>
            </a:r>
            <a:endParaRPr lang="en-US" altLang="ko-KR" sz="1100" dirty="0"/>
          </a:p>
        </p:txBody>
      </p:sp>
      <p:sp>
        <p:nvSpPr>
          <p:cNvPr id="15" name="Shape 218"/>
          <p:cNvSpPr/>
          <p:nvPr/>
        </p:nvSpPr>
        <p:spPr>
          <a:xfrm>
            <a:off x="5095287" y="3108486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부적절한 포트폴리오 리스트</a:t>
            </a:r>
            <a:endParaRPr lang="en-US" altLang="ko-KR" sz="1100" dirty="0"/>
          </a:p>
        </p:txBody>
      </p:sp>
      <p:sp>
        <p:nvSpPr>
          <p:cNvPr id="16" name="Shape 218"/>
          <p:cNvSpPr/>
          <p:nvPr/>
        </p:nvSpPr>
        <p:spPr>
          <a:xfrm>
            <a:off x="1806895" y="4210664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포트폴리오 테마</a:t>
            </a:r>
            <a:r>
              <a:rPr lang="en-US" altLang="ko-KR" sz="1100" dirty="0"/>
              <a:t>/ </a:t>
            </a:r>
            <a:r>
              <a:rPr lang="ko-KR" altLang="en-US" sz="1100" dirty="0"/>
              <a:t>구성 사항 관리</a:t>
            </a:r>
            <a:endParaRPr lang="en-US" altLang="ko-KR" sz="1100" dirty="0"/>
          </a:p>
        </p:txBody>
      </p:sp>
      <p:sp>
        <p:nvSpPr>
          <p:cNvPr id="18" name="Shape 218"/>
          <p:cNvSpPr/>
          <p:nvPr/>
        </p:nvSpPr>
        <p:spPr>
          <a:xfrm>
            <a:off x="1823520" y="5554056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포트폴리오 주문 관리</a:t>
            </a:r>
            <a:endParaRPr lang="en-US" altLang="ko-KR" sz="1100" dirty="0"/>
          </a:p>
        </p:txBody>
      </p:sp>
      <p:sp>
        <p:nvSpPr>
          <p:cNvPr id="19" name="Shape 218"/>
          <p:cNvSpPr/>
          <p:nvPr/>
        </p:nvSpPr>
        <p:spPr>
          <a:xfrm>
            <a:off x="5095287" y="2398462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전체 회원 포트폴리오 리스트</a:t>
            </a:r>
            <a:endParaRPr lang="en-US" altLang="ko-KR" sz="1100" dirty="0"/>
          </a:p>
        </p:txBody>
      </p:sp>
      <p:cxnSp>
        <p:nvCxnSpPr>
          <p:cNvPr id="20" name="Shape 224"/>
          <p:cNvCxnSpPr/>
          <p:nvPr/>
        </p:nvCxnSpPr>
        <p:spPr>
          <a:xfrm>
            <a:off x="4480217" y="2880228"/>
            <a:ext cx="559268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4"/>
          <p:cNvCxnSpPr/>
          <p:nvPr/>
        </p:nvCxnSpPr>
        <p:spPr>
          <a:xfrm>
            <a:off x="4478783" y="3011326"/>
            <a:ext cx="534422" cy="2111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hape 224"/>
          <p:cNvCxnSpPr/>
          <p:nvPr/>
        </p:nvCxnSpPr>
        <p:spPr>
          <a:xfrm flipV="1">
            <a:off x="4493018" y="4090046"/>
            <a:ext cx="540042" cy="2027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hape 224"/>
          <p:cNvCxnSpPr/>
          <p:nvPr/>
        </p:nvCxnSpPr>
        <p:spPr>
          <a:xfrm>
            <a:off x="4483353" y="4363706"/>
            <a:ext cx="559372" cy="1267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Shape 218"/>
          <p:cNvSpPr/>
          <p:nvPr/>
        </p:nvSpPr>
        <p:spPr>
          <a:xfrm>
            <a:off x="5111851" y="4319458"/>
            <a:ext cx="2538104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구성 사항 관리</a:t>
            </a:r>
            <a:endParaRPr lang="en-US" altLang="ko-KR" sz="1100" dirty="0"/>
          </a:p>
        </p:txBody>
      </p:sp>
      <p:sp>
        <p:nvSpPr>
          <p:cNvPr id="48" name="Shape 218"/>
          <p:cNvSpPr/>
          <p:nvPr/>
        </p:nvSpPr>
        <p:spPr>
          <a:xfrm>
            <a:off x="5111912" y="5687746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제작 중인 포트폴리오 관리</a:t>
            </a:r>
            <a:endParaRPr lang="en-US" altLang="ko-KR" sz="1100" dirty="0"/>
          </a:p>
        </p:txBody>
      </p:sp>
      <p:sp>
        <p:nvSpPr>
          <p:cNvPr id="49" name="Shape 218"/>
          <p:cNvSpPr/>
          <p:nvPr/>
        </p:nvSpPr>
        <p:spPr>
          <a:xfrm>
            <a:off x="5111912" y="6025654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ko-KR" altLang="en-US" sz="1100" dirty="0"/>
              <a:t>수정 중인 포트폴리오 관리</a:t>
            </a:r>
            <a:endParaRPr lang="en-US" altLang="ko-KR" sz="1100" dirty="0"/>
          </a:p>
        </p:txBody>
      </p:sp>
      <p:sp>
        <p:nvSpPr>
          <p:cNvPr id="50" name="Shape 218"/>
          <p:cNvSpPr/>
          <p:nvPr/>
        </p:nvSpPr>
        <p:spPr>
          <a:xfrm>
            <a:off x="5120194" y="5051444"/>
            <a:ext cx="2554668" cy="25350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신청 관리</a:t>
            </a:r>
            <a:endParaRPr lang="en-US" altLang="ko-KR" sz="1100" dirty="0"/>
          </a:p>
        </p:txBody>
      </p:sp>
      <p:cxnSp>
        <p:nvCxnSpPr>
          <p:cNvPr id="62" name="Shape 224"/>
          <p:cNvCxnSpPr/>
          <p:nvPr/>
        </p:nvCxnSpPr>
        <p:spPr>
          <a:xfrm flipV="1">
            <a:off x="4470501" y="5335705"/>
            <a:ext cx="578701" cy="2713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hape 224"/>
          <p:cNvCxnSpPr/>
          <p:nvPr/>
        </p:nvCxnSpPr>
        <p:spPr>
          <a:xfrm>
            <a:off x="4470501" y="5672704"/>
            <a:ext cx="578701" cy="1348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hape 224"/>
          <p:cNvCxnSpPr/>
          <p:nvPr/>
        </p:nvCxnSpPr>
        <p:spPr>
          <a:xfrm>
            <a:off x="4470501" y="5755288"/>
            <a:ext cx="526415" cy="3454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hape 218"/>
          <p:cNvSpPr/>
          <p:nvPr/>
        </p:nvSpPr>
        <p:spPr>
          <a:xfrm>
            <a:off x="8395460" y="2399637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미확인</a:t>
            </a:r>
            <a:r>
              <a:rPr lang="en-US" altLang="ko-KR" sz="1100" dirty="0"/>
              <a:t>/</a:t>
            </a: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Shape 218"/>
          <p:cNvSpPr/>
          <p:nvPr/>
        </p:nvSpPr>
        <p:spPr>
          <a:xfrm>
            <a:off x="8395459" y="2753474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정지</a:t>
            </a:r>
            <a:endParaRPr lang="en-US" altLang="ko-KR" sz="1100" dirty="0"/>
          </a:p>
        </p:txBody>
      </p:sp>
      <p:sp>
        <p:nvSpPr>
          <p:cNvPr id="67" name="Shape 218"/>
          <p:cNvSpPr/>
          <p:nvPr/>
        </p:nvSpPr>
        <p:spPr>
          <a:xfrm>
            <a:off x="8395459" y="3103977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해제</a:t>
            </a:r>
            <a:endParaRPr lang="en-US" altLang="ko-KR" sz="1100" dirty="0"/>
          </a:p>
        </p:txBody>
      </p:sp>
      <p:sp>
        <p:nvSpPr>
          <p:cNvPr id="69" name="Shape 218"/>
          <p:cNvSpPr/>
          <p:nvPr/>
        </p:nvSpPr>
        <p:spPr>
          <a:xfrm>
            <a:off x="8395459" y="3454480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회원</a:t>
            </a:r>
            <a:r>
              <a:rPr lang="en-US" altLang="ko-KR" sz="1100" dirty="0"/>
              <a:t>ID </a:t>
            </a:r>
            <a:r>
              <a:rPr lang="ko-KR" altLang="en-US" sz="1100" dirty="0"/>
              <a:t>검색</a:t>
            </a:r>
            <a:endParaRPr lang="en-US" altLang="ko-KR" sz="1100" dirty="0"/>
          </a:p>
        </p:txBody>
      </p:sp>
      <p:cxnSp>
        <p:nvCxnSpPr>
          <p:cNvPr id="70" name="Shape 224"/>
          <p:cNvCxnSpPr/>
          <p:nvPr/>
        </p:nvCxnSpPr>
        <p:spPr>
          <a:xfrm flipV="1">
            <a:off x="7702517" y="2525216"/>
            <a:ext cx="639038" cy="581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hape 224"/>
          <p:cNvCxnSpPr/>
          <p:nvPr/>
        </p:nvCxnSpPr>
        <p:spPr>
          <a:xfrm>
            <a:off x="7702517" y="2617794"/>
            <a:ext cx="621764" cy="2624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hape 224"/>
          <p:cNvCxnSpPr/>
          <p:nvPr/>
        </p:nvCxnSpPr>
        <p:spPr>
          <a:xfrm flipH="1">
            <a:off x="7702518" y="2966996"/>
            <a:ext cx="621763" cy="2682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224"/>
          <p:cNvCxnSpPr/>
          <p:nvPr/>
        </p:nvCxnSpPr>
        <p:spPr>
          <a:xfrm>
            <a:off x="7742402" y="3258661"/>
            <a:ext cx="559268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224"/>
          <p:cNvCxnSpPr/>
          <p:nvPr/>
        </p:nvCxnSpPr>
        <p:spPr>
          <a:xfrm>
            <a:off x="7746188" y="3348884"/>
            <a:ext cx="534422" cy="2111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사각형 설명선 83"/>
          <p:cNvSpPr/>
          <p:nvPr/>
        </p:nvSpPr>
        <p:spPr>
          <a:xfrm>
            <a:off x="9517073" y="2779264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열람을 정지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사각형 설명선 84"/>
          <p:cNvSpPr/>
          <p:nvPr/>
        </p:nvSpPr>
        <p:spPr>
          <a:xfrm>
            <a:off x="9517072" y="3116362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정지를 해제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사각형 설명선 85"/>
          <p:cNvSpPr/>
          <p:nvPr/>
        </p:nvSpPr>
        <p:spPr>
          <a:xfrm>
            <a:off x="9517072" y="3453460"/>
            <a:ext cx="2281228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</a:t>
            </a:r>
            <a:r>
              <a:rPr lang="en-US" altLang="ko-KR" sz="1000" dirty="0">
                <a:solidFill>
                  <a:schemeClr val="bg1"/>
                </a:solidFill>
              </a:rPr>
              <a:t>ID</a:t>
            </a:r>
            <a:r>
              <a:rPr lang="ko-KR" altLang="en-US" sz="1000" dirty="0">
                <a:solidFill>
                  <a:schemeClr val="bg1"/>
                </a:solidFill>
              </a:rPr>
              <a:t>로 정지 포트폴리오 조회한다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7" name="사각형 설명선 86"/>
          <p:cNvSpPr/>
          <p:nvPr/>
        </p:nvSpPr>
        <p:spPr>
          <a:xfrm>
            <a:off x="9519194" y="3991182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테마를 추가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삭제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Shape 218"/>
          <p:cNvSpPr/>
          <p:nvPr/>
        </p:nvSpPr>
        <p:spPr>
          <a:xfrm>
            <a:off x="8395459" y="3976683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추가</a:t>
            </a:r>
            <a:r>
              <a:rPr lang="en-US" altLang="ko-KR" sz="1100" dirty="0"/>
              <a:t>/</a:t>
            </a: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cxnSp>
        <p:nvCxnSpPr>
          <p:cNvPr id="89" name="Shape 224"/>
          <p:cNvCxnSpPr/>
          <p:nvPr/>
        </p:nvCxnSpPr>
        <p:spPr>
          <a:xfrm flipV="1">
            <a:off x="7702517" y="4105041"/>
            <a:ext cx="639038" cy="581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hape 224"/>
          <p:cNvCxnSpPr/>
          <p:nvPr/>
        </p:nvCxnSpPr>
        <p:spPr>
          <a:xfrm flipV="1">
            <a:off x="7702517" y="4454244"/>
            <a:ext cx="639038" cy="581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Shape 218"/>
          <p:cNvSpPr/>
          <p:nvPr/>
        </p:nvSpPr>
        <p:spPr>
          <a:xfrm>
            <a:off x="8395459" y="4325886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추가</a:t>
            </a:r>
            <a:r>
              <a:rPr lang="en-US" altLang="ko-KR" sz="1100" dirty="0"/>
              <a:t>/</a:t>
            </a:r>
            <a:r>
              <a:rPr lang="ko-KR" altLang="en-US" sz="1100" dirty="0"/>
              <a:t>삭제</a:t>
            </a:r>
            <a:endParaRPr lang="en-US" altLang="ko-KR" sz="1100" dirty="0"/>
          </a:p>
        </p:txBody>
      </p:sp>
      <p:sp>
        <p:nvSpPr>
          <p:cNvPr id="92" name="사각형 설명선 91"/>
          <p:cNvSpPr/>
          <p:nvPr/>
        </p:nvSpPr>
        <p:spPr>
          <a:xfrm>
            <a:off x="9519194" y="4343290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테마를 추가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삭제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사각형 설명선 92"/>
          <p:cNvSpPr/>
          <p:nvPr/>
        </p:nvSpPr>
        <p:spPr>
          <a:xfrm>
            <a:off x="9517072" y="4702308"/>
            <a:ext cx="2148163" cy="227718"/>
          </a:xfrm>
          <a:prstGeom prst="wedgeRectCallout">
            <a:avLst>
              <a:gd name="adj1" fmla="val -52416"/>
              <a:gd name="adj2" fmla="val 209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목록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별로 검색한다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Shape 218"/>
          <p:cNvSpPr/>
          <p:nvPr/>
        </p:nvSpPr>
        <p:spPr>
          <a:xfrm>
            <a:off x="8395459" y="4716288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목록 검색</a:t>
            </a:r>
            <a:endParaRPr lang="en-US" altLang="ko-KR" sz="1100" dirty="0"/>
          </a:p>
        </p:txBody>
      </p:sp>
      <p:sp>
        <p:nvSpPr>
          <p:cNvPr id="95" name="Shape 218"/>
          <p:cNvSpPr/>
          <p:nvPr/>
        </p:nvSpPr>
        <p:spPr>
          <a:xfrm>
            <a:off x="8395459" y="5046935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/>
              <a:t>조회</a:t>
            </a:r>
            <a:endParaRPr lang="en-US" altLang="ko-KR" sz="1100" dirty="0"/>
          </a:p>
        </p:txBody>
      </p:sp>
      <p:sp>
        <p:nvSpPr>
          <p:cNvPr id="96" name="Shape 218"/>
          <p:cNvSpPr/>
          <p:nvPr/>
        </p:nvSpPr>
        <p:spPr>
          <a:xfrm>
            <a:off x="8395459" y="6269351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완료</a:t>
            </a:r>
            <a:endParaRPr lang="en-US" altLang="ko-KR" sz="1100" dirty="0"/>
          </a:p>
        </p:txBody>
      </p:sp>
      <p:sp>
        <p:nvSpPr>
          <p:cNvPr id="97" name="Shape 218"/>
          <p:cNvSpPr/>
          <p:nvPr/>
        </p:nvSpPr>
        <p:spPr>
          <a:xfrm>
            <a:off x="8395459" y="5941254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작업시작</a:t>
            </a:r>
            <a:endParaRPr lang="en-US" altLang="ko-KR" sz="1100" dirty="0"/>
          </a:p>
        </p:txBody>
      </p:sp>
      <p:cxnSp>
        <p:nvCxnSpPr>
          <p:cNvPr id="98" name="Shape 224"/>
          <p:cNvCxnSpPr/>
          <p:nvPr/>
        </p:nvCxnSpPr>
        <p:spPr>
          <a:xfrm flipV="1">
            <a:off x="7742402" y="4880578"/>
            <a:ext cx="599153" cy="2058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hape 224"/>
          <p:cNvCxnSpPr/>
          <p:nvPr/>
        </p:nvCxnSpPr>
        <p:spPr>
          <a:xfrm>
            <a:off x="7742402" y="5176666"/>
            <a:ext cx="602247" cy="30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사각형 설명선 102"/>
          <p:cNvSpPr/>
          <p:nvPr/>
        </p:nvSpPr>
        <p:spPr>
          <a:xfrm>
            <a:off x="9517072" y="5051444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신청 내용을 조회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사각형 설명선 103"/>
          <p:cNvSpPr/>
          <p:nvPr/>
        </p:nvSpPr>
        <p:spPr>
          <a:xfrm>
            <a:off x="9537849" y="5376825"/>
            <a:ext cx="2148163" cy="533508"/>
          </a:xfrm>
          <a:prstGeom prst="wedgeRectCallout">
            <a:avLst>
              <a:gd name="adj1" fmla="val -53970"/>
              <a:gd name="adj2" fmla="val -21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포트폴리오 작업을 선택 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 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제작 중</a:t>
            </a: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수정 중 포트폴리오 관리로 등록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5" name="사각형 설명선 104"/>
          <p:cNvSpPr/>
          <p:nvPr/>
        </p:nvSpPr>
        <p:spPr>
          <a:xfrm>
            <a:off x="9517072" y="5963412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제작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수정 작업을 시작한다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7" name="Shape 218"/>
          <p:cNvSpPr/>
          <p:nvPr/>
        </p:nvSpPr>
        <p:spPr>
          <a:xfrm>
            <a:off x="8395459" y="5377582"/>
            <a:ext cx="983535" cy="2625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선택</a:t>
            </a:r>
            <a:endParaRPr lang="en-US" altLang="ko-KR" sz="1100" dirty="0"/>
          </a:p>
        </p:txBody>
      </p:sp>
      <p:cxnSp>
        <p:nvCxnSpPr>
          <p:cNvPr id="111" name="Shape 224"/>
          <p:cNvCxnSpPr/>
          <p:nvPr/>
        </p:nvCxnSpPr>
        <p:spPr>
          <a:xfrm>
            <a:off x="7742402" y="5269952"/>
            <a:ext cx="559268" cy="2251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hape 224"/>
          <p:cNvCxnSpPr/>
          <p:nvPr/>
        </p:nvCxnSpPr>
        <p:spPr>
          <a:xfrm>
            <a:off x="7984354" y="5896342"/>
            <a:ext cx="357201" cy="17617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hape 224"/>
          <p:cNvCxnSpPr/>
          <p:nvPr/>
        </p:nvCxnSpPr>
        <p:spPr>
          <a:xfrm>
            <a:off x="7984354" y="6085190"/>
            <a:ext cx="339927" cy="1939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7849019" y="5896342"/>
            <a:ext cx="138079" cy="191240"/>
            <a:chOff x="7845425" y="5961910"/>
            <a:chExt cx="138079" cy="191240"/>
          </a:xfrm>
        </p:grpSpPr>
        <p:cxnSp>
          <p:nvCxnSpPr>
            <p:cNvPr id="165" name="직선 연결선 164"/>
            <p:cNvCxnSpPr/>
            <p:nvPr/>
          </p:nvCxnSpPr>
          <p:spPr>
            <a:xfrm flipH="1">
              <a:off x="7845425" y="5963412"/>
              <a:ext cx="1" cy="189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845425" y="5961910"/>
              <a:ext cx="13807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V="1">
              <a:off x="7845425" y="6152259"/>
              <a:ext cx="13807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직선 연결선 183"/>
          <p:cNvCxnSpPr/>
          <p:nvPr/>
        </p:nvCxnSpPr>
        <p:spPr>
          <a:xfrm>
            <a:off x="7674862" y="5804756"/>
            <a:ext cx="174157" cy="158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7670042" y="6006613"/>
            <a:ext cx="176234" cy="142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사각형 설명선 189"/>
          <p:cNvSpPr/>
          <p:nvPr/>
        </p:nvSpPr>
        <p:spPr>
          <a:xfrm>
            <a:off x="9517072" y="6283132"/>
            <a:ext cx="2148163" cy="227718"/>
          </a:xfrm>
          <a:prstGeom prst="wedgeRectCallout">
            <a:avLst>
              <a:gd name="adj1" fmla="val -52809"/>
              <a:gd name="adj2" fmla="val 20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제작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수정 작업을 완료한다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3394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취업뉴스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4002620" y="3454761"/>
            <a:ext cx="1241517" cy="37654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서브 메뉴 취업뉴스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059767" y="3939561"/>
            <a:ext cx="1289592" cy="506944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1. COMMUNITY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3349359" y="4174407"/>
            <a:ext cx="33590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3685261" y="3920508"/>
            <a:ext cx="1085616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취업뉴스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5367386" y="392050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취업뉴스 목록조회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4870249" y="4174407"/>
            <a:ext cx="43853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6032860" y="3454761"/>
            <a:ext cx="1087443" cy="350295"/>
          </a:xfrm>
          <a:prstGeom prst="wedgeRectCallout">
            <a:avLst>
              <a:gd name="adj1" fmla="val -39614"/>
              <a:gd name="adj2" fmla="val 850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취업뉴스 목록 조회</a:t>
            </a:r>
          </a:p>
        </p:txBody>
      </p:sp>
      <p:cxnSp>
        <p:nvCxnSpPr>
          <p:cNvPr id="19" name="Shape 224">
            <a:extLst>
              <a:ext uri="{FF2B5EF4-FFF2-40B4-BE49-F238E27FC236}">
                <a16:creationId xmlns:a16="http://schemas.microsoft.com/office/drawing/2014/main" id="{08EAE933-29B5-4F97-A3CC-F84672C24574}"/>
              </a:ext>
            </a:extLst>
          </p:cNvPr>
          <p:cNvCxnSpPr>
            <a:cxnSpLocks/>
          </p:cNvCxnSpPr>
          <p:nvPr/>
        </p:nvCxnSpPr>
        <p:spPr>
          <a:xfrm>
            <a:off x="7187351" y="4188037"/>
            <a:ext cx="43853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218">
            <a:extLst>
              <a:ext uri="{FF2B5EF4-FFF2-40B4-BE49-F238E27FC236}">
                <a16:creationId xmlns:a16="http://schemas.microsoft.com/office/drawing/2014/main" id="{FBB54EE5-CAC5-4ADA-833A-B5B6061D639C}"/>
              </a:ext>
            </a:extLst>
          </p:cNvPr>
          <p:cNvSpPr/>
          <p:nvPr/>
        </p:nvSpPr>
        <p:spPr>
          <a:xfrm>
            <a:off x="7625890" y="353062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취업뉴스 검색조회</a:t>
            </a:r>
            <a:endParaRPr lang="en-US" altLang="ko-KR" sz="1100" dirty="0"/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F7350661-2983-4CEE-A58A-DB7A15E074F4}"/>
              </a:ext>
            </a:extLst>
          </p:cNvPr>
          <p:cNvSpPr/>
          <p:nvPr/>
        </p:nvSpPr>
        <p:spPr>
          <a:xfrm>
            <a:off x="7610711" y="431976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취업뉴스 날짜 별     조회</a:t>
            </a:r>
            <a:endParaRPr lang="en-US" altLang="ko-KR" sz="1100" dirty="0"/>
          </a:p>
        </p:txBody>
      </p:sp>
      <p:cxnSp>
        <p:nvCxnSpPr>
          <p:cNvPr id="22" name="Shape 224">
            <a:extLst>
              <a:ext uri="{FF2B5EF4-FFF2-40B4-BE49-F238E27FC236}">
                <a16:creationId xmlns:a16="http://schemas.microsoft.com/office/drawing/2014/main" id="{E87FA9F3-51C6-4F82-9425-631EE91F4C03}"/>
              </a:ext>
            </a:extLst>
          </p:cNvPr>
          <p:cNvCxnSpPr>
            <a:cxnSpLocks/>
          </p:cNvCxnSpPr>
          <p:nvPr/>
        </p:nvCxnSpPr>
        <p:spPr>
          <a:xfrm>
            <a:off x="9508252" y="4188037"/>
            <a:ext cx="43853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18">
            <a:extLst>
              <a:ext uri="{FF2B5EF4-FFF2-40B4-BE49-F238E27FC236}">
                <a16:creationId xmlns:a16="http://schemas.microsoft.com/office/drawing/2014/main" id="{E57667F1-C27D-4732-B6D6-366BB377D0C7}"/>
              </a:ext>
            </a:extLst>
          </p:cNvPr>
          <p:cNvSpPr/>
          <p:nvPr/>
        </p:nvSpPr>
        <p:spPr>
          <a:xfrm>
            <a:off x="9983040" y="392050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6. </a:t>
            </a:r>
            <a:r>
              <a:rPr lang="ko-KR" altLang="en-US" sz="1100" dirty="0"/>
              <a:t>취업뉴스 상세보기</a:t>
            </a:r>
            <a:endParaRPr lang="en-US" altLang="ko-KR" sz="1100" dirty="0"/>
          </a:p>
        </p:txBody>
      </p:sp>
      <p:sp>
        <p:nvSpPr>
          <p:cNvPr id="24" name="사각형 설명선 10">
            <a:extLst>
              <a:ext uri="{FF2B5EF4-FFF2-40B4-BE49-F238E27FC236}">
                <a16:creationId xmlns:a16="http://schemas.microsoft.com/office/drawing/2014/main" id="{B52C101B-FB8F-4C7C-9674-65FB49DD8424}"/>
              </a:ext>
            </a:extLst>
          </p:cNvPr>
          <p:cNvSpPr/>
          <p:nvPr/>
        </p:nvSpPr>
        <p:spPr>
          <a:xfrm>
            <a:off x="8651831" y="3048603"/>
            <a:ext cx="1056373" cy="350295"/>
          </a:xfrm>
          <a:prstGeom prst="wedgeRectCallout">
            <a:avLst>
              <a:gd name="adj1" fmla="val -39614"/>
              <a:gd name="adj2" fmla="val 850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취업뉴스 검색 조회</a:t>
            </a:r>
          </a:p>
        </p:txBody>
      </p:sp>
      <p:sp>
        <p:nvSpPr>
          <p:cNvPr id="25" name="사각형 설명선 10">
            <a:extLst>
              <a:ext uri="{FF2B5EF4-FFF2-40B4-BE49-F238E27FC236}">
                <a16:creationId xmlns:a16="http://schemas.microsoft.com/office/drawing/2014/main" id="{73A04647-2E66-4A80-973C-AE27B51D38D8}"/>
              </a:ext>
            </a:extLst>
          </p:cNvPr>
          <p:cNvSpPr/>
          <p:nvPr/>
        </p:nvSpPr>
        <p:spPr>
          <a:xfrm>
            <a:off x="8647856" y="4989658"/>
            <a:ext cx="1181359" cy="507014"/>
          </a:xfrm>
          <a:prstGeom prst="wedgeRectCallout">
            <a:avLst>
              <a:gd name="adj1" fmla="val -34167"/>
              <a:gd name="adj2" fmla="val -854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취업뉴스 날짜 별    조회</a:t>
            </a:r>
          </a:p>
        </p:txBody>
      </p:sp>
      <p:cxnSp>
        <p:nvCxnSpPr>
          <p:cNvPr id="26" name="Shape 224">
            <a:extLst>
              <a:ext uri="{FF2B5EF4-FFF2-40B4-BE49-F238E27FC236}">
                <a16:creationId xmlns:a16="http://schemas.microsoft.com/office/drawing/2014/main" id="{1699C61D-A879-4CF3-A67A-D8AFB81DF197}"/>
              </a:ext>
            </a:extLst>
          </p:cNvPr>
          <p:cNvCxnSpPr>
            <a:cxnSpLocks/>
          </p:cNvCxnSpPr>
          <p:nvPr/>
        </p:nvCxnSpPr>
        <p:spPr>
          <a:xfrm>
            <a:off x="10705681" y="4581875"/>
            <a:ext cx="0" cy="40778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218">
            <a:extLst>
              <a:ext uri="{FF2B5EF4-FFF2-40B4-BE49-F238E27FC236}">
                <a16:creationId xmlns:a16="http://schemas.microsoft.com/office/drawing/2014/main" id="{7B25C640-0468-4886-96CE-91EA662A8B96}"/>
              </a:ext>
            </a:extLst>
          </p:cNvPr>
          <p:cNvSpPr/>
          <p:nvPr/>
        </p:nvSpPr>
        <p:spPr>
          <a:xfrm>
            <a:off x="9829222" y="506169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7. </a:t>
            </a:r>
            <a:r>
              <a:rPr lang="ko-KR" altLang="en-US" sz="1100" dirty="0"/>
              <a:t>취업뉴스 </a:t>
            </a:r>
            <a:r>
              <a:rPr lang="en-US" altLang="ko-KR" sz="1100" dirty="0"/>
              <a:t>SNS</a:t>
            </a:r>
            <a:r>
              <a:rPr lang="ko-KR" altLang="en-US" sz="1100" dirty="0"/>
              <a:t>공유</a:t>
            </a:r>
            <a:endParaRPr lang="en-US" altLang="ko-KR" sz="1100" dirty="0"/>
          </a:p>
        </p:txBody>
      </p:sp>
      <p:sp>
        <p:nvSpPr>
          <p:cNvPr id="28" name="사각형 설명선 10">
            <a:extLst>
              <a:ext uri="{FF2B5EF4-FFF2-40B4-BE49-F238E27FC236}">
                <a16:creationId xmlns:a16="http://schemas.microsoft.com/office/drawing/2014/main" id="{832D8F73-D9CC-468A-9E42-017544575F92}"/>
              </a:ext>
            </a:extLst>
          </p:cNvPr>
          <p:cNvSpPr/>
          <p:nvPr/>
        </p:nvSpPr>
        <p:spPr>
          <a:xfrm>
            <a:off x="10277471" y="5780839"/>
            <a:ext cx="856420" cy="422035"/>
          </a:xfrm>
          <a:prstGeom prst="wedgeRectCallout">
            <a:avLst>
              <a:gd name="adj1" fmla="val -34167"/>
              <a:gd name="adj2" fmla="val -854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SNS </a:t>
            </a:r>
            <a:r>
              <a:rPr lang="ko-KR" altLang="en-US" sz="1000" dirty="0">
                <a:solidFill>
                  <a:schemeClr val="bg1"/>
                </a:solidFill>
              </a:rPr>
              <a:t>공유 기능</a:t>
            </a:r>
          </a:p>
        </p:txBody>
      </p:sp>
    </p:spTree>
    <p:extLst>
      <p:ext uri="{BB962C8B-B14F-4D97-AF65-F5344CB8AC3E}">
        <p14:creationId xmlns:p14="http://schemas.microsoft.com/office/powerpoint/2010/main" val="283482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1997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채용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4086926" y="3741576"/>
            <a:ext cx="1080121" cy="37654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서브 메뉴  채용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144073" y="4226376"/>
            <a:ext cx="1289592" cy="506944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1. COMMUNITY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3433665" y="4461222"/>
            <a:ext cx="33590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3769567" y="4207323"/>
            <a:ext cx="1085616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채용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 flipV="1">
            <a:off x="4954555" y="4460831"/>
            <a:ext cx="307910" cy="39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24">
            <a:extLst>
              <a:ext uri="{FF2B5EF4-FFF2-40B4-BE49-F238E27FC236}">
                <a16:creationId xmlns:a16="http://schemas.microsoft.com/office/drawing/2014/main" id="{08EAE933-29B5-4F97-A3CC-F84672C24574}"/>
              </a:ext>
            </a:extLst>
          </p:cNvPr>
          <p:cNvCxnSpPr>
            <a:cxnSpLocks/>
          </p:cNvCxnSpPr>
          <p:nvPr/>
        </p:nvCxnSpPr>
        <p:spPr>
          <a:xfrm>
            <a:off x="6861109" y="4437528"/>
            <a:ext cx="351453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218">
            <a:extLst>
              <a:ext uri="{FF2B5EF4-FFF2-40B4-BE49-F238E27FC236}">
                <a16:creationId xmlns:a16="http://schemas.microsoft.com/office/drawing/2014/main" id="{FBB54EE5-CAC5-4ADA-833A-B5B6061D639C}"/>
              </a:ext>
            </a:extLst>
          </p:cNvPr>
          <p:cNvSpPr/>
          <p:nvPr/>
        </p:nvSpPr>
        <p:spPr>
          <a:xfrm>
            <a:off x="5365507" y="3550740"/>
            <a:ext cx="141784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키워드</a:t>
            </a:r>
            <a:r>
              <a:rPr lang="en-US" altLang="ko-KR" sz="1100" dirty="0"/>
              <a:t>,</a:t>
            </a:r>
            <a:r>
              <a:rPr lang="ko-KR" altLang="en-US" sz="1100" dirty="0"/>
              <a:t> 기업명       검색조회</a:t>
            </a:r>
            <a:endParaRPr lang="en-US" altLang="ko-KR" sz="1100" dirty="0"/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F7350661-2983-4CEE-A58A-DB7A15E074F4}"/>
              </a:ext>
            </a:extLst>
          </p:cNvPr>
          <p:cNvSpPr/>
          <p:nvPr/>
        </p:nvSpPr>
        <p:spPr>
          <a:xfrm>
            <a:off x="7239480" y="4172427"/>
            <a:ext cx="1197270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</a:t>
            </a:r>
            <a:r>
              <a:rPr lang="ko-KR" altLang="en-US" sz="1100" dirty="0"/>
              <a:t>기업 정보      </a:t>
            </a:r>
            <a:endParaRPr lang="en-US" altLang="ko-KR" sz="1100" dirty="0"/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cxnSp>
        <p:nvCxnSpPr>
          <p:cNvPr id="22" name="Shape 224">
            <a:extLst>
              <a:ext uri="{FF2B5EF4-FFF2-40B4-BE49-F238E27FC236}">
                <a16:creationId xmlns:a16="http://schemas.microsoft.com/office/drawing/2014/main" id="{E87FA9F3-51C6-4F82-9425-631EE91F4C03}"/>
              </a:ext>
            </a:extLst>
          </p:cNvPr>
          <p:cNvCxnSpPr>
            <a:cxnSpLocks/>
          </p:cNvCxnSpPr>
          <p:nvPr/>
        </p:nvCxnSpPr>
        <p:spPr>
          <a:xfrm>
            <a:off x="9592558" y="4474852"/>
            <a:ext cx="43853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사각형 설명선 10">
            <a:extLst>
              <a:ext uri="{FF2B5EF4-FFF2-40B4-BE49-F238E27FC236}">
                <a16:creationId xmlns:a16="http://schemas.microsoft.com/office/drawing/2014/main" id="{B52C101B-FB8F-4C7C-9674-65FB49DD8424}"/>
              </a:ext>
            </a:extLst>
          </p:cNvPr>
          <p:cNvSpPr/>
          <p:nvPr/>
        </p:nvSpPr>
        <p:spPr>
          <a:xfrm>
            <a:off x="6280666" y="3057018"/>
            <a:ext cx="1105870" cy="350295"/>
          </a:xfrm>
          <a:prstGeom prst="wedgeRectCallout">
            <a:avLst>
              <a:gd name="adj1" fmla="val -39614"/>
              <a:gd name="adj2" fmla="val 850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채용 검색 조회</a:t>
            </a:r>
          </a:p>
        </p:txBody>
      </p:sp>
      <p:sp>
        <p:nvSpPr>
          <p:cNvPr id="25" name="사각형 설명선 10">
            <a:extLst>
              <a:ext uri="{FF2B5EF4-FFF2-40B4-BE49-F238E27FC236}">
                <a16:creationId xmlns:a16="http://schemas.microsoft.com/office/drawing/2014/main" id="{73A04647-2E66-4A80-973C-AE27B51D38D8}"/>
              </a:ext>
            </a:extLst>
          </p:cNvPr>
          <p:cNvSpPr/>
          <p:nvPr/>
        </p:nvSpPr>
        <p:spPr>
          <a:xfrm>
            <a:off x="9251708" y="3543327"/>
            <a:ext cx="1197270" cy="507014"/>
          </a:xfrm>
          <a:prstGeom prst="wedgeRectCallout">
            <a:avLst>
              <a:gd name="adj1" fmla="val -53778"/>
              <a:gd name="adj2" fmla="val 709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워크넷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API</a:t>
            </a:r>
            <a:r>
              <a:rPr lang="ko-KR" altLang="en-US" sz="900" dirty="0">
                <a:solidFill>
                  <a:schemeClr val="bg1"/>
                </a:solidFill>
              </a:rPr>
              <a:t>데이터 수집활용 기능</a:t>
            </a:r>
          </a:p>
        </p:txBody>
      </p:sp>
      <p:sp>
        <p:nvSpPr>
          <p:cNvPr id="29" name="사각형 설명선 10">
            <a:extLst>
              <a:ext uri="{FF2B5EF4-FFF2-40B4-BE49-F238E27FC236}">
                <a16:creationId xmlns:a16="http://schemas.microsoft.com/office/drawing/2014/main" id="{BFB02B3D-0FE0-4BF3-802E-BCCA0F1F8282}"/>
              </a:ext>
            </a:extLst>
          </p:cNvPr>
          <p:cNvSpPr/>
          <p:nvPr/>
        </p:nvSpPr>
        <p:spPr>
          <a:xfrm>
            <a:off x="7811038" y="3598584"/>
            <a:ext cx="1053468" cy="396500"/>
          </a:xfrm>
          <a:prstGeom prst="wedgeRectCallout">
            <a:avLst>
              <a:gd name="adj1" fmla="val -39614"/>
              <a:gd name="adj2" fmla="val 850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검색한 리스트 조회</a:t>
            </a: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58D88A3B-AF9F-4627-800A-D297EDD2B6DD}"/>
              </a:ext>
            </a:extLst>
          </p:cNvPr>
          <p:cNvSpPr/>
          <p:nvPr/>
        </p:nvSpPr>
        <p:spPr>
          <a:xfrm>
            <a:off x="5365507" y="4176270"/>
            <a:ext cx="144825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대기업 클릭</a:t>
            </a:r>
            <a:endParaRPr lang="en-US" altLang="ko-KR" sz="1100" dirty="0"/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A2CC5D3F-4B5D-42C5-9AC0-409DDB2748F1}"/>
              </a:ext>
            </a:extLst>
          </p:cNvPr>
          <p:cNvSpPr/>
          <p:nvPr/>
        </p:nvSpPr>
        <p:spPr>
          <a:xfrm>
            <a:off x="5384168" y="4826713"/>
            <a:ext cx="1448256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중견기업 클릭</a:t>
            </a:r>
            <a:endParaRPr lang="en-US" altLang="ko-KR" sz="1100" dirty="0"/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6D58AD9A-7412-4E47-8A4B-E1A8969FD355}"/>
              </a:ext>
            </a:extLst>
          </p:cNvPr>
          <p:cNvSpPr/>
          <p:nvPr/>
        </p:nvSpPr>
        <p:spPr>
          <a:xfrm>
            <a:off x="8817301" y="4156828"/>
            <a:ext cx="1197270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</a:t>
            </a:r>
            <a:r>
              <a:rPr lang="ko-KR" altLang="en-US" sz="1100" dirty="0"/>
              <a:t>조건검색</a:t>
            </a:r>
            <a:endParaRPr lang="en-US" altLang="ko-KR" sz="1100" dirty="0"/>
          </a:p>
        </p:txBody>
      </p:sp>
      <p:cxnSp>
        <p:nvCxnSpPr>
          <p:cNvPr id="33" name="Shape 224">
            <a:extLst>
              <a:ext uri="{FF2B5EF4-FFF2-40B4-BE49-F238E27FC236}">
                <a16:creationId xmlns:a16="http://schemas.microsoft.com/office/drawing/2014/main" id="{8E5385B8-504F-410A-91DC-D096B20C8339}"/>
              </a:ext>
            </a:extLst>
          </p:cNvPr>
          <p:cNvCxnSpPr>
            <a:cxnSpLocks/>
          </p:cNvCxnSpPr>
          <p:nvPr/>
        </p:nvCxnSpPr>
        <p:spPr>
          <a:xfrm>
            <a:off x="8491731" y="4437528"/>
            <a:ext cx="307036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" name="Shape 218">
            <a:extLst>
              <a:ext uri="{FF2B5EF4-FFF2-40B4-BE49-F238E27FC236}">
                <a16:creationId xmlns:a16="http://schemas.microsoft.com/office/drawing/2014/main" id="{388E970D-7463-422B-A244-01DF41076F5F}"/>
              </a:ext>
            </a:extLst>
          </p:cNvPr>
          <p:cNvSpPr/>
          <p:nvPr/>
        </p:nvSpPr>
        <p:spPr>
          <a:xfrm>
            <a:off x="10378464" y="4156828"/>
            <a:ext cx="1390654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</a:t>
            </a:r>
            <a:r>
              <a:rPr lang="ko-KR" altLang="en-US" sz="1100" dirty="0"/>
              <a:t>기업 정보      </a:t>
            </a:r>
            <a:endParaRPr lang="en-US" altLang="ko-KR" sz="1100" dirty="0"/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ECA1EA5D-A494-4E51-B636-9B770664BD19}"/>
              </a:ext>
            </a:extLst>
          </p:cNvPr>
          <p:cNvCxnSpPr>
            <a:cxnSpLocks/>
          </p:cNvCxnSpPr>
          <p:nvPr/>
        </p:nvCxnSpPr>
        <p:spPr>
          <a:xfrm>
            <a:off x="10058283" y="4419667"/>
            <a:ext cx="324977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사각형 설명선 10">
            <a:extLst>
              <a:ext uri="{FF2B5EF4-FFF2-40B4-BE49-F238E27FC236}">
                <a16:creationId xmlns:a16="http://schemas.microsoft.com/office/drawing/2014/main" id="{5BBECF89-0E8A-474E-8DC8-5895B1D7274E}"/>
              </a:ext>
            </a:extLst>
          </p:cNvPr>
          <p:cNvSpPr/>
          <p:nvPr/>
        </p:nvSpPr>
        <p:spPr>
          <a:xfrm>
            <a:off x="10648545" y="3550740"/>
            <a:ext cx="997862" cy="477964"/>
          </a:xfrm>
          <a:prstGeom prst="wedgeRectCallout">
            <a:avLst>
              <a:gd name="adj1" fmla="val -39614"/>
              <a:gd name="adj2" fmla="val 850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조건 검색한 리스트 조회</a:t>
            </a:r>
          </a:p>
        </p:txBody>
      </p:sp>
    </p:spTree>
    <p:extLst>
      <p:ext uri="{BB962C8B-B14F-4D97-AF65-F5344CB8AC3E}">
        <p14:creationId xmlns:p14="http://schemas.microsoft.com/office/powerpoint/2010/main" val="379306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07797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RF-RS-24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자유게시판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4912226" y="3260910"/>
            <a:ext cx="1129460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       자유게시판을  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007886" y="3876180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1. COMMUNITY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3839111" y="4140209"/>
            <a:ext cx="41009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4288768" y="386684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자유게시판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6600515" y="386684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자유게시판 목록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6138003" y="4120357"/>
            <a:ext cx="462512" cy="933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7350075" y="3260910"/>
            <a:ext cx="1409470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자유게시판 글 목록 조회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18" name="Shape 224">
            <a:extLst>
              <a:ext uri="{FF2B5EF4-FFF2-40B4-BE49-F238E27FC236}">
                <a16:creationId xmlns:a16="http://schemas.microsoft.com/office/drawing/2014/main" id="{EA40321A-56CA-4EB0-A14C-3BCBE4E581E7}"/>
              </a:ext>
            </a:extLst>
          </p:cNvPr>
          <p:cNvCxnSpPr>
            <a:cxnSpLocks/>
          </p:cNvCxnSpPr>
          <p:nvPr/>
        </p:nvCxnSpPr>
        <p:spPr>
          <a:xfrm>
            <a:off x="8479535" y="4121547"/>
            <a:ext cx="41009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7AE16833-8DB9-4F81-BCB7-984BC21D41E8}"/>
              </a:ext>
            </a:extLst>
          </p:cNvPr>
          <p:cNvSpPr/>
          <p:nvPr/>
        </p:nvSpPr>
        <p:spPr>
          <a:xfrm>
            <a:off x="8969942" y="3400710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작성</a:t>
            </a:r>
            <a:endParaRPr lang="en-US" altLang="ko-KR" sz="1100" dirty="0"/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3351B38D-8589-481A-8CAE-AEAC3FFA3FD6}"/>
              </a:ext>
            </a:extLst>
          </p:cNvPr>
          <p:cNvSpPr/>
          <p:nvPr/>
        </p:nvSpPr>
        <p:spPr>
          <a:xfrm>
            <a:off x="8969942" y="3925987"/>
            <a:ext cx="1409466" cy="388739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수정</a:t>
            </a:r>
            <a:endParaRPr lang="en-US" altLang="ko-KR" sz="1100" dirty="0"/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F7C7963-D24B-4048-A163-1BB0651F1989}"/>
              </a:ext>
            </a:extLst>
          </p:cNvPr>
          <p:cNvSpPr/>
          <p:nvPr/>
        </p:nvSpPr>
        <p:spPr>
          <a:xfrm>
            <a:off x="8969942" y="4446322"/>
            <a:ext cx="1409462" cy="3887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삭제</a:t>
            </a:r>
            <a:endParaRPr lang="en-US" altLang="ko-KR" sz="1100" dirty="0"/>
          </a:p>
        </p:txBody>
      </p:sp>
      <p:cxnSp>
        <p:nvCxnSpPr>
          <p:cNvPr id="22" name="Shape 224">
            <a:extLst>
              <a:ext uri="{FF2B5EF4-FFF2-40B4-BE49-F238E27FC236}">
                <a16:creationId xmlns:a16="http://schemas.microsoft.com/office/drawing/2014/main" id="{21BF686E-AABF-4252-8F48-736F9CFDE31D}"/>
              </a:ext>
            </a:extLst>
          </p:cNvPr>
          <p:cNvCxnSpPr>
            <a:cxnSpLocks/>
          </p:cNvCxnSpPr>
          <p:nvPr/>
        </p:nvCxnSpPr>
        <p:spPr>
          <a:xfrm>
            <a:off x="7350075" y="4424004"/>
            <a:ext cx="0" cy="36539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18">
            <a:extLst>
              <a:ext uri="{FF2B5EF4-FFF2-40B4-BE49-F238E27FC236}">
                <a16:creationId xmlns:a16="http://schemas.microsoft.com/office/drawing/2014/main" id="{9AE8DAF5-FA07-4D53-AB57-20701927E86D}"/>
              </a:ext>
            </a:extLst>
          </p:cNvPr>
          <p:cNvSpPr/>
          <p:nvPr/>
        </p:nvSpPr>
        <p:spPr>
          <a:xfrm>
            <a:off x="5044865" y="5034116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작성</a:t>
            </a:r>
            <a:endParaRPr lang="en-US" altLang="ko-KR" sz="1100" dirty="0"/>
          </a:p>
        </p:txBody>
      </p:sp>
      <p:sp>
        <p:nvSpPr>
          <p:cNvPr id="24" name="Shape 218">
            <a:extLst>
              <a:ext uri="{FF2B5EF4-FFF2-40B4-BE49-F238E27FC236}">
                <a16:creationId xmlns:a16="http://schemas.microsoft.com/office/drawing/2014/main" id="{3D3268C8-50CB-439C-863B-10DD09AFB5E9}"/>
              </a:ext>
            </a:extLst>
          </p:cNvPr>
          <p:cNvSpPr/>
          <p:nvPr/>
        </p:nvSpPr>
        <p:spPr>
          <a:xfrm>
            <a:off x="6600515" y="5034116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수정</a:t>
            </a:r>
            <a:endParaRPr lang="en-US" altLang="ko-KR" sz="1100" dirty="0"/>
          </a:p>
        </p:txBody>
      </p:sp>
      <p:sp>
        <p:nvSpPr>
          <p:cNvPr id="25" name="Shape 218">
            <a:extLst>
              <a:ext uri="{FF2B5EF4-FFF2-40B4-BE49-F238E27FC236}">
                <a16:creationId xmlns:a16="http://schemas.microsoft.com/office/drawing/2014/main" id="{E84E8F91-8E90-402C-83E3-437D798C028C}"/>
              </a:ext>
            </a:extLst>
          </p:cNvPr>
          <p:cNvSpPr/>
          <p:nvPr/>
        </p:nvSpPr>
        <p:spPr>
          <a:xfrm>
            <a:off x="8119391" y="5034116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삭제</a:t>
            </a:r>
            <a:endParaRPr lang="en-US" altLang="ko-KR" sz="1100" dirty="0"/>
          </a:p>
        </p:txBody>
      </p:sp>
      <p:sp>
        <p:nvSpPr>
          <p:cNvPr id="26" name="사각형 설명선 10">
            <a:extLst>
              <a:ext uri="{FF2B5EF4-FFF2-40B4-BE49-F238E27FC236}">
                <a16:creationId xmlns:a16="http://schemas.microsoft.com/office/drawing/2014/main" id="{3A0C7DBA-BB75-427C-A3FB-AE290E1CFC30}"/>
              </a:ext>
            </a:extLst>
          </p:cNvPr>
          <p:cNvSpPr/>
          <p:nvPr/>
        </p:nvSpPr>
        <p:spPr>
          <a:xfrm>
            <a:off x="10579220" y="3862972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자유게시판      글 수정</a:t>
            </a:r>
          </a:p>
        </p:txBody>
      </p:sp>
      <p:sp>
        <p:nvSpPr>
          <p:cNvPr id="27" name="사각형 설명선 10">
            <a:extLst>
              <a:ext uri="{FF2B5EF4-FFF2-40B4-BE49-F238E27FC236}">
                <a16:creationId xmlns:a16="http://schemas.microsoft.com/office/drawing/2014/main" id="{7008AFED-115F-4278-9ED2-522A561CA77C}"/>
              </a:ext>
            </a:extLst>
          </p:cNvPr>
          <p:cNvSpPr/>
          <p:nvPr/>
        </p:nvSpPr>
        <p:spPr>
          <a:xfrm>
            <a:off x="10579220" y="4424004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자유게시판     글 삭제</a:t>
            </a:r>
          </a:p>
        </p:txBody>
      </p:sp>
      <p:sp>
        <p:nvSpPr>
          <p:cNvPr id="28" name="사각형 설명선 10">
            <a:extLst>
              <a:ext uri="{FF2B5EF4-FFF2-40B4-BE49-F238E27FC236}">
                <a16:creationId xmlns:a16="http://schemas.microsoft.com/office/drawing/2014/main" id="{B57762E6-CCB8-4EEC-9305-822D506EF0AE}"/>
              </a:ext>
            </a:extLst>
          </p:cNvPr>
          <p:cNvSpPr/>
          <p:nvPr/>
        </p:nvSpPr>
        <p:spPr>
          <a:xfrm>
            <a:off x="10579220" y="3260910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자유게시판     글 작성</a:t>
            </a:r>
          </a:p>
        </p:txBody>
      </p:sp>
      <p:sp>
        <p:nvSpPr>
          <p:cNvPr id="29" name="사각형 설명선 10">
            <a:extLst>
              <a:ext uri="{FF2B5EF4-FFF2-40B4-BE49-F238E27FC236}">
                <a16:creationId xmlns:a16="http://schemas.microsoft.com/office/drawing/2014/main" id="{4EFCA4B2-4D6E-45C4-8CB0-7D70C24DE9FB}"/>
              </a:ext>
            </a:extLst>
          </p:cNvPr>
          <p:cNvSpPr/>
          <p:nvPr/>
        </p:nvSpPr>
        <p:spPr>
          <a:xfrm>
            <a:off x="5203484" y="5559394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댓글 작성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사각형 설명선 10">
            <a:extLst>
              <a:ext uri="{FF2B5EF4-FFF2-40B4-BE49-F238E27FC236}">
                <a16:creationId xmlns:a16="http://schemas.microsoft.com/office/drawing/2014/main" id="{E027DB45-108C-4FD0-BDF1-66130AFC98CE}"/>
              </a:ext>
            </a:extLst>
          </p:cNvPr>
          <p:cNvSpPr/>
          <p:nvPr/>
        </p:nvSpPr>
        <p:spPr>
          <a:xfrm>
            <a:off x="6740520" y="5567596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댓글 수정</a:t>
            </a:r>
          </a:p>
        </p:txBody>
      </p:sp>
      <p:sp>
        <p:nvSpPr>
          <p:cNvPr id="31" name="사각형 설명선 10">
            <a:extLst>
              <a:ext uri="{FF2B5EF4-FFF2-40B4-BE49-F238E27FC236}">
                <a16:creationId xmlns:a16="http://schemas.microsoft.com/office/drawing/2014/main" id="{CB8D5E0D-A80B-42D6-B267-1BE7E240BFE4}"/>
              </a:ext>
            </a:extLst>
          </p:cNvPr>
          <p:cNvSpPr/>
          <p:nvPr/>
        </p:nvSpPr>
        <p:spPr>
          <a:xfrm>
            <a:off x="8353433" y="5552458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201973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19802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RF-RS-25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정보게시판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4886285" y="3175492"/>
            <a:ext cx="1129460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       정보게시판을  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1981945" y="3790762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/>
              <a:t>1. COMMUNITY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3813170" y="4054791"/>
            <a:ext cx="41009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4262827" y="378143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정보게시판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6574574" y="378143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3. </a:t>
            </a:r>
            <a:r>
              <a:rPr lang="ko-KR" altLang="en-US" sz="1100" dirty="0"/>
              <a:t>정보게시판 목록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6112062" y="4034939"/>
            <a:ext cx="462512" cy="933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7324133" y="3175492"/>
            <a:ext cx="1359423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정보게시판 글 목록 조회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18" name="Shape 224">
            <a:extLst>
              <a:ext uri="{FF2B5EF4-FFF2-40B4-BE49-F238E27FC236}">
                <a16:creationId xmlns:a16="http://schemas.microsoft.com/office/drawing/2014/main" id="{EA40321A-56CA-4EB0-A14C-3BCBE4E581E7}"/>
              </a:ext>
            </a:extLst>
          </p:cNvPr>
          <p:cNvCxnSpPr>
            <a:cxnSpLocks/>
          </p:cNvCxnSpPr>
          <p:nvPr/>
        </p:nvCxnSpPr>
        <p:spPr>
          <a:xfrm>
            <a:off x="8453594" y="4036129"/>
            <a:ext cx="41009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7AE16833-8DB9-4F81-BCB7-984BC21D41E8}"/>
              </a:ext>
            </a:extLst>
          </p:cNvPr>
          <p:cNvSpPr/>
          <p:nvPr/>
        </p:nvSpPr>
        <p:spPr>
          <a:xfrm>
            <a:off x="8944001" y="3315292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작성</a:t>
            </a:r>
            <a:endParaRPr lang="en-US" altLang="ko-KR" sz="1100" dirty="0"/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3351B38D-8589-481A-8CAE-AEAC3FFA3FD6}"/>
              </a:ext>
            </a:extLst>
          </p:cNvPr>
          <p:cNvSpPr/>
          <p:nvPr/>
        </p:nvSpPr>
        <p:spPr>
          <a:xfrm>
            <a:off x="8944001" y="3840569"/>
            <a:ext cx="1409466" cy="388739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수정</a:t>
            </a:r>
            <a:endParaRPr lang="en-US" altLang="ko-KR" sz="1100" dirty="0"/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F7C7963-D24B-4048-A163-1BB0651F1989}"/>
              </a:ext>
            </a:extLst>
          </p:cNvPr>
          <p:cNvSpPr/>
          <p:nvPr/>
        </p:nvSpPr>
        <p:spPr>
          <a:xfrm>
            <a:off x="8944001" y="4360904"/>
            <a:ext cx="1409462" cy="3887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4. </a:t>
            </a:r>
            <a:r>
              <a:rPr lang="ko-KR" altLang="en-US" sz="1100" dirty="0"/>
              <a:t>글 삭제</a:t>
            </a:r>
            <a:endParaRPr lang="en-US" altLang="ko-KR" sz="1100" dirty="0"/>
          </a:p>
        </p:txBody>
      </p:sp>
      <p:cxnSp>
        <p:nvCxnSpPr>
          <p:cNvPr id="22" name="Shape 224">
            <a:extLst>
              <a:ext uri="{FF2B5EF4-FFF2-40B4-BE49-F238E27FC236}">
                <a16:creationId xmlns:a16="http://schemas.microsoft.com/office/drawing/2014/main" id="{21BF686E-AABF-4252-8F48-736F9CFDE31D}"/>
              </a:ext>
            </a:extLst>
          </p:cNvPr>
          <p:cNvCxnSpPr>
            <a:cxnSpLocks/>
          </p:cNvCxnSpPr>
          <p:nvPr/>
        </p:nvCxnSpPr>
        <p:spPr>
          <a:xfrm>
            <a:off x="7324134" y="4338586"/>
            <a:ext cx="0" cy="36539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18">
            <a:extLst>
              <a:ext uri="{FF2B5EF4-FFF2-40B4-BE49-F238E27FC236}">
                <a16:creationId xmlns:a16="http://schemas.microsoft.com/office/drawing/2014/main" id="{9AE8DAF5-FA07-4D53-AB57-20701927E86D}"/>
              </a:ext>
            </a:extLst>
          </p:cNvPr>
          <p:cNvSpPr/>
          <p:nvPr/>
        </p:nvSpPr>
        <p:spPr>
          <a:xfrm>
            <a:off x="5018924" y="4948698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작성</a:t>
            </a:r>
            <a:endParaRPr lang="en-US" altLang="ko-KR" sz="1100" dirty="0"/>
          </a:p>
        </p:txBody>
      </p:sp>
      <p:sp>
        <p:nvSpPr>
          <p:cNvPr id="24" name="Shape 218">
            <a:extLst>
              <a:ext uri="{FF2B5EF4-FFF2-40B4-BE49-F238E27FC236}">
                <a16:creationId xmlns:a16="http://schemas.microsoft.com/office/drawing/2014/main" id="{3D3268C8-50CB-439C-863B-10DD09AFB5E9}"/>
              </a:ext>
            </a:extLst>
          </p:cNvPr>
          <p:cNvSpPr/>
          <p:nvPr/>
        </p:nvSpPr>
        <p:spPr>
          <a:xfrm>
            <a:off x="6574574" y="4948698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수정</a:t>
            </a:r>
            <a:endParaRPr lang="en-US" altLang="ko-KR" sz="1100" dirty="0"/>
          </a:p>
        </p:txBody>
      </p:sp>
      <p:sp>
        <p:nvSpPr>
          <p:cNvPr id="25" name="Shape 218">
            <a:extLst>
              <a:ext uri="{FF2B5EF4-FFF2-40B4-BE49-F238E27FC236}">
                <a16:creationId xmlns:a16="http://schemas.microsoft.com/office/drawing/2014/main" id="{E84E8F91-8E90-402C-83E3-437D798C028C}"/>
              </a:ext>
            </a:extLst>
          </p:cNvPr>
          <p:cNvSpPr/>
          <p:nvPr/>
        </p:nvSpPr>
        <p:spPr>
          <a:xfrm>
            <a:off x="8093450" y="4948698"/>
            <a:ext cx="1409471" cy="3672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5. </a:t>
            </a:r>
            <a:r>
              <a:rPr lang="ko-KR" altLang="en-US" sz="1100" dirty="0"/>
              <a:t>댓글 삭제</a:t>
            </a:r>
            <a:endParaRPr lang="en-US" altLang="ko-KR" sz="1100" dirty="0"/>
          </a:p>
        </p:txBody>
      </p:sp>
      <p:sp>
        <p:nvSpPr>
          <p:cNvPr id="26" name="사각형 설명선 10">
            <a:extLst>
              <a:ext uri="{FF2B5EF4-FFF2-40B4-BE49-F238E27FC236}">
                <a16:creationId xmlns:a16="http://schemas.microsoft.com/office/drawing/2014/main" id="{3A0C7DBA-BB75-427C-A3FB-AE290E1CFC30}"/>
              </a:ext>
            </a:extLst>
          </p:cNvPr>
          <p:cNvSpPr/>
          <p:nvPr/>
        </p:nvSpPr>
        <p:spPr>
          <a:xfrm>
            <a:off x="10553279" y="3777554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정보게시판      글 수정</a:t>
            </a:r>
          </a:p>
        </p:txBody>
      </p:sp>
      <p:sp>
        <p:nvSpPr>
          <p:cNvPr id="27" name="사각형 설명선 10">
            <a:extLst>
              <a:ext uri="{FF2B5EF4-FFF2-40B4-BE49-F238E27FC236}">
                <a16:creationId xmlns:a16="http://schemas.microsoft.com/office/drawing/2014/main" id="{7008AFED-115F-4278-9ED2-522A561CA77C}"/>
              </a:ext>
            </a:extLst>
          </p:cNvPr>
          <p:cNvSpPr/>
          <p:nvPr/>
        </p:nvSpPr>
        <p:spPr>
          <a:xfrm>
            <a:off x="10553279" y="4338586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정보게시판     글 삭제</a:t>
            </a:r>
          </a:p>
        </p:txBody>
      </p:sp>
      <p:sp>
        <p:nvSpPr>
          <p:cNvPr id="28" name="사각형 설명선 10">
            <a:extLst>
              <a:ext uri="{FF2B5EF4-FFF2-40B4-BE49-F238E27FC236}">
                <a16:creationId xmlns:a16="http://schemas.microsoft.com/office/drawing/2014/main" id="{B57762E6-CCB8-4EEC-9305-822D506EF0AE}"/>
              </a:ext>
            </a:extLst>
          </p:cNvPr>
          <p:cNvSpPr/>
          <p:nvPr/>
        </p:nvSpPr>
        <p:spPr>
          <a:xfrm>
            <a:off x="10553279" y="3175492"/>
            <a:ext cx="1129460" cy="507016"/>
          </a:xfrm>
          <a:prstGeom prst="wedgeRectCallout">
            <a:avLst>
              <a:gd name="adj1" fmla="val -66049"/>
              <a:gd name="adj2" fmla="val 11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정보게시판     글 작성</a:t>
            </a:r>
          </a:p>
        </p:txBody>
      </p:sp>
      <p:sp>
        <p:nvSpPr>
          <p:cNvPr id="29" name="사각형 설명선 10">
            <a:extLst>
              <a:ext uri="{FF2B5EF4-FFF2-40B4-BE49-F238E27FC236}">
                <a16:creationId xmlns:a16="http://schemas.microsoft.com/office/drawing/2014/main" id="{4EFCA4B2-4D6E-45C4-8CB0-7D70C24DE9FB}"/>
              </a:ext>
            </a:extLst>
          </p:cNvPr>
          <p:cNvSpPr/>
          <p:nvPr/>
        </p:nvSpPr>
        <p:spPr>
          <a:xfrm>
            <a:off x="5177543" y="5473976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댓글 작성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사각형 설명선 10">
            <a:extLst>
              <a:ext uri="{FF2B5EF4-FFF2-40B4-BE49-F238E27FC236}">
                <a16:creationId xmlns:a16="http://schemas.microsoft.com/office/drawing/2014/main" id="{E027DB45-108C-4FD0-BDF1-66130AFC98CE}"/>
              </a:ext>
            </a:extLst>
          </p:cNvPr>
          <p:cNvSpPr/>
          <p:nvPr/>
        </p:nvSpPr>
        <p:spPr>
          <a:xfrm>
            <a:off x="6714579" y="5482178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댓글 수정</a:t>
            </a:r>
          </a:p>
        </p:txBody>
      </p:sp>
      <p:sp>
        <p:nvSpPr>
          <p:cNvPr id="31" name="사각형 설명선 10">
            <a:extLst>
              <a:ext uri="{FF2B5EF4-FFF2-40B4-BE49-F238E27FC236}">
                <a16:creationId xmlns:a16="http://schemas.microsoft.com/office/drawing/2014/main" id="{CB8D5E0D-A80B-42D6-B267-1BE7E240BFE4}"/>
              </a:ext>
            </a:extLst>
          </p:cNvPr>
          <p:cNvSpPr/>
          <p:nvPr/>
        </p:nvSpPr>
        <p:spPr>
          <a:xfrm>
            <a:off x="8327492" y="5467040"/>
            <a:ext cx="1129460" cy="507016"/>
          </a:xfrm>
          <a:prstGeom prst="wedgeRectCallout">
            <a:avLst>
              <a:gd name="adj1" fmla="val 4997"/>
              <a:gd name="adj2" fmla="val -787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257398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20750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PF-RS-26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FAQ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3774033" y="430467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1. </a:t>
            </a:r>
            <a:r>
              <a:rPr lang="ko-KR" altLang="en-US" sz="1100" dirty="0"/>
              <a:t>자주 묻는 질문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3774033" y="3429000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자주 묻는 질문</a:t>
            </a:r>
            <a:r>
              <a:rPr lang="ko-KR" altLang="en-US" sz="1000" dirty="0">
                <a:solidFill>
                  <a:schemeClr val="bg1"/>
                </a:solidFill>
              </a:rPr>
              <a:t> 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>
            <a:off x="5530403" y="4478818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6921053" y="430467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자주 묻는 질문</a:t>
            </a:r>
            <a:endParaRPr lang="en-US" altLang="ko-KR" sz="1100" dirty="0"/>
          </a:p>
          <a:p>
            <a:pPr lvl="0" algn="ctr">
              <a:buSzPct val="25000"/>
            </a:pP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6921053" y="3429000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자주 묻는 질문</a:t>
            </a:r>
            <a:r>
              <a:rPr lang="ko-KR" altLang="en-US" sz="1000" dirty="0">
                <a:solidFill>
                  <a:schemeClr val="bg1"/>
                </a:solidFill>
              </a:rPr>
              <a:t> 상세조회 기능</a:t>
            </a:r>
          </a:p>
        </p:txBody>
      </p:sp>
      <p:sp>
        <p:nvSpPr>
          <p:cNvPr id="16" name="Shape 218">
            <a:extLst>
              <a:ext uri="{FF2B5EF4-FFF2-40B4-BE49-F238E27FC236}">
                <a16:creationId xmlns:a16="http://schemas.microsoft.com/office/drawing/2014/main" id="{2D45FC1A-BF0F-4FC5-9C2C-E2407E83175E}"/>
              </a:ext>
            </a:extLst>
          </p:cNvPr>
          <p:cNvSpPr/>
          <p:nvPr/>
        </p:nvSpPr>
        <p:spPr>
          <a:xfrm>
            <a:off x="6270670" y="540282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D0A509A-7B55-4090-984A-6CBA6798B4CC}"/>
              </a:ext>
            </a:extLst>
          </p:cNvPr>
          <p:cNvSpPr/>
          <p:nvPr/>
        </p:nvSpPr>
        <p:spPr>
          <a:xfrm rot="2670020">
            <a:off x="5363277" y="5059575"/>
            <a:ext cx="1049454" cy="1926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3065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PF-RS-27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FAQ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2544101" y="440448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1. </a:t>
            </a:r>
            <a:r>
              <a:rPr lang="ko-KR" altLang="en-US" sz="1100" dirty="0"/>
              <a:t>자주 묻는 질문 </a:t>
            </a:r>
            <a:endParaRPr lang="en-US" altLang="ko-KR" sz="1100" dirty="0"/>
          </a:p>
          <a:p>
            <a:pPr lvl="0" algn="ctr">
              <a:buSzPct val="25000"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2544101" y="3528811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자주 묻는 질문</a:t>
            </a:r>
            <a:r>
              <a:rPr lang="ko-KR" altLang="en-US" sz="1000" dirty="0">
                <a:solidFill>
                  <a:schemeClr val="bg1"/>
                </a:solidFill>
              </a:rPr>
              <a:t> 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19984796">
            <a:off x="4249061" y="4118748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5591753" y="358141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자주 묻는 질문</a:t>
            </a:r>
            <a:endParaRPr lang="en-US" altLang="ko-KR" sz="1100" dirty="0"/>
          </a:p>
          <a:p>
            <a:pPr lvl="0" algn="ctr">
              <a:buSzPct val="25000"/>
            </a:pP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5591753" y="270573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자주 묻는 질문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상세조회 기능</a:t>
            </a:r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47DDBB00-BD72-40E6-84EC-3669BCE1CD13}"/>
              </a:ext>
            </a:extLst>
          </p:cNvPr>
          <p:cNvSpPr/>
          <p:nvPr/>
        </p:nvSpPr>
        <p:spPr>
          <a:xfrm>
            <a:off x="5600635" y="547139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자주 묻는 질문 추가</a:t>
            </a:r>
            <a:endParaRPr lang="ko" sz="1100" dirty="0"/>
          </a:p>
        </p:txBody>
      </p:sp>
      <p:sp>
        <p:nvSpPr>
          <p:cNvPr id="16" name="사각형 설명선 26">
            <a:extLst>
              <a:ext uri="{FF2B5EF4-FFF2-40B4-BE49-F238E27FC236}">
                <a16:creationId xmlns:a16="http://schemas.microsoft.com/office/drawing/2014/main" id="{E29FF9B8-6F44-4E33-9683-2E13AAC82367}"/>
              </a:ext>
            </a:extLst>
          </p:cNvPr>
          <p:cNvSpPr/>
          <p:nvPr/>
        </p:nvSpPr>
        <p:spPr>
          <a:xfrm>
            <a:off x="5600635" y="4595716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자주 묻는 질문</a:t>
            </a:r>
            <a:r>
              <a:rPr lang="ko-KR" altLang="en-US" sz="1000" dirty="0">
                <a:solidFill>
                  <a:schemeClr val="bg1"/>
                </a:solidFill>
              </a:rPr>
              <a:t> 추가 기능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BB8747-9C6E-45E5-8FA8-3EEB2BCBFF03}"/>
              </a:ext>
            </a:extLst>
          </p:cNvPr>
          <p:cNvSpPr/>
          <p:nvPr/>
        </p:nvSpPr>
        <p:spPr>
          <a:xfrm rot="1557440">
            <a:off x="4242607" y="5101250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59F9D650-534C-4973-917D-C6E48439DC3A}"/>
              </a:ext>
            </a:extLst>
          </p:cNvPr>
          <p:cNvSpPr/>
          <p:nvPr/>
        </p:nvSpPr>
        <p:spPr>
          <a:xfrm>
            <a:off x="8392908" y="307439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3. </a:t>
            </a:r>
            <a:r>
              <a:rPr lang="ko-KR" altLang="en-US" sz="1100" dirty="0"/>
              <a:t>자주 묻는 질문 수정</a:t>
            </a:r>
            <a:endParaRPr lang="ko" sz="1100" dirty="0"/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B830916F-B245-4FD6-8E2B-747338EF921B}"/>
              </a:ext>
            </a:extLst>
          </p:cNvPr>
          <p:cNvSpPr/>
          <p:nvPr/>
        </p:nvSpPr>
        <p:spPr>
          <a:xfrm>
            <a:off x="8392908" y="403781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3. </a:t>
            </a:r>
            <a:r>
              <a:rPr lang="ko-KR" altLang="en-US" sz="1100" dirty="0"/>
              <a:t>자주 묻는 질문 삭제</a:t>
            </a:r>
            <a:endParaRPr lang="ko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3CF17E1-2418-49DC-AE15-5EB7723B8656}"/>
              </a:ext>
            </a:extLst>
          </p:cNvPr>
          <p:cNvSpPr/>
          <p:nvPr/>
        </p:nvSpPr>
        <p:spPr>
          <a:xfrm rot="20493795">
            <a:off x="7313395" y="3446770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016541-F2E0-41FF-9D3B-BC9613248ABC}"/>
              </a:ext>
            </a:extLst>
          </p:cNvPr>
          <p:cNvSpPr/>
          <p:nvPr/>
        </p:nvSpPr>
        <p:spPr>
          <a:xfrm rot="1219301">
            <a:off x="7310116" y="4024401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DBEF8235-34D8-448F-994B-1A1CF2592F3A}"/>
              </a:ext>
            </a:extLst>
          </p:cNvPr>
          <p:cNvSpPr/>
          <p:nvPr/>
        </p:nvSpPr>
        <p:spPr>
          <a:xfrm>
            <a:off x="3565793" y="558554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2. </a:t>
            </a:r>
            <a:r>
              <a:rPr lang="ko-KR" altLang="en-US" sz="1100" dirty="0"/>
              <a:t>공지사항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69270CA-BC48-485A-AD74-5A1C1DF653B1}"/>
              </a:ext>
            </a:extLst>
          </p:cNvPr>
          <p:cNvSpPr/>
          <p:nvPr/>
        </p:nvSpPr>
        <p:spPr>
          <a:xfrm rot="5400000">
            <a:off x="3411951" y="5157155"/>
            <a:ext cx="656893" cy="1655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5485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407583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02683">
                  <a:extLst>
                    <a:ext uri="{9D8B030D-6E8A-4147-A177-3AD203B41FA5}">
                      <a16:colId xmlns:a16="http://schemas.microsoft.com/office/drawing/2014/main" val="2764849617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018994" y="3854253"/>
            <a:ext cx="698501" cy="321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88606" y="3914137"/>
            <a:ext cx="10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로그인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1881641" y="3154395"/>
            <a:ext cx="1598159" cy="504890"/>
          </a:xfrm>
          <a:prstGeom prst="wedgeRectCallout">
            <a:avLst>
              <a:gd name="adj1" fmla="val -11932"/>
              <a:gd name="adj2" fmla="val 839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회원가입 한 아이디로 로그인 한다</a:t>
            </a:r>
          </a:p>
        </p:txBody>
      </p:sp>
      <p:cxnSp>
        <p:nvCxnSpPr>
          <p:cNvPr id="9" name="Shape 228"/>
          <p:cNvCxnSpPr/>
          <p:nvPr/>
        </p:nvCxnSpPr>
        <p:spPr>
          <a:xfrm>
            <a:off x="2717495" y="4015000"/>
            <a:ext cx="855888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모서리가 둥근 직사각형 11"/>
          <p:cNvSpPr/>
          <p:nvPr/>
        </p:nvSpPr>
        <p:spPr>
          <a:xfrm>
            <a:off x="3676236" y="3406840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일반회원 로그인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90064" y="4060248"/>
            <a:ext cx="906347" cy="3878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 err="1">
                <a:solidFill>
                  <a:schemeClr val="tx1"/>
                </a:solidFill>
              </a:rPr>
              <a:t>소셜회원</a:t>
            </a:r>
            <a:r>
              <a:rPr lang="ko-KR" altLang="en-US" sz="1100" dirty="0">
                <a:solidFill>
                  <a:schemeClr val="tx1"/>
                </a:solidFill>
              </a:rPr>
              <a:t> 로그인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0758" y="3406840"/>
            <a:ext cx="758851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60758" y="4059309"/>
            <a:ext cx="758851" cy="42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19" name="Shape 228"/>
          <p:cNvCxnSpPr>
            <a:endCxn id="17" idx="1"/>
          </p:cNvCxnSpPr>
          <p:nvPr/>
        </p:nvCxnSpPr>
        <p:spPr>
          <a:xfrm flipV="1">
            <a:off x="4596411" y="3624330"/>
            <a:ext cx="564347" cy="26937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모서리가 둥근 직사각형 22"/>
          <p:cNvSpPr/>
          <p:nvPr/>
        </p:nvSpPr>
        <p:spPr>
          <a:xfrm>
            <a:off x="6420915" y="4906726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비밀번호 분실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0916" y="4183134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탈퇴처리 아이디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01865" y="2577456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0017" y="3187412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블랙리스트</a:t>
            </a:r>
          </a:p>
        </p:txBody>
      </p:sp>
      <p:cxnSp>
        <p:nvCxnSpPr>
          <p:cNvPr id="27" name="Shape 228"/>
          <p:cNvCxnSpPr>
            <a:endCxn id="18" idx="1"/>
          </p:cNvCxnSpPr>
          <p:nvPr/>
        </p:nvCxnSpPr>
        <p:spPr>
          <a:xfrm>
            <a:off x="4596411" y="3935880"/>
            <a:ext cx="564347" cy="33640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모서리가 둥근 직사각형 30"/>
          <p:cNvSpPr/>
          <p:nvPr/>
        </p:nvSpPr>
        <p:spPr>
          <a:xfrm>
            <a:off x="8190509" y="4789280"/>
            <a:ext cx="1298827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09471" y="5330088"/>
            <a:ext cx="1279865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8752" y="4311331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6.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43336" y="4867207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6.</a:t>
            </a:r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441098" y="5425338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7.</a:t>
            </a:r>
            <a:r>
              <a:rPr lang="ko-KR" altLang="en-US" sz="1100" dirty="0">
                <a:solidFill>
                  <a:schemeClr val="tx1"/>
                </a:solidFill>
              </a:rPr>
              <a:t>핸드폰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441097" y="5973944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7.</a:t>
            </a:r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37" name="Shape 228"/>
          <p:cNvCxnSpPr>
            <a:stCxn id="17" idx="3"/>
            <a:endCxn id="25" idx="1"/>
          </p:cNvCxnSpPr>
          <p:nvPr/>
        </p:nvCxnSpPr>
        <p:spPr>
          <a:xfrm flipV="1">
            <a:off x="5919609" y="2794946"/>
            <a:ext cx="482256" cy="82938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모서리가 둥근 직사각형 39"/>
          <p:cNvSpPr/>
          <p:nvPr/>
        </p:nvSpPr>
        <p:spPr>
          <a:xfrm>
            <a:off x="8191099" y="2565086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 err="1">
                <a:solidFill>
                  <a:schemeClr val="tx1"/>
                </a:solidFill>
              </a:rPr>
              <a:t>메인화면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96460" y="3176202"/>
            <a:ext cx="1298827" cy="434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블랙리스트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알림창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Shape 228"/>
          <p:cNvCxnSpPr>
            <a:stCxn id="18" idx="3"/>
            <a:endCxn id="24" idx="1"/>
          </p:cNvCxnSpPr>
          <p:nvPr/>
        </p:nvCxnSpPr>
        <p:spPr>
          <a:xfrm>
            <a:off x="5919609" y="4272289"/>
            <a:ext cx="501307" cy="12833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28"/>
          <p:cNvCxnSpPr>
            <a:stCxn id="18" idx="3"/>
            <a:endCxn id="23" idx="1"/>
          </p:cNvCxnSpPr>
          <p:nvPr/>
        </p:nvCxnSpPr>
        <p:spPr>
          <a:xfrm>
            <a:off x="5919609" y="4272289"/>
            <a:ext cx="501306" cy="85192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28"/>
          <p:cNvCxnSpPr>
            <a:endCxn id="26" idx="1"/>
          </p:cNvCxnSpPr>
          <p:nvPr/>
        </p:nvCxnSpPr>
        <p:spPr>
          <a:xfrm flipV="1">
            <a:off x="5927289" y="3404902"/>
            <a:ext cx="472728" cy="25438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228"/>
          <p:cNvCxnSpPr>
            <a:stCxn id="25" idx="3"/>
            <a:endCxn id="40" idx="1"/>
          </p:cNvCxnSpPr>
          <p:nvPr/>
        </p:nvCxnSpPr>
        <p:spPr>
          <a:xfrm flipV="1">
            <a:off x="7700692" y="2782576"/>
            <a:ext cx="490407" cy="1237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>
            <a:stCxn id="26" idx="3"/>
            <a:endCxn id="41" idx="1"/>
          </p:cNvCxnSpPr>
          <p:nvPr/>
        </p:nvCxnSpPr>
        <p:spPr>
          <a:xfrm flipV="1">
            <a:off x="7698844" y="3393692"/>
            <a:ext cx="497616" cy="1121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모서리가 둥근 직사각형 61"/>
          <p:cNvSpPr/>
          <p:nvPr/>
        </p:nvSpPr>
        <p:spPr>
          <a:xfrm>
            <a:off x="8191099" y="3905810"/>
            <a:ext cx="1298827" cy="2699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탈퇴 취소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190509" y="4320011"/>
            <a:ext cx="1298827" cy="2699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탈퇴</a:t>
            </a:r>
          </a:p>
        </p:txBody>
      </p:sp>
      <p:cxnSp>
        <p:nvCxnSpPr>
          <p:cNvPr id="64" name="Shape 228"/>
          <p:cNvCxnSpPr>
            <a:stCxn id="31" idx="3"/>
            <a:endCxn id="33" idx="1"/>
          </p:cNvCxnSpPr>
          <p:nvPr/>
        </p:nvCxnSpPr>
        <p:spPr>
          <a:xfrm flipV="1">
            <a:off x="9489336" y="4492693"/>
            <a:ext cx="949416" cy="47794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28"/>
          <p:cNvCxnSpPr>
            <a:stCxn id="31" idx="3"/>
            <a:endCxn id="34" idx="1"/>
          </p:cNvCxnSpPr>
          <p:nvPr/>
        </p:nvCxnSpPr>
        <p:spPr>
          <a:xfrm>
            <a:off x="9489336" y="4970642"/>
            <a:ext cx="954000" cy="7792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28"/>
          <p:cNvCxnSpPr>
            <a:stCxn id="32" idx="3"/>
            <a:endCxn id="35" idx="1"/>
          </p:cNvCxnSpPr>
          <p:nvPr/>
        </p:nvCxnSpPr>
        <p:spPr>
          <a:xfrm>
            <a:off x="9489336" y="5511450"/>
            <a:ext cx="951762" cy="952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28"/>
          <p:cNvCxnSpPr>
            <a:stCxn id="32" idx="3"/>
            <a:endCxn id="36" idx="1"/>
          </p:cNvCxnSpPr>
          <p:nvPr/>
        </p:nvCxnSpPr>
        <p:spPr>
          <a:xfrm>
            <a:off x="9489336" y="5511450"/>
            <a:ext cx="951761" cy="643856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228"/>
          <p:cNvCxnSpPr>
            <a:stCxn id="24" idx="3"/>
            <a:endCxn id="62" idx="1"/>
          </p:cNvCxnSpPr>
          <p:nvPr/>
        </p:nvCxnSpPr>
        <p:spPr>
          <a:xfrm flipV="1">
            <a:off x="7719743" y="4040779"/>
            <a:ext cx="471356" cy="35984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28"/>
          <p:cNvCxnSpPr>
            <a:endCxn id="63" idx="1"/>
          </p:cNvCxnSpPr>
          <p:nvPr/>
        </p:nvCxnSpPr>
        <p:spPr>
          <a:xfrm>
            <a:off x="7738477" y="4415030"/>
            <a:ext cx="452032" cy="399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228"/>
          <p:cNvCxnSpPr>
            <a:endCxn id="31" idx="1"/>
          </p:cNvCxnSpPr>
          <p:nvPr/>
        </p:nvCxnSpPr>
        <p:spPr>
          <a:xfrm flipV="1">
            <a:off x="7729109" y="4970642"/>
            <a:ext cx="461400" cy="15357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228"/>
          <p:cNvCxnSpPr>
            <a:stCxn id="23" idx="3"/>
            <a:endCxn id="32" idx="1"/>
          </p:cNvCxnSpPr>
          <p:nvPr/>
        </p:nvCxnSpPr>
        <p:spPr>
          <a:xfrm>
            <a:off x="7719742" y="5124216"/>
            <a:ext cx="489729" cy="38723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사각형 설명선 87"/>
          <p:cNvSpPr/>
          <p:nvPr/>
        </p:nvSpPr>
        <p:spPr>
          <a:xfrm>
            <a:off x="9754911" y="3189028"/>
            <a:ext cx="2047622" cy="688507"/>
          </a:xfrm>
          <a:prstGeom prst="wedgeRectCallout">
            <a:avLst>
              <a:gd name="adj1" fmla="val -60556"/>
              <a:gd name="adj2" fmla="val 707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탈퇴시점에서 </a:t>
            </a: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주일이 지나지 않은 회원에게만 한정한다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8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5830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PF-RS-28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QNA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2325155" y="442702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/>
              <a:t>1. </a:t>
            </a:r>
            <a:r>
              <a:rPr lang="en-US" altLang="ko-KR" sz="1100" dirty="0"/>
              <a:t>QNA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2325155" y="3551347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QNA </a:t>
            </a:r>
            <a:r>
              <a:rPr lang="ko-KR" altLang="en-US" sz="1000" dirty="0">
                <a:solidFill>
                  <a:schemeClr val="bg1"/>
                </a:solidFill>
              </a:rPr>
              <a:t>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20094656">
            <a:off x="4045077" y="4111864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7725980" y="361317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3. </a:t>
            </a:r>
            <a:r>
              <a:rPr lang="en-US" altLang="ko-KR" sz="1100" dirty="0"/>
              <a:t>QNA </a:t>
            </a: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7725980" y="273749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QNA </a:t>
            </a:r>
            <a:r>
              <a:rPr lang="ko-KR" altLang="en-US" sz="1000" dirty="0">
                <a:solidFill>
                  <a:schemeClr val="bg1"/>
                </a:solidFill>
              </a:rPr>
              <a:t>상세조회 기능</a:t>
            </a:r>
          </a:p>
        </p:txBody>
      </p:sp>
      <p:sp>
        <p:nvSpPr>
          <p:cNvPr id="16" name="Shape 218">
            <a:extLst>
              <a:ext uri="{FF2B5EF4-FFF2-40B4-BE49-F238E27FC236}">
                <a16:creationId xmlns:a16="http://schemas.microsoft.com/office/drawing/2014/main" id="{2D45FC1A-BF0F-4FC5-9C2C-E2407E83175E}"/>
              </a:ext>
            </a:extLst>
          </p:cNvPr>
          <p:cNvSpPr/>
          <p:nvPr/>
        </p:nvSpPr>
        <p:spPr>
          <a:xfrm>
            <a:off x="2600263" y="5560656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en-US" altLang="ko-KR" sz="1100" dirty="0"/>
              <a:t>QNA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D0A509A-7B55-4090-984A-6CBA6798B4CC}"/>
              </a:ext>
            </a:extLst>
          </p:cNvPr>
          <p:cNvSpPr/>
          <p:nvPr/>
        </p:nvSpPr>
        <p:spPr>
          <a:xfrm rot="5400000">
            <a:off x="3253703" y="5169413"/>
            <a:ext cx="601910" cy="15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2BE0F8D9-9141-4C21-807F-3F23CE3F4F98}"/>
              </a:ext>
            </a:extLst>
          </p:cNvPr>
          <p:cNvSpPr/>
          <p:nvPr/>
        </p:nvSpPr>
        <p:spPr>
          <a:xfrm>
            <a:off x="5259680" y="545113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질문 추가</a:t>
            </a:r>
            <a:endParaRPr lang="ko" sz="1100" dirty="0"/>
          </a:p>
        </p:txBody>
      </p:sp>
      <p:sp>
        <p:nvSpPr>
          <p:cNvPr id="17" name="사각형 설명선 26">
            <a:extLst>
              <a:ext uri="{FF2B5EF4-FFF2-40B4-BE49-F238E27FC236}">
                <a16:creationId xmlns:a16="http://schemas.microsoft.com/office/drawing/2014/main" id="{E87A05A1-C0C7-4FE5-A064-20C9AEF1E61B}"/>
              </a:ext>
            </a:extLst>
          </p:cNvPr>
          <p:cNvSpPr/>
          <p:nvPr/>
        </p:nvSpPr>
        <p:spPr>
          <a:xfrm>
            <a:off x="5259680" y="4575457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질문</a:t>
            </a:r>
            <a:r>
              <a:rPr lang="ko-KR" altLang="en-US" sz="1000" dirty="0">
                <a:solidFill>
                  <a:schemeClr val="bg1"/>
                </a:solidFill>
              </a:rPr>
              <a:t> 추가 기능</a:t>
            </a: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D8B67CBB-1742-45B3-B826-64BD36100B8B}"/>
              </a:ext>
            </a:extLst>
          </p:cNvPr>
          <p:cNvSpPr/>
          <p:nvPr/>
        </p:nvSpPr>
        <p:spPr>
          <a:xfrm>
            <a:off x="5380638" y="361317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비밀번호 입력</a:t>
            </a:r>
            <a:endParaRPr lang="ko" sz="1100" dirty="0"/>
          </a:p>
        </p:txBody>
      </p:sp>
      <p:sp>
        <p:nvSpPr>
          <p:cNvPr id="20" name="사각형 설명선 26">
            <a:extLst>
              <a:ext uri="{FF2B5EF4-FFF2-40B4-BE49-F238E27FC236}">
                <a16:creationId xmlns:a16="http://schemas.microsoft.com/office/drawing/2014/main" id="{E570492B-4865-45FE-9F43-32DB9B282A6F}"/>
              </a:ext>
            </a:extLst>
          </p:cNvPr>
          <p:cNvSpPr/>
          <p:nvPr/>
        </p:nvSpPr>
        <p:spPr>
          <a:xfrm>
            <a:off x="5380638" y="273749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상세조회 시 비밀 글 경우 비밀번호 입력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2C68A0-DF6E-486C-8F2A-BEEF62884637}"/>
              </a:ext>
            </a:extLst>
          </p:cNvPr>
          <p:cNvSpPr/>
          <p:nvPr/>
        </p:nvSpPr>
        <p:spPr>
          <a:xfrm rot="2206260">
            <a:off x="3966168" y="5215923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A9BFB2B-BFF9-4960-B6DF-2C561A4889BF}"/>
              </a:ext>
            </a:extLst>
          </p:cNvPr>
          <p:cNvSpPr/>
          <p:nvPr/>
        </p:nvSpPr>
        <p:spPr>
          <a:xfrm>
            <a:off x="7128813" y="3788743"/>
            <a:ext cx="601910" cy="15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hape 218">
            <a:extLst>
              <a:ext uri="{FF2B5EF4-FFF2-40B4-BE49-F238E27FC236}">
                <a16:creationId xmlns:a16="http://schemas.microsoft.com/office/drawing/2014/main" id="{6468DD53-8115-4115-B182-86C76EBFC193}"/>
              </a:ext>
            </a:extLst>
          </p:cNvPr>
          <p:cNvSpPr/>
          <p:nvPr/>
        </p:nvSpPr>
        <p:spPr>
          <a:xfrm>
            <a:off x="9885290" y="3613170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4. </a:t>
            </a:r>
            <a:r>
              <a:rPr lang="ko-KR" altLang="en-US" sz="1100" dirty="0"/>
              <a:t>질문 삭제</a:t>
            </a:r>
            <a:endParaRPr lang="ko" sz="11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9D3980E-B691-4332-BC8A-E2241AB5462B}"/>
              </a:ext>
            </a:extLst>
          </p:cNvPr>
          <p:cNvSpPr/>
          <p:nvPr/>
        </p:nvSpPr>
        <p:spPr>
          <a:xfrm>
            <a:off x="9478898" y="3805887"/>
            <a:ext cx="406392" cy="1387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9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1563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PF-RS-29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QNA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2544101" y="440448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1. </a:t>
            </a:r>
            <a:r>
              <a:rPr lang="en-US" altLang="ko-KR" sz="1100" dirty="0"/>
              <a:t>QNA</a:t>
            </a:r>
          </a:p>
          <a:p>
            <a:pPr lvl="0" algn="ctr">
              <a:buSzPct val="25000"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2544101" y="3528811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QNA </a:t>
            </a:r>
            <a:r>
              <a:rPr lang="ko-KR" altLang="en-US" sz="1000" dirty="0">
                <a:solidFill>
                  <a:schemeClr val="bg1"/>
                </a:solidFill>
              </a:rPr>
              <a:t>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19984796">
            <a:off x="4249061" y="4118748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5591753" y="358141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en-US" altLang="ko-KR" sz="1100" dirty="0"/>
              <a:t>QNA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5591753" y="270573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QNA </a:t>
            </a:r>
            <a:r>
              <a:rPr lang="ko-KR" altLang="en-US" sz="1000" dirty="0">
                <a:solidFill>
                  <a:schemeClr val="bg1"/>
                </a:solidFill>
              </a:rPr>
              <a:t>상세조회 기능</a:t>
            </a:r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47DDBB00-BD72-40E6-84EC-3669BCE1CD13}"/>
              </a:ext>
            </a:extLst>
          </p:cNvPr>
          <p:cNvSpPr/>
          <p:nvPr/>
        </p:nvSpPr>
        <p:spPr>
          <a:xfrm>
            <a:off x="5600635" y="547139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답변 달기</a:t>
            </a:r>
            <a:endParaRPr lang="ko" sz="1100" dirty="0"/>
          </a:p>
        </p:txBody>
      </p:sp>
      <p:sp>
        <p:nvSpPr>
          <p:cNvPr id="16" name="사각형 설명선 26">
            <a:extLst>
              <a:ext uri="{FF2B5EF4-FFF2-40B4-BE49-F238E27FC236}">
                <a16:creationId xmlns:a16="http://schemas.microsoft.com/office/drawing/2014/main" id="{E29FF9B8-6F44-4E33-9683-2E13AAC82367}"/>
              </a:ext>
            </a:extLst>
          </p:cNvPr>
          <p:cNvSpPr/>
          <p:nvPr/>
        </p:nvSpPr>
        <p:spPr>
          <a:xfrm>
            <a:off x="5600635" y="4595716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답변 달기 기능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BB8747-9C6E-45E5-8FA8-3EEB2BCBFF03}"/>
              </a:ext>
            </a:extLst>
          </p:cNvPr>
          <p:cNvSpPr/>
          <p:nvPr/>
        </p:nvSpPr>
        <p:spPr>
          <a:xfrm rot="1557440">
            <a:off x="4242607" y="5101250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hape 218">
            <a:extLst>
              <a:ext uri="{FF2B5EF4-FFF2-40B4-BE49-F238E27FC236}">
                <a16:creationId xmlns:a16="http://schemas.microsoft.com/office/drawing/2014/main" id="{59F9D650-534C-4973-917D-C6E48439DC3A}"/>
              </a:ext>
            </a:extLst>
          </p:cNvPr>
          <p:cNvSpPr/>
          <p:nvPr/>
        </p:nvSpPr>
        <p:spPr>
          <a:xfrm>
            <a:off x="8392908" y="307439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3. </a:t>
            </a:r>
            <a:r>
              <a:rPr lang="ko-KR" altLang="en-US" sz="1100" dirty="0"/>
              <a:t>자주 묻는 질문 수정</a:t>
            </a:r>
            <a:endParaRPr lang="ko" sz="1100" dirty="0"/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B830916F-B245-4FD6-8E2B-747338EF921B}"/>
              </a:ext>
            </a:extLst>
          </p:cNvPr>
          <p:cNvSpPr/>
          <p:nvPr/>
        </p:nvSpPr>
        <p:spPr>
          <a:xfrm>
            <a:off x="8392908" y="403781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3. </a:t>
            </a:r>
            <a:r>
              <a:rPr lang="ko-KR" altLang="en-US" sz="1100" dirty="0"/>
              <a:t>자주 묻는 질문 삭제</a:t>
            </a:r>
            <a:endParaRPr lang="ko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3CF17E1-2418-49DC-AE15-5EB7723B8656}"/>
              </a:ext>
            </a:extLst>
          </p:cNvPr>
          <p:cNvSpPr/>
          <p:nvPr/>
        </p:nvSpPr>
        <p:spPr>
          <a:xfrm rot="20493795">
            <a:off x="7313395" y="3446770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B016541-F2E0-41FF-9D3B-BC9613248ABC}"/>
              </a:ext>
            </a:extLst>
          </p:cNvPr>
          <p:cNvSpPr/>
          <p:nvPr/>
        </p:nvSpPr>
        <p:spPr>
          <a:xfrm rot="1219301">
            <a:off x="7310116" y="4024401"/>
            <a:ext cx="1099366" cy="1754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DBEF8235-34D8-448F-994B-1A1CF2592F3A}"/>
              </a:ext>
            </a:extLst>
          </p:cNvPr>
          <p:cNvSpPr/>
          <p:nvPr/>
        </p:nvSpPr>
        <p:spPr>
          <a:xfrm>
            <a:off x="2863938" y="555731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en-US" altLang="ko-KR" sz="1100" dirty="0"/>
              <a:t>QNA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69270CA-BC48-485A-AD74-5A1C1DF653B1}"/>
              </a:ext>
            </a:extLst>
          </p:cNvPr>
          <p:cNvSpPr/>
          <p:nvPr/>
        </p:nvSpPr>
        <p:spPr>
          <a:xfrm rot="5400000">
            <a:off x="3687784" y="5157154"/>
            <a:ext cx="656893" cy="1655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87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99307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PF-RS-30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건의게시판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3323268" y="4394827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1. </a:t>
            </a:r>
            <a:r>
              <a:rPr lang="ko-KR" altLang="en-US" sz="1100" dirty="0"/>
              <a:t>건의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3323268" y="3519149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건의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20094656">
            <a:off x="5043190" y="4079666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6367259" y="3600291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건의내용</a:t>
            </a:r>
            <a:r>
              <a:rPr lang="en-US" altLang="ko-KR" sz="1100" dirty="0"/>
              <a:t> </a:t>
            </a: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6367259" y="2724613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건의</a:t>
            </a:r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상세조회 기능</a:t>
            </a:r>
          </a:p>
        </p:txBody>
      </p:sp>
      <p:sp>
        <p:nvSpPr>
          <p:cNvPr id="16" name="Shape 218">
            <a:extLst>
              <a:ext uri="{FF2B5EF4-FFF2-40B4-BE49-F238E27FC236}">
                <a16:creationId xmlns:a16="http://schemas.microsoft.com/office/drawing/2014/main" id="{2D45FC1A-BF0F-4FC5-9C2C-E2407E83175E}"/>
              </a:ext>
            </a:extLst>
          </p:cNvPr>
          <p:cNvSpPr/>
          <p:nvPr/>
        </p:nvSpPr>
        <p:spPr>
          <a:xfrm>
            <a:off x="3598376" y="5528458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건의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D0A509A-7B55-4090-984A-6CBA6798B4CC}"/>
              </a:ext>
            </a:extLst>
          </p:cNvPr>
          <p:cNvSpPr/>
          <p:nvPr/>
        </p:nvSpPr>
        <p:spPr>
          <a:xfrm rot="5400000">
            <a:off x="4251816" y="5137215"/>
            <a:ext cx="601910" cy="15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2BE0F8D9-9141-4C21-807F-3F23CE3F4F98}"/>
              </a:ext>
            </a:extLst>
          </p:cNvPr>
          <p:cNvSpPr/>
          <p:nvPr/>
        </p:nvSpPr>
        <p:spPr>
          <a:xfrm>
            <a:off x="6244915" y="5418937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건의사항 추가</a:t>
            </a:r>
            <a:endParaRPr lang="ko" sz="1100" dirty="0"/>
          </a:p>
        </p:txBody>
      </p:sp>
      <p:sp>
        <p:nvSpPr>
          <p:cNvPr id="17" name="사각형 설명선 26">
            <a:extLst>
              <a:ext uri="{FF2B5EF4-FFF2-40B4-BE49-F238E27FC236}">
                <a16:creationId xmlns:a16="http://schemas.microsoft.com/office/drawing/2014/main" id="{E87A05A1-C0C7-4FE5-A064-20C9AEF1E61B}"/>
              </a:ext>
            </a:extLst>
          </p:cNvPr>
          <p:cNvSpPr/>
          <p:nvPr/>
        </p:nvSpPr>
        <p:spPr>
          <a:xfrm>
            <a:off x="6244915" y="4543259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건의</a:t>
            </a:r>
            <a:r>
              <a:rPr lang="ko-KR" altLang="en-US" sz="1000" dirty="0">
                <a:solidFill>
                  <a:schemeClr val="bg1"/>
                </a:solidFill>
              </a:rPr>
              <a:t> 추가 기능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2C68A0-DF6E-486C-8F2A-BEEF62884637}"/>
              </a:ext>
            </a:extLst>
          </p:cNvPr>
          <p:cNvSpPr/>
          <p:nvPr/>
        </p:nvSpPr>
        <p:spPr>
          <a:xfrm rot="2206260">
            <a:off x="4964281" y="5183725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hape 218">
            <a:extLst>
              <a:ext uri="{FF2B5EF4-FFF2-40B4-BE49-F238E27FC236}">
                <a16:creationId xmlns:a16="http://schemas.microsoft.com/office/drawing/2014/main" id="{6468DD53-8115-4115-B182-86C76EBFC193}"/>
              </a:ext>
            </a:extLst>
          </p:cNvPr>
          <p:cNvSpPr/>
          <p:nvPr/>
        </p:nvSpPr>
        <p:spPr>
          <a:xfrm>
            <a:off x="8526569" y="3600290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4. </a:t>
            </a:r>
            <a:r>
              <a:rPr lang="ko-KR" altLang="en-US" sz="1100" dirty="0"/>
              <a:t>건의 삭제</a:t>
            </a:r>
            <a:endParaRPr lang="ko" sz="11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9D3980E-B691-4332-BC8A-E2241AB5462B}"/>
              </a:ext>
            </a:extLst>
          </p:cNvPr>
          <p:cNvSpPr/>
          <p:nvPr/>
        </p:nvSpPr>
        <p:spPr>
          <a:xfrm>
            <a:off x="8120177" y="3793007"/>
            <a:ext cx="406392" cy="1387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7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07264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>
                          <a:solidFill>
                            <a:schemeClr val="tx1"/>
                          </a:solidFill>
                        </a:rPr>
                        <a:t>PF-RS-31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건의게시판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방민주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Shape 218">
            <a:extLst>
              <a:ext uri="{FF2B5EF4-FFF2-40B4-BE49-F238E27FC236}">
                <a16:creationId xmlns:a16="http://schemas.microsoft.com/office/drawing/2014/main" id="{58D1249B-3EF6-46A9-838E-EE6E845C1309}"/>
              </a:ext>
            </a:extLst>
          </p:cNvPr>
          <p:cNvSpPr/>
          <p:nvPr/>
        </p:nvSpPr>
        <p:spPr>
          <a:xfrm>
            <a:off x="4089566" y="4398050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1. </a:t>
            </a:r>
            <a:r>
              <a:rPr lang="ko-KR" altLang="en-US" sz="1100" dirty="0"/>
              <a:t>건의</a:t>
            </a:r>
            <a:endParaRPr lang="en-US" altLang="ko-KR" sz="1100" dirty="0"/>
          </a:p>
          <a:p>
            <a:pPr lvl="0" algn="ctr">
              <a:buSzPct val="25000"/>
            </a:pPr>
            <a:r>
              <a:rPr lang="ko-KR" altLang="en-US" sz="1100" dirty="0"/>
              <a:t>목록 조회</a:t>
            </a:r>
            <a:endParaRPr lang="ko" sz="1100" dirty="0"/>
          </a:p>
        </p:txBody>
      </p:sp>
      <p:sp>
        <p:nvSpPr>
          <p:cNvPr id="11" name="사각형 설명선 26">
            <a:extLst>
              <a:ext uri="{FF2B5EF4-FFF2-40B4-BE49-F238E27FC236}">
                <a16:creationId xmlns:a16="http://schemas.microsoft.com/office/drawing/2014/main" id="{66CA9CBA-1581-4A72-9ADE-19A46CB06F32}"/>
              </a:ext>
            </a:extLst>
          </p:cNvPr>
          <p:cNvSpPr/>
          <p:nvPr/>
        </p:nvSpPr>
        <p:spPr>
          <a:xfrm>
            <a:off x="4089566" y="3522372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건의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조회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58CAF7-DDA9-4A8A-B538-F1D2CA734745}"/>
              </a:ext>
            </a:extLst>
          </p:cNvPr>
          <p:cNvSpPr/>
          <p:nvPr/>
        </p:nvSpPr>
        <p:spPr>
          <a:xfrm rot="19984796">
            <a:off x="5794526" y="4112309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hape 218">
            <a:extLst>
              <a:ext uri="{FF2B5EF4-FFF2-40B4-BE49-F238E27FC236}">
                <a16:creationId xmlns:a16="http://schemas.microsoft.com/office/drawing/2014/main" id="{2D16371F-B7FE-473C-BE16-8EB50EE2831C}"/>
              </a:ext>
            </a:extLst>
          </p:cNvPr>
          <p:cNvSpPr/>
          <p:nvPr/>
        </p:nvSpPr>
        <p:spPr>
          <a:xfrm>
            <a:off x="7137218" y="357497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건의내용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/>
              <a:t>상세 조회</a:t>
            </a:r>
            <a:endParaRPr lang="ko" sz="1100" dirty="0"/>
          </a:p>
        </p:txBody>
      </p:sp>
      <p:sp>
        <p:nvSpPr>
          <p:cNvPr id="14" name="사각형 설명선 26">
            <a:extLst>
              <a:ext uri="{FF2B5EF4-FFF2-40B4-BE49-F238E27FC236}">
                <a16:creationId xmlns:a16="http://schemas.microsoft.com/office/drawing/2014/main" id="{7BBAF632-FD83-461F-AF50-65FCBA0F6A61}"/>
              </a:ext>
            </a:extLst>
          </p:cNvPr>
          <p:cNvSpPr/>
          <p:nvPr/>
        </p:nvSpPr>
        <p:spPr>
          <a:xfrm>
            <a:off x="7137218" y="2699294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건의내용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상세 조회 기능</a:t>
            </a:r>
          </a:p>
        </p:txBody>
      </p:sp>
      <p:sp>
        <p:nvSpPr>
          <p:cNvPr id="15" name="Shape 218">
            <a:extLst>
              <a:ext uri="{FF2B5EF4-FFF2-40B4-BE49-F238E27FC236}">
                <a16:creationId xmlns:a16="http://schemas.microsoft.com/office/drawing/2014/main" id="{47DDBB00-BD72-40E6-84EC-3669BCE1CD13}"/>
              </a:ext>
            </a:extLst>
          </p:cNvPr>
          <p:cNvSpPr/>
          <p:nvPr/>
        </p:nvSpPr>
        <p:spPr>
          <a:xfrm>
            <a:off x="7146100" y="546495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진행상황 전달</a:t>
            </a:r>
            <a:endParaRPr lang="ko" sz="1100" dirty="0"/>
          </a:p>
        </p:txBody>
      </p:sp>
      <p:sp>
        <p:nvSpPr>
          <p:cNvPr id="16" name="사각형 설명선 26">
            <a:extLst>
              <a:ext uri="{FF2B5EF4-FFF2-40B4-BE49-F238E27FC236}">
                <a16:creationId xmlns:a16="http://schemas.microsoft.com/office/drawing/2014/main" id="{E29FF9B8-6F44-4E33-9683-2E13AAC82367}"/>
              </a:ext>
            </a:extLst>
          </p:cNvPr>
          <p:cNvSpPr/>
          <p:nvPr/>
        </p:nvSpPr>
        <p:spPr>
          <a:xfrm>
            <a:off x="7146100" y="4589277"/>
            <a:ext cx="1683472" cy="5688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진행상황 전달 기능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BB8747-9C6E-45E5-8FA8-3EEB2BCBFF03}"/>
              </a:ext>
            </a:extLst>
          </p:cNvPr>
          <p:cNvSpPr/>
          <p:nvPr/>
        </p:nvSpPr>
        <p:spPr>
          <a:xfrm rot="1557440">
            <a:off x="5788072" y="5094811"/>
            <a:ext cx="1390650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DBEF8235-34D8-448F-994B-1A1CF2592F3A}"/>
              </a:ext>
            </a:extLst>
          </p:cNvPr>
          <p:cNvSpPr/>
          <p:nvPr/>
        </p:nvSpPr>
        <p:spPr>
          <a:xfrm>
            <a:off x="4409403" y="5550879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" sz="1100" dirty="0"/>
              <a:t>2. </a:t>
            </a:r>
            <a:r>
              <a:rPr lang="ko-KR" altLang="en-US" sz="1100" dirty="0"/>
              <a:t>건의 </a:t>
            </a:r>
            <a:endParaRPr lang="en-US" altLang="ko-KR" sz="1100" dirty="0"/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 검색</a:t>
            </a:r>
            <a:endParaRPr lang="ko" sz="11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69270CA-BC48-485A-AD74-5A1C1DF653B1}"/>
              </a:ext>
            </a:extLst>
          </p:cNvPr>
          <p:cNvSpPr/>
          <p:nvPr/>
        </p:nvSpPr>
        <p:spPr>
          <a:xfrm rot="5400000">
            <a:off x="5233249" y="5150715"/>
            <a:ext cx="656893" cy="1655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48318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77954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432983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277283">
                  <a:extLst>
                    <a:ext uri="{9D8B030D-6E8A-4147-A177-3AD203B41FA5}">
                      <a16:colId xmlns:a16="http://schemas.microsoft.com/office/drawing/2014/main" val="2703625451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16" name="사각형 설명선 15"/>
          <p:cNvSpPr/>
          <p:nvPr/>
        </p:nvSpPr>
        <p:spPr>
          <a:xfrm>
            <a:off x="2507947" y="3419692"/>
            <a:ext cx="1638301" cy="504890"/>
          </a:xfrm>
          <a:prstGeom prst="wedgeRectCallout">
            <a:avLst>
              <a:gd name="adj1" fmla="val -11932"/>
              <a:gd name="adj2" fmla="val 839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회원가입을 진행한다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5388" y="4158554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26083" y="3429000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일반회원가입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26083" y="4788639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 err="1">
                <a:solidFill>
                  <a:schemeClr val="tx1"/>
                </a:solidFill>
              </a:rPr>
              <a:t>소셜회원</a:t>
            </a:r>
            <a:r>
              <a:rPr lang="ko-KR" altLang="en-US" sz="1100" dirty="0">
                <a:solidFill>
                  <a:schemeClr val="tx1"/>
                </a:solidFill>
              </a:rPr>
              <a:t> 가입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53329" y="4788639"/>
            <a:ext cx="1029130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71042" y="3429000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66476" y="3429000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25" name="Shape 228"/>
          <p:cNvCxnSpPr>
            <a:stCxn id="17" idx="3"/>
          </p:cNvCxnSpPr>
          <p:nvPr/>
        </p:nvCxnSpPr>
        <p:spPr>
          <a:xfrm flipV="1">
            <a:off x="3708400" y="4362682"/>
            <a:ext cx="781050" cy="1659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228"/>
          <p:cNvCxnSpPr>
            <a:stCxn id="18" idx="3"/>
            <a:endCxn id="22" idx="1"/>
          </p:cNvCxnSpPr>
          <p:nvPr/>
        </p:nvCxnSpPr>
        <p:spPr>
          <a:xfrm>
            <a:off x="5532430" y="3649726"/>
            <a:ext cx="6386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228"/>
          <p:cNvCxnSpPr>
            <a:stCxn id="19" idx="3"/>
            <a:endCxn id="21" idx="1"/>
          </p:cNvCxnSpPr>
          <p:nvPr/>
        </p:nvCxnSpPr>
        <p:spPr>
          <a:xfrm>
            <a:off x="5532430" y="5009365"/>
            <a:ext cx="620899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모서리가 둥근 직사각형 37"/>
          <p:cNvSpPr/>
          <p:nvPr/>
        </p:nvSpPr>
        <p:spPr>
          <a:xfrm>
            <a:off x="7799454" y="3186140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핸드폰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9453" y="3734746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40" name="Shape 228"/>
          <p:cNvCxnSpPr>
            <a:stCxn id="22" idx="3"/>
            <a:endCxn id="38" idx="1"/>
          </p:cNvCxnSpPr>
          <p:nvPr/>
        </p:nvCxnSpPr>
        <p:spPr>
          <a:xfrm flipV="1">
            <a:off x="7077389" y="3367502"/>
            <a:ext cx="722065" cy="28222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28"/>
          <p:cNvCxnSpPr>
            <a:stCxn id="22" idx="3"/>
            <a:endCxn id="39" idx="1"/>
          </p:cNvCxnSpPr>
          <p:nvPr/>
        </p:nvCxnSpPr>
        <p:spPr>
          <a:xfrm>
            <a:off x="7077389" y="3649726"/>
            <a:ext cx="722064" cy="26638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228"/>
          <p:cNvCxnSpPr/>
          <p:nvPr/>
        </p:nvCxnSpPr>
        <p:spPr>
          <a:xfrm>
            <a:off x="8942380" y="3654612"/>
            <a:ext cx="63861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원호 48"/>
          <p:cNvSpPr/>
          <p:nvPr/>
        </p:nvSpPr>
        <p:spPr>
          <a:xfrm rot="13167237">
            <a:off x="4610739" y="2204306"/>
            <a:ext cx="3048000" cy="36050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48318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4430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452033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258233">
                  <a:extLst>
                    <a:ext uri="{9D8B030D-6E8A-4147-A177-3AD203B41FA5}">
                      <a16:colId xmlns:a16="http://schemas.microsoft.com/office/drawing/2014/main" val="3086860110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알림함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212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  <a:tr h="212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관리자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9751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3099323" y="3283986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 err="1">
                <a:solidFill>
                  <a:schemeClr val="tx1"/>
                </a:solidFill>
              </a:rPr>
              <a:t>알림함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hape 228"/>
          <p:cNvCxnSpPr>
            <a:stCxn id="17" idx="3"/>
          </p:cNvCxnSpPr>
          <p:nvPr/>
        </p:nvCxnSpPr>
        <p:spPr>
          <a:xfrm>
            <a:off x="4052335" y="3504712"/>
            <a:ext cx="77684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모서리가 둥근 직사각형 23"/>
          <p:cNvSpPr/>
          <p:nvPr/>
        </p:nvSpPr>
        <p:spPr>
          <a:xfrm>
            <a:off x="4987374" y="2885512"/>
            <a:ext cx="969961" cy="3972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87374" y="3606016"/>
            <a:ext cx="969961" cy="3972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7" name="원호 26"/>
          <p:cNvSpPr/>
          <p:nvPr/>
        </p:nvSpPr>
        <p:spPr>
          <a:xfrm rot="13605270">
            <a:off x="4866785" y="1785046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96278" y="5417186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 err="1">
                <a:solidFill>
                  <a:schemeClr val="tx1"/>
                </a:solidFill>
              </a:rPr>
              <a:t>알림함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hape 228"/>
          <p:cNvCxnSpPr>
            <a:stCxn id="56" idx="3"/>
          </p:cNvCxnSpPr>
          <p:nvPr/>
        </p:nvCxnSpPr>
        <p:spPr>
          <a:xfrm>
            <a:off x="4049290" y="5637912"/>
            <a:ext cx="77684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모서리가 둥근 직사각형 57"/>
          <p:cNvSpPr/>
          <p:nvPr/>
        </p:nvSpPr>
        <p:spPr>
          <a:xfrm>
            <a:off x="4984329" y="4847262"/>
            <a:ext cx="969961" cy="3972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84329" y="5967816"/>
            <a:ext cx="969961" cy="3972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원호 59"/>
          <p:cNvSpPr/>
          <p:nvPr/>
        </p:nvSpPr>
        <p:spPr>
          <a:xfrm rot="13605270">
            <a:off x="4863740" y="3918246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02302" y="5415029"/>
            <a:ext cx="969961" cy="3972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1049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48318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2562"/>
              </p:ext>
            </p:extLst>
          </p:nvPr>
        </p:nvGraphicFramePr>
        <p:xfrm>
          <a:off x="399330" y="990606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42947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280796">
                  <a:extLst>
                    <a:ext uri="{9D8B030D-6E8A-4147-A177-3AD203B41FA5}">
                      <a16:colId xmlns:a16="http://schemas.microsoft.com/office/drawing/2014/main" val="4094628897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16" name="사각형 설명선 15"/>
          <p:cNvSpPr/>
          <p:nvPr/>
        </p:nvSpPr>
        <p:spPr>
          <a:xfrm>
            <a:off x="2641297" y="3546857"/>
            <a:ext cx="1638301" cy="504890"/>
          </a:xfrm>
          <a:prstGeom prst="wedgeRectCallout">
            <a:avLst>
              <a:gd name="adj1" fmla="val -11932"/>
              <a:gd name="adj2" fmla="val 839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로그인한 회원의 회원정보를 수정한다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88738" y="4285719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13886" y="4256279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8079" y="4819051"/>
            <a:ext cx="924060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실패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9188" y="3776891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99969" y="3429000"/>
            <a:ext cx="906347" cy="39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25" name="Shape 228"/>
          <p:cNvCxnSpPr>
            <a:stCxn id="17" idx="3"/>
          </p:cNvCxnSpPr>
          <p:nvPr/>
        </p:nvCxnSpPr>
        <p:spPr>
          <a:xfrm flipV="1">
            <a:off x="3841750" y="4489847"/>
            <a:ext cx="781050" cy="1659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모서리가 둥근 직사각형 37"/>
          <p:cNvSpPr/>
          <p:nvPr/>
        </p:nvSpPr>
        <p:spPr>
          <a:xfrm>
            <a:off x="7758980" y="3708797"/>
            <a:ext cx="954461" cy="576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회원정보 입력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99969" y="4127124"/>
            <a:ext cx="954461" cy="362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40" name="Shape 228"/>
          <p:cNvCxnSpPr>
            <a:stCxn id="22" idx="3"/>
            <a:endCxn id="38" idx="1"/>
          </p:cNvCxnSpPr>
          <p:nvPr/>
        </p:nvCxnSpPr>
        <p:spPr>
          <a:xfrm flipV="1">
            <a:off x="6965535" y="3997258"/>
            <a:ext cx="793445" cy="35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28"/>
          <p:cNvCxnSpPr>
            <a:stCxn id="18" idx="3"/>
            <a:endCxn id="22" idx="1"/>
          </p:cNvCxnSpPr>
          <p:nvPr/>
        </p:nvCxnSpPr>
        <p:spPr>
          <a:xfrm flipV="1">
            <a:off x="5520233" y="3997617"/>
            <a:ext cx="538955" cy="47938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228"/>
          <p:cNvCxnSpPr>
            <a:stCxn id="38" idx="3"/>
          </p:cNvCxnSpPr>
          <p:nvPr/>
        </p:nvCxnSpPr>
        <p:spPr>
          <a:xfrm>
            <a:off x="8713441" y="3997258"/>
            <a:ext cx="978709" cy="35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228"/>
          <p:cNvCxnSpPr>
            <a:endCxn id="21" idx="1"/>
          </p:cNvCxnSpPr>
          <p:nvPr/>
        </p:nvCxnSpPr>
        <p:spPr>
          <a:xfrm>
            <a:off x="5529147" y="4477005"/>
            <a:ext cx="528932" cy="56277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원호 35"/>
          <p:cNvSpPr/>
          <p:nvPr/>
        </p:nvSpPr>
        <p:spPr>
          <a:xfrm rot="13605270">
            <a:off x="9902188" y="2254943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48318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38636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82183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28083">
                  <a:extLst>
                    <a:ext uri="{9D8B030D-6E8A-4147-A177-3AD203B41FA5}">
                      <a16:colId xmlns:a16="http://schemas.microsoft.com/office/drawing/2014/main" val="1857638311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결제내역확인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16" name="사각형 설명선 15"/>
          <p:cNvSpPr/>
          <p:nvPr/>
        </p:nvSpPr>
        <p:spPr>
          <a:xfrm>
            <a:off x="3538907" y="3427941"/>
            <a:ext cx="1638301" cy="504890"/>
          </a:xfrm>
          <a:prstGeom prst="wedgeRectCallout">
            <a:avLst>
              <a:gd name="adj1" fmla="val -11932"/>
              <a:gd name="adj2" fmla="val 839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로그인한 회원의 결제내역을 확인한다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86348" y="4166803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결제내역확인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73166" y="3878342"/>
            <a:ext cx="906347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73749" y="4582391"/>
            <a:ext cx="924060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5" name="Shape 228"/>
          <p:cNvCxnSpPr>
            <a:stCxn id="17" idx="3"/>
          </p:cNvCxnSpPr>
          <p:nvPr/>
        </p:nvCxnSpPr>
        <p:spPr>
          <a:xfrm flipV="1">
            <a:off x="4739360" y="4370931"/>
            <a:ext cx="781050" cy="1659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모서리가 둥근 직사각형 37"/>
          <p:cNvSpPr/>
          <p:nvPr/>
        </p:nvSpPr>
        <p:spPr>
          <a:xfrm>
            <a:off x="8147095" y="3451627"/>
            <a:ext cx="954461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en-US" altLang="ko-KR" sz="1100">
                <a:solidFill>
                  <a:schemeClr val="tx1"/>
                </a:solidFill>
              </a:rPr>
              <a:t>. </a:t>
            </a:r>
            <a:r>
              <a:rPr lang="ko-KR" altLang="en-US" sz="1100" dirty="0" err="1">
                <a:solidFill>
                  <a:schemeClr val="tx1"/>
                </a:solidFill>
              </a:rPr>
              <a:t>최신순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hape 228"/>
          <p:cNvCxnSpPr/>
          <p:nvPr/>
        </p:nvCxnSpPr>
        <p:spPr>
          <a:xfrm>
            <a:off x="6989582" y="4098709"/>
            <a:ext cx="705481" cy="35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원호 35"/>
          <p:cNvSpPr/>
          <p:nvPr/>
        </p:nvSpPr>
        <p:spPr>
          <a:xfrm rot="13605270">
            <a:off x="8010746" y="2301496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47095" y="4069720"/>
            <a:ext cx="954461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월별</a:t>
            </a:r>
          </a:p>
        </p:txBody>
      </p:sp>
    </p:spTree>
    <p:extLst>
      <p:ext uri="{BB962C8B-B14F-4D97-AF65-F5344CB8AC3E}">
        <p14:creationId xmlns:p14="http://schemas.microsoft.com/office/powerpoint/2010/main" val="3673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48318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09318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82183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28083">
                  <a:extLst>
                    <a:ext uri="{9D8B030D-6E8A-4147-A177-3AD203B41FA5}">
                      <a16:colId xmlns:a16="http://schemas.microsoft.com/office/drawing/2014/main" val="215662375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RF-RS-06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장혁준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16" name="사각형 설명선 15"/>
          <p:cNvSpPr/>
          <p:nvPr/>
        </p:nvSpPr>
        <p:spPr>
          <a:xfrm>
            <a:off x="1801420" y="3071359"/>
            <a:ext cx="2003576" cy="504890"/>
          </a:xfrm>
          <a:prstGeom prst="wedgeRectCallout">
            <a:avLst>
              <a:gd name="adj1" fmla="val -18794"/>
              <a:gd name="adj2" fmla="val 116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ROOT </a:t>
            </a:r>
            <a:r>
              <a:rPr lang="ko-KR" altLang="en-US" sz="1100" dirty="0">
                <a:solidFill>
                  <a:schemeClr val="bg1"/>
                </a:solidFill>
              </a:rPr>
              <a:t>관리자 또는 관리자가 회원을 관리한다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6129" y="3947674"/>
            <a:ext cx="953012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6926" y="3738299"/>
            <a:ext cx="924060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회원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06926" y="4389126"/>
            <a:ext cx="924060" cy="441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회원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25" name="Shape 228"/>
          <p:cNvCxnSpPr>
            <a:stCxn id="17" idx="3"/>
          </p:cNvCxnSpPr>
          <p:nvPr/>
        </p:nvCxnSpPr>
        <p:spPr>
          <a:xfrm>
            <a:off x="2919141" y="4168400"/>
            <a:ext cx="885855" cy="1135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모서리가 둥근 직사각형 37"/>
          <p:cNvSpPr/>
          <p:nvPr/>
        </p:nvSpPr>
        <p:spPr>
          <a:xfrm>
            <a:off x="6095917" y="3134943"/>
            <a:ext cx="954461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en-US" altLang="ko-KR" sz="1100">
                <a:solidFill>
                  <a:schemeClr val="tx1"/>
                </a:solidFill>
              </a:rPr>
              <a:t>. </a:t>
            </a:r>
            <a:r>
              <a:rPr lang="ko-KR" altLang="en-US" sz="1100" dirty="0" err="1">
                <a:solidFill>
                  <a:schemeClr val="tx1"/>
                </a:solidFill>
              </a:rPr>
              <a:t>최신순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hape 228"/>
          <p:cNvCxnSpPr/>
          <p:nvPr/>
        </p:nvCxnSpPr>
        <p:spPr>
          <a:xfrm>
            <a:off x="5069623" y="3938122"/>
            <a:ext cx="705481" cy="35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모서리가 둥근 직사각형 19"/>
          <p:cNvSpPr/>
          <p:nvPr/>
        </p:nvSpPr>
        <p:spPr>
          <a:xfrm>
            <a:off x="6095917" y="3753036"/>
            <a:ext cx="954461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권한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6360" y="4416561"/>
            <a:ext cx="954461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23" name="원호 22"/>
          <p:cNvSpPr/>
          <p:nvPr/>
        </p:nvSpPr>
        <p:spPr>
          <a:xfrm rot="13605270">
            <a:off x="5893086" y="2300457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원호 23"/>
          <p:cNvSpPr/>
          <p:nvPr/>
        </p:nvSpPr>
        <p:spPr>
          <a:xfrm rot="13605270">
            <a:off x="3944161" y="2643357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5750" y="4583226"/>
            <a:ext cx="1222843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일반회원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18926" y="5186457"/>
            <a:ext cx="1209667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탈퇴처리 회원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25751" y="5777479"/>
            <a:ext cx="1202842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29" name="원호 28"/>
          <p:cNvSpPr/>
          <p:nvPr/>
        </p:nvSpPr>
        <p:spPr>
          <a:xfrm rot="13605270">
            <a:off x="8245726" y="3758490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05750" y="3414172"/>
            <a:ext cx="1222843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일반회원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05750" y="3945387"/>
            <a:ext cx="1222843" cy="426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32" name="원호 31"/>
          <p:cNvSpPr/>
          <p:nvPr/>
        </p:nvSpPr>
        <p:spPr>
          <a:xfrm rot="13605270">
            <a:off x="8240177" y="2239195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Shape 228"/>
          <p:cNvCxnSpPr/>
          <p:nvPr/>
        </p:nvCxnSpPr>
        <p:spPr>
          <a:xfrm>
            <a:off x="7078547" y="4629918"/>
            <a:ext cx="1075700" cy="83646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228"/>
          <p:cNvCxnSpPr/>
          <p:nvPr/>
        </p:nvCxnSpPr>
        <p:spPr>
          <a:xfrm>
            <a:off x="7050311" y="3943067"/>
            <a:ext cx="1103936" cy="232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사각형 설명선 34"/>
          <p:cNvSpPr/>
          <p:nvPr/>
        </p:nvSpPr>
        <p:spPr>
          <a:xfrm>
            <a:off x="9836771" y="2891484"/>
            <a:ext cx="1910729" cy="504890"/>
          </a:xfrm>
          <a:prstGeom prst="wedgeRectCallout">
            <a:avLst>
              <a:gd name="adj1" fmla="val -46241"/>
              <a:gd name="adj2" fmla="val 148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 부여는 </a:t>
            </a:r>
            <a:r>
              <a:rPr lang="en-US" altLang="ko-KR" sz="1100" dirty="0">
                <a:solidFill>
                  <a:schemeClr val="bg1"/>
                </a:solidFill>
              </a:rPr>
              <a:t>ROOT </a:t>
            </a:r>
            <a:r>
              <a:rPr lang="ko-KR" altLang="en-US" sz="1100" dirty="0">
                <a:solidFill>
                  <a:schemeClr val="bg1"/>
                </a:solidFill>
              </a:rPr>
              <a:t>관리자만 가능하다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rot="2850315">
            <a:off x="6636778" y="2271497"/>
            <a:ext cx="3134728" cy="3275330"/>
          </a:xfrm>
          <a:prstGeom prst="arc">
            <a:avLst>
              <a:gd name="adj1" fmla="val 17436821"/>
              <a:gd name="adj2" fmla="val 200241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449AA6-80B7-46A6-AC05-5C98B9FF462F}"/>
              </a:ext>
            </a:extLst>
          </p:cNvPr>
          <p:cNvSpPr/>
          <p:nvPr/>
        </p:nvSpPr>
        <p:spPr>
          <a:xfrm>
            <a:off x="-100940" y="-136566"/>
            <a:ext cx="12397839" cy="70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233D-E7E2-4ACD-8E8F-D66F9B403C7C}"/>
              </a:ext>
            </a:extLst>
          </p:cNvPr>
          <p:cNvSpPr txBox="1"/>
          <p:nvPr/>
        </p:nvSpPr>
        <p:spPr>
          <a:xfrm>
            <a:off x="0" y="-16756"/>
            <a:ext cx="241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PROCESS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5E10D-1DBA-4968-B565-54C4E74060C3}"/>
              </a:ext>
            </a:extLst>
          </p:cNvPr>
          <p:cNvSpPr/>
          <p:nvPr/>
        </p:nvSpPr>
        <p:spPr>
          <a:xfrm>
            <a:off x="0" y="655126"/>
            <a:ext cx="6661411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D9C52B-D8F6-46DB-BF39-3A925221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17951"/>
              </p:ext>
            </p:extLst>
          </p:nvPr>
        </p:nvGraphicFramePr>
        <p:xfrm>
          <a:off x="389467" y="990595"/>
          <a:ext cx="11455400" cy="5554139"/>
        </p:xfrm>
        <a:graphic>
          <a:graphicData uri="http://schemas.openxmlformats.org/drawingml/2006/table">
            <a:tbl>
              <a:tblPr firstRow="1" bandRow="1"/>
              <a:tblGrid>
                <a:gridCol w="1346200">
                  <a:extLst>
                    <a:ext uri="{9D8B030D-6E8A-4147-A177-3AD203B41FA5}">
                      <a16:colId xmlns:a16="http://schemas.microsoft.com/office/drawing/2014/main" val="1969511685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531030499"/>
                    </a:ext>
                  </a:extLst>
                </a:gridCol>
                <a:gridCol w="4017434">
                  <a:extLst>
                    <a:ext uri="{9D8B030D-6E8A-4147-A177-3AD203B41FA5}">
                      <a16:colId xmlns:a16="http://schemas.microsoft.com/office/drawing/2014/main" val="2772067814"/>
                    </a:ext>
                  </a:extLst>
                </a:gridCol>
                <a:gridCol w="1672166">
                  <a:extLst>
                    <a:ext uri="{9D8B030D-6E8A-4147-A177-3AD203B41FA5}">
                      <a16:colId xmlns:a16="http://schemas.microsoft.com/office/drawing/2014/main" val="244245310"/>
                    </a:ext>
                  </a:extLst>
                </a:gridCol>
                <a:gridCol w="4055534">
                  <a:extLst>
                    <a:ext uri="{9D8B030D-6E8A-4147-A177-3AD203B41FA5}">
                      <a16:colId xmlns:a16="http://schemas.microsoft.com/office/drawing/2014/main" val="1010527559"/>
                    </a:ext>
                  </a:extLst>
                </a:gridCol>
              </a:tblGrid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RF-RS-07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소개 글 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8918"/>
                  </a:ext>
                </a:extLst>
              </a:tr>
              <a:tr h="4349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작성일자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2019.08.04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김승태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8661"/>
                  </a:ext>
                </a:extLst>
              </a:tr>
              <a:tr h="4349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FLOW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478"/>
                  </a:ext>
                </a:extLst>
              </a:tr>
              <a:tr h="424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0357"/>
                  </a:ext>
                </a:extLst>
              </a:tr>
            </a:tbl>
          </a:graphicData>
        </a:graphic>
      </p:graphicFrame>
      <p:sp>
        <p:nvSpPr>
          <p:cNvPr id="9" name="사각형 설명선 10">
            <a:extLst>
              <a:ext uri="{FF2B5EF4-FFF2-40B4-BE49-F238E27FC236}">
                <a16:creationId xmlns:a16="http://schemas.microsoft.com/office/drawing/2014/main" id="{CE997E1C-451E-4215-B310-DAA0D12D1109}"/>
              </a:ext>
            </a:extLst>
          </p:cNvPr>
          <p:cNvSpPr/>
          <p:nvPr/>
        </p:nvSpPr>
        <p:spPr>
          <a:xfrm>
            <a:off x="6503100" y="3549513"/>
            <a:ext cx="1389274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서브메뉴 홈페이지 소개 글을   클릭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3B3BCEDF-2651-4F40-AADA-67A89D0C1D2B}"/>
              </a:ext>
            </a:extLst>
          </p:cNvPr>
          <p:cNvSpPr/>
          <p:nvPr/>
        </p:nvSpPr>
        <p:spPr>
          <a:xfrm>
            <a:off x="2656396" y="4206921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1. INTRO</a:t>
            </a:r>
          </a:p>
        </p:txBody>
      </p:sp>
      <p:cxnSp>
        <p:nvCxnSpPr>
          <p:cNvPr id="12" name="Shape 224">
            <a:extLst>
              <a:ext uri="{FF2B5EF4-FFF2-40B4-BE49-F238E27FC236}">
                <a16:creationId xmlns:a16="http://schemas.microsoft.com/office/drawing/2014/main" id="{61B02763-B6F8-45DF-8D07-98C2D2B140EC}"/>
              </a:ext>
            </a:extLst>
          </p:cNvPr>
          <p:cNvCxnSpPr>
            <a:cxnSpLocks/>
          </p:cNvCxnSpPr>
          <p:nvPr/>
        </p:nvCxnSpPr>
        <p:spPr>
          <a:xfrm>
            <a:off x="4730216" y="4460429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18">
            <a:extLst>
              <a:ext uri="{FF2B5EF4-FFF2-40B4-BE49-F238E27FC236}">
                <a16:creationId xmlns:a16="http://schemas.microsoft.com/office/drawing/2014/main" id="{53F941B2-CC9C-4EDB-89FE-1AB43BB614EB}"/>
              </a:ext>
            </a:extLst>
          </p:cNvPr>
          <p:cNvSpPr/>
          <p:nvPr/>
        </p:nvSpPr>
        <p:spPr>
          <a:xfrm>
            <a:off x="5626641" y="4188259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endParaRPr lang="en-US" altLang="ko-KR" sz="1100" dirty="0"/>
          </a:p>
        </p:txBody>
      </p:sp>
      <p:sp>
        <p:nvSpPr>
          <p:cNvPr id="14" name="Shape 218">
            <a:extLst>
              <a:ext uri="{FF2B5EF4-FFF2-40B4-BE49-F238E27FC236}">
                <a16:creationId xmlns:a16="http://schemas.microsoft.com/office/drawing/2014/main" id="{20E80FEE-A627-456D-BFA9-6B081F034171}"/>
              </a:ext>
            </a:extLst>
          </p:cNvPr>
          <p:cNvSpPr/>
          <p:nvPr/>
        </p:nvSpPr>
        <p:spPr>
          <a:xfrm>
            <a:off x="8476590" y="4187868"/>
            <a:ext cx="1752918" cy="50701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/>
              <a:t>2. </a:t>
            </a:r>
            <a:r>
              <a:rPr lang="ko-KR" altLang="en-US" sz="1100" dirty="0"/>
              <a:t>홈페이지 </a:t>
            </a:r>
            <a:r>
              <a:rPr lang="ko-KR" altLang="en-US" sz="1100" dirty="0" err="1"/>
              <a:t>소개글</a:t>
            </a:r>
            <a:r>
              <a:rPr lang="ko-KR" altLang="en-US" sz="1100" dirty="0"/>
              <a:t> 조회</a:t>
            </a:r>
            <a:endParaRPr lang="en-US" altLang="ko-KR" sz="1100" dirty="0"/>
          </a:p>
        </p:txBody>
      </p:sp>
      <p:cxnSp>
        <p:nvCxnSpPr>
          <p:cNvPr id="15" name="Shape 224">
            <a:extLst>
              <a:ext uri="{FF2B5EF4-FFF2-40B4-BE49-F238E27FC236}">
                <a16:creationId xmlns:a16="http://schemas.microsoft.com/office/drawing/2014/main" id="{99F65B64-C8B4-44AA-AB7B-9C6508B12017}"/>
              </a:ext>
            </a:extLst>
          </p:cNvPr>
          <p:cNvCxnSpPr>
            <a:cxnSpLocks/>
          </p:cNvCxnSpPr>
          <p:nvPr/>
        </p:nvCxnSpPr>
        <p:spPr>
          <a:xfrm>
            <a:off x="7495188" y="4441767"/>
            <a:ext cx="774441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사각형 설명선 10">
            <a:extLst>
              <a:ext uri="{FF2B5EF4-FFF2-40B4-BE49-F238E27FC236}">
                <a16:creationId xmlns:a16="http://schemas.microsoft.com/office/drawing/2014/main" id="{4E3F54AC-7FA6-42FC-82CD-D2C1E63FFA26}"/>
              </a:ext>
            </a:extLst>
          </p:cNvPr>
          <p:cNvSpPr/>
          <p:nvPr/>
        </p:nvSpPr>
        <p:spPr>
          <a:xfrm>
            <a:off x="9426168" y="3591651"/>
            <a:ext cx="1241832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홈페이지 소개 글 조회</a:t>
            </a:r>
          </a:p>
        </p:txBody>
      </p:sp>
    </p:spTree>
    <p:extLst>
      <p:ext uri="{BB962C8B-B14F-4D97-AF65-F5344CB8AC3E}">
        <p14:creationId xmlns:p14="http://schemas.microsoft.com/office/powerpoint/2010/main" val="303756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1882</Words>
  <Application>Microsoft Office PowerPoint</Application>
  <PresentationFormat>와이드스크린</PresentationFormat>
  <Paragraphs>766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 민주</dc:creator>
  <cp:lastModifiedBy>방 민주</cp:lastModifiedBy>
  <cp:revision>12</cp:revision>
  <dcterms:created xsi:type="dcterms:W3CDTF">2019-08-04T06:50:12Z</dcterms:created>
  <dcterms:modified xsi:type="dcterms:W3CDTF">2019-08-05T00:07:33Z</dcterms:modified>
</cp:coreProperties>
</file>