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0413" cy="6859588"/>
  <p:notesSz cx="6858000" cy="9144000"/>
  <p:defaultTextStyle>
    <a:defPPr>
      <a:defRPr lang="ko-KR"/>
    </a:defPPr>
    <a:lvl1pPr marL="0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30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27F4B-1885-4B28-A19E-24D013D41900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067C8-422C-4F94-9E85-4BC468F5C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66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067C8-422C-4F94-9E85-4BC468F5C98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8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9BB6-1470-436B-80FA-C194D0229383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05D-DE65-475F-B3B5-2B55C6F7C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60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9BB6-1470-436B-80FA-C194D0229383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05D-DE65-475F-B3B5-2B55C6F7C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40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9BB6-1470-436B-80FA-C194D0229383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05D-DE65-475F-B3B5-2B55C6F7C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9BB6-1470-436B-80FA-C194D0229383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05D-DE65-475F-B3B5-2B55C6F7C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48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9BB6-1470-436B-80FA-C194D0229383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05D-DE65-475F-B3B5-2B55C6F7C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4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9BB6-1470-436B-80FA-C194D0229383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05D-DE65-475F-B3B5-2B55C6F7C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86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9BB6-1470-436B-80FA-C194D0229383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05D-DE65-475F-B3B5-2B55C6F7C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1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9BB6-1470-436B-80FA-C194D0229383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05D-DE65-475F-B3B5-2B55C6F7C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96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9BB6-1470-436B-80FA-C194D0229383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05D-DE65-475F-B3B5-2B55C6F7C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67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9BB6-1470-436B-80FA-C194D0229383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05D-DE65-475F-B3B5-2B55C6F7C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76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9BB6-1470-436B-80FA-C194D0229383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05D-DE65-475F-B3B5-2B55C6F7C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12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39BB6-1470-436B-80FA-C194D0229383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D05D-DE65-475F-B3B5-2B55C6F7C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3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8502" rtl="0" eaLnBrk="1" latinLnBrk="1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1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1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20408"/>
              </p:ext>
            </p:extLst>
          </p:nvPr>
        </p:nvGraphicFramePr>
        <p:xfrm>
          <a:off x="0" y="0"/>
          <a:ext cx="12190412" cy="64309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317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34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17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634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1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 Title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관리자 페이지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User</a:t>
                      </a:r>
                      <a:endParaRPr lang="ko-KR" altLang="en-US" sz="1400" dirty="0"/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 marL="121904" marR="121904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1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121904" marR="121904" marT="45731" marB="45731"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초기 접속화면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 marT="45731" marB="4573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2650"/>
              </p:ext>
            </p:extLst>
          </p:nvPr>
        </p:nvGraphicFramePr>
        <p:xfrm>
          <a:off x="9335566" y="3932828"/>
          <a:ext cx="2866803" cy="29267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21807">
                  <a:extLst>
                    <a:ext uri="{9D8B030D-6E8A-4147-A177-3AD203B41FA5}">
                      <a16:colId xmlns:a16="http://schemas.microsoft.com/office/drawing/2014/main" xmlns="" val="2819790504"/>
                    </a:ext>
                  </a:extLst>
                </a:gridCol>
                <a:gridCol w="2244996">
                  <a:extLst>
                    <a:ext uri="{9D8B030D-6E8A-4147-A177-3AD203B41FA5}">
                      <a16:colId xmlns:a16="http://schemas.microsoft.com/office/drawing/2014/main" xmlns="" val="1766735010"/>
                    </a:ext>
                  </a:extLst>
                </a:gridCol>
              </a:tblGrid>
              <a:tr h="3658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업체회원조회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45731" marB="4573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0120318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운영관리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4148181262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칼로리 사전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65955450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홈 트레이닝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1358295755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HF </a:t>
                      </a:r>
                      <a:r>
                        <a:rPr lang="ko-KR" altLang="en-US" sz="1800" dirty="0" smtClean="0"/>
                        <a:t>매거진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2933756338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커뮤니티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1042053462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52521486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457721334"/>
                  </a:ext>
                </a:extLst>
              </a:tr>
            </a:tbl>
          </a:graphicData>
        </a:graphic>
      </p:graphicFrame>
      <p:pic>
        <p:nvPicPr>
          <p:cNvPr id="1030" name="Picture 6" descr="C:\Users\pc04\Desktop\관리자 메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3491"/>
            <a:ext cx="9335566" cy="61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1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973134"/>
              </p:ext>
            </p:extLst>
          </p:nvPr>
        </p:nvGraphicFramePr>
        <p:xfrm>
          <a:off x="0" y="0"/>
          <a:ext cx="12190412" cy="64309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317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34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17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634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1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 Title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상품관리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User</a:t>
                      </a:r>
                      <a:endParaRPr lang="ko-KR" altLang="en-US" sz="1400" dirty="0"/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 marL="121904" marR="121904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1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121904" marR="121904" marT="45731" marB="45731"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 목록 조회 및 관리 기능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 marT="45731" marB="4573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320269"/>
              </p:ext>
            </p:extLst>
          </p:nvPr>
        </p:nvGraphicFramePr>
        <p:xfrm>
          <a:off x="9424800" y="3932828"/>
          <a:ext cx="2777569" cy="29267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02452">
                  <a:extLst>
                    <a:ext uri="{9D8B030D-6E8A-4147-A177-3AD203B41FA5}">
                      <a16:colId xmlns:a16="http://schemas.microsoft.com/office/drawing/2014/main" xmlns="" val="2819790504"/>
                    </a:ext>
                  </a:extLst>
                </a:gridCol>
                <a:gridCol w="2175117">
                  <a:extLst>
                    <a:ext uri="{9D8B030D-6E8A-4147-A177-3AD203B41FA5}">
                      <a16:colId xmlns:a16="http://schemas.microsoft.com/office/drawing/2014/main" xmlns="" val="1766735010"/>
                    </a:ext>
                  </a:extLst>
                </a:gridCol>
              </a:tblGrid>
              <a:tr h="3658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업체회원조회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45731" marB="4573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0120318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추가 버튼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4148181262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삭제 버튼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65955450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전체보기 버튼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1358295755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2933756338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1042053462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52521486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457721334"/>
                  </a:ext>
                </a:extLst>
              </a:tr>
            </a:tbl>
          </a:graphicData>
        </a:graphic>
      </p:graphicFrame>
      <p:pic>
        <p:nvPicPr>
          <p:cNvPr id="10242" name="Picture 2" descr="C:\Users\pc04\Desktop\상품관리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6" y="692788"/>
            <a:ext cx="9424800" cy="61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3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545394"/>
              </p:ext>
            </p:extLst>
          </p:nvPr>
        </p:nvGraphicFramePr>
        <p:xfrm>
          <a:off x="0" y="0"/>
          <a:ext cx="12190412" cy="64309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317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34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17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634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1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 Title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상품관리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User</a:t>
                      </a:r>
                      <a:endParaRPr lang="ko-KR" altLang="en-US" sz="1400" dirty="0"/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 marL="121904" marR="121904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1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121904" marR="121904" marT="45731" marB="45731"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상품 관리 기능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 marT="45731" marB="4573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961378"/>
              </p:ext>
            </p:extLst>
          </p:nvPr>
        </p:nvGraphicFramePr>
        <p:xfrm>
          <a:off x="9424800" y="3932828"/>
          <a:ext cx="2777569" cy="29267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02452">
                  <a:extLst>
                    <a:ext uri="{9D8B030D-6E8A-4147-A177-3AD203B41FA5}">
                      <a16:colId xmlns:a16="http://schemas.microsoft.com/office/drawing/2014/main" xmlns="" val="2819790504"/>
                    </a:ext>
                  </a:extLst>
                </a:gridCol>
                <a:gridCol w="2175117">
                  <a:extLst>
                    <a:ext uri="{9D8B030D-6E8A-4147-A177-3AD203B41FA5}">
                      <a16:colId xmlns:a16="http://schemas.microsoft.com/office/drawing/2014/main" xmlns="" val="1766735010"/>
                    </a:ext>
                  </a:extLst>
                </a:gridCol>
              </a:tblGrid>
              <a:tr h="3658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업체회원조회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45731" marB="4573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0120318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상품 등록버튼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4148181262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사진 등록</a:t>
                      </a:r>
                      <a:r>
                        <a:rPr lang="ko-KR" altLang="en-US" sz="1800" baseline="0" dirty="0" smtClean="0"/>
                        <a:t> 버튼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65955450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1358295755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2933756338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1042053462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52521486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457721334"/>
                  </a:ext>
                </a:extLst>
              </a:tr>
            </a:tbl>
          </a:graphicData>
        </a:graphic>
      </p:graphicFrame>
      <p:pic>
        <p:nvPicPr>
          <p:cNvPr id="11266" name="Picture 2" descr="C:\Users\pc04\Desktop\상품정보 등록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22" y="693940"/>
            <a:ext cx="9424800" cy="61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3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63165"/>
              </p:ext>
            </p:extLst>
          </p:nvPr>
        </p:nvGraphicFramePr>
        <p:xfrm>
          <a:off x="0" y="0"/>
          <a:ext cx="12190412" cy="64309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317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34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17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634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1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 Title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전체 회원 관리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User</a:t>
                      </a:r>
                      <a:endParaRPr lang="ko-KR" altLang="en-US" sz="1400" dirty="0"/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 marL="121904" marR="121904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1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121904" marR="121904" marT="45731" marB="45731"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전체 회원 목록 조회 및 관리 기능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 marT="45731" marB="4573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080412"/>
              </p:ext>
            </p:extLst>
          </p:nvPr>
        </p:nvGraphicFramePr>
        <p:xfrm>
          <a:off x="9423658" y="3932828"/>
          <a:ext cx="2778711" cy="29267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02700">
                  <a:extLst>
                    <a:ext uri="{9D8B030D-6E8A-4147-A177-3AD203B41FA5}">
                      <a16:colId xmlns:a16="http://schemas.microsoft.com/office/drawing/2014/main" xmlns="" val="2819790504"/>
                    </a:ext>
                  </a:extLst>
                </a:gridCol>
                <a:gridCol w="2176011">
                  <a:extLst>
                    <a:ext uri="{9D8B030D-6E8A-4147-A177-3AD203B41FA5}">
                      <a16:colId xmlns:a16="http://schemas.microsoft.com/office/drawing/2014/main" xmlns="" val="1766735010"/>
                    </a:ext>
                  </a:extLst>
                </a:gridCol>
              </a:tblGrid>
              <a:tr h="3658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업체회원조회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45731" marB="4573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0120318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회원 수정 버튼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4148181262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회원 삭제 버튼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65955450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1358295755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2933756338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1042053462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52521486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457721334"/>
                  </a:ext>
                </a:extLst>
              </a:tr>
            </a:tbl>
          </a:graphicData>
        </a:graphic>
      </p:graphicFrame>
      <p:pic>
        <p:nvPicPr>
          <p:cNvPr id="2050" name="Picture 2" descr="C:\Users\pc04\Desktop\회원 관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93490"/>
            <a:ext cx="9423659" cy="616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49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947272"/>
              </p:ext>
            </p:extLst>
          </p:nvPr>
        </p:nvGraphicFramePr>
        <p:xfrm>
          <a:off x="0" y="0"/>
          <a:ext cx="12190412" cy="64309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317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34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17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634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1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 Title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전체 트레이너 관리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User</a:t>
                      </a:r>
                      <a:endParaRPr lang="ko-KR" altLang="en-US" sz="1400" dirty="0"/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 marL="121904" marR="121904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1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121904" marR="121904" marT="45731" marB="45731"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전체 트레이너 목록 조회 및 관리 기능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 marT="45731" marB="4573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22363"/>
              </p:ext>
            </p:extLst>
          </p:nvPr>
        </p:nvGraphicFramePr>
        <p:xfrm>
          <a:off x="9424800" y="3932828"/>
          <a:ext cx="2777569" cy="29267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02452">
                  <a:extLst>
                    <a:ext uri="{9D8B030D-6E8A-4147-A177-3AD203B41FA5}">
                      <a16:colId xmlns:a16="http://schemas.microsoft.com/office/drawing/2014/main" xmlns="" val="2819790504"/>
                    </a:ext>
                  </a:extLst>
                </a:gridCol>
                <a:gridCol w="2175117">
                  <a:extLst>
                    <a:ext uri="{9D8B030D-6E8A-4147-A177-3AD203B41FA5}">
                      <a16:colId xmlns:a16="http://schemas.microsoft.com/office/drawing/2014/main" xmlns="" val="1766735010"/>
                    </a:ext>
                  </a:extLst>
                </a:gridCol>
              </a:tblGrid>
              <a:tr h="3658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업체회원조회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45731" marB="4573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0120318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트레이너 수정버튼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4148181262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트레이너 삭제버튼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65955450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등록신청 현황버튼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1358295755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2933756338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1042053462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52521486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457721334"/>
                  </a:ext>
                </a:extLst>
              </a:tr>
            </a:tbl>
          </a:graphicData>
        </a:graphic>
      </p:graphicFrame>
      <p:pic>
        <p:nvPicPr>
          <p:cNvPr id="3074" name="Picture 2" descr="C:\Users\pc04\Desktop\트레이너 관리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4201"/>
            <a:ext cx="9424800" cy="61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49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620236"/>
              </p:ext>
            </p:extLst>
          </p:nvPr>
        </p:nvGraphicFramePr>
        <p:xfrm>
          <a:off x="0" y="0"/>
          <a:ext cx="12190412" cy="64309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317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34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17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634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1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 Title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전체 트레이너 관리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User</a:t>
                      </a:r>
                      <a:endParaRPr lang="ko-KR" altLang="en-US" sz="1400" dirty="0"/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 marL="121904" marR="121904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1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121904" marR="121904" marT="45731" marB="45731"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트레이너 등록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 신청 목록 조회 및 관리 기능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 marT="45731" marB="4573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122996"/>
              </p:ext>
            </p:extLst>
          </p:nvPr>
        </p:nvGraphicFramePr>
        <p:xfrm>
          <a:off x="9424800" y="3932828"/>
          <a:ext cx="2777569" cy="29267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02452">
                  <a:extLst>
                    <a:ext uri="{9D8B030D-6E8A-4147-A177-3AD203B41FA5}">
                      <a16:colId xmlns:a16="http://schemas.microsoft.com/office/drawing/2014/main" xmlns="" val="2819790504"/>
                    </a:ext>
                  </a:extLst>
                </a:gridCol>
                <a:gridCol w="2175117">
                  <a:extLst>
                    <a:ext uri="{9D8B030D-6E8A-4147-A177-3AD203B41FA5}">
                      <a16:colId xmlns:a16="http://schemas.microsoft.com/office/drawing/2014/main" xmlns="" val="1766735010"/>
                    </a:ext>
                  </a:extLst>
                </a:gridCol>
              </a:tblGrid>
              <a:tr h="3658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업체회원조회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45731" marB="4573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0120318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승인 버튼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4148181262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거절 버튼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65955450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1358295755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2933756338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1042053462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52521486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457721334"/>
                  </a:ext>
                </a:extLst>
              </a:tr>
            </a:tbl>
          </a:graphicData>
        </a:graphic>
      </p:graphicFrame>
      <p:pic>
        <p:nvPicPr>
          <p:cNvPr id="4098" name="Picture 2" descr="C:\Users\pc04\Desktop\트레이너 등록신청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1984"/>
            <a:ext cx="9424800" cy="61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49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16297"/>
              </p:ext>
            </p:extLst>
          </p:nvPr>
        </p:nvGraphicFramePr>
        <p:xfrm>
          <a:off x="0" y="0"/>
          <a:ext cx="12190412" cy="64309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317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34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17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634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1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 Title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solidFill>
                            <a:schemeClr val="dk1"/>
                          </a:solidFill>
                        </a:rPr>
                        <a:t>매칭현황</a:t>
                      </a:r>
                      <a:r>
                        <a:rPr lang="ko-KR" altLang="en-US" sz="1400" b="1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User</a:t>
                      </a:r>
                      <a:endParaRPr lang="ko-KR" altLang="en-US" sz="1400" dirty="0"/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 marL="121904" marR="121904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1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121904" marR="121904" marT="45731" marB="45731"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회원권 구매한 회원 관리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 marT="45731" marB="4573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457001"/>
              </p:ext>
            </p:extLst>
          </p:nvPr>
        </p:nvGraphicFramePr>
        <p:xfrm>
          <a:off x="9424800" y="3932828"/>
          <a:ext cx="2777569" cy="29267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02452">
                  <a:extLst>
                    <a:ext uri="{9D8B030D-6E8A-4147-A177-3AD203B41FA5}">
                      <a16:colId xmlns:a16="http://schemas.microsoft.com/office/drawing/2014/main" xmlns="" val="2819790504"/>
                    </a:ext>
                  </a:extLst>
                </a:gridCol>
                <a:gridCol w="2175117">
                  <a:extLst>
                    <a:ext uri="{9D8B030D-6E8A-4147-A177-3AD203B41FA5}">
                      <a16:colId xmlns:a16="http://schemas.microsoft.com/office/drawing/2014/main" xmlns="" val="1766735010"/>
                    </a:ext>
                  </a:extLst>
                </a:gridCol>
              </a:tblGrid>
              <a:tr h="3658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업체회원조회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45731" marB="4573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0120318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추가정보 버튼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4148181262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65955450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1358295755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2933756338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1042053462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52521486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457721334"/>
                  </a:ext>
                </a:extLst>
              </a:tr>
            </a:tbl>
          </a:graphicData>
        </a:graphic>
      </p:graphicFrame>
      <p:pic>
        <p:nvPicPr>
          <p:cNvPr id="5123" name="Picture 3" descr="C:\Users\pc04\Desktop\매칭현황2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3500"/>
            <a:ext cx="9424800" cy="61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49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958156"/>
              </p:ext>
            </p:extLst>
          </p:nvPr>
        </p:nvGraphicFramePr>
        <p:xfrm>
          <a:off x="0" y="0"/>
          <a:ext cx="12190412" cy="64309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317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34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17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634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1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 Title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solidFill>
                            <a:schemeClr val="dk1"/>
                          </a:solidFill>
                        </a:rPr>
                        <a:t>매칭현황</a:t>
                      </a:r>
                      <a:r>
                        <a:rPr lang="ko-KR" altLang="en-US" sz="1400" b="1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User</a:t>
                      </a:r>
                      <a:endParaRPr lang="ko-KR" altLang="en-US" sz="1400" dirty="0"/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 marL="121904" marR="121904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1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121904" marR="121904" marT="45731" marB="45731"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회원 추가 정보 조회 및 관리 기능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 marT="45731" marB="4573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62422"/>
              </p:ext>
            </p:extLst>
          </p:nvPr>
        </p:nvGraphicFramePr>
        <p:xfrm>
          <a:off x="9424800" y="3932828"/>
          <a:ext cx="2777569" cy="29267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02452">
                  <a:extLst>
                    <a:ext uri="{9D8B030D-6E8A-4147-A177-3AD203B41FA5}">
                      <a16:colId xmlns:a16="http://schemas.microsoft.com/office/drawing/2014/main" xmlns="" val="2819790504"/>
                    </a:ext>
                  </a:extLst>
                </a:gridCol>
                <a:gridCol w="2175117">
                  <a:extLst>
                    <a:ext uri="{9D8B030D-6E8A-4147-A177-3AD203B41FA5}">
                      <a16:colId xmlns:a16="http://schemas.microsoft.com/office/drawing/2014/main" xmlns="" val="1766735010"/>
                    </a:ext>
                  </a:extLst>
                </a:gridCol>
              </a:tblGrid>
              <a:tr h="3658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업체회원조회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45731" marB="4573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0120318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트레이너 목록버튼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4148181262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취소 버튼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65955450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1358295755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2933756338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1042053462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52521486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457721334"/>
                  </a:ext>
                </a:extLst>
              </a:tr>
            </a:tbl>
          </a:graphicData>
        </a:graphic>
      </p:graphicFrame>
      <p:pic>
        <p:nvPicPr>
          <p:cNvPr id="6147" name="Picture 3" descr="C:\Users\pc04\Desktop\추가정보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788"/>
            <a:ext cx="9424800" cy="61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49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617013"/>
              </p:ext>
            </p:extLst>
          </p:nvPr>
        </p:nvGraphicFramePr>
        <p:xfrm>
          <a:off x="0" y="0"/>
          <a:ext cx="12190412" cy="64309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317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34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17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634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1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 Title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solidFill>
                            <a:schemeClr val="dk1"/>
                          </a:solidFill>
                        </a:rPr>
                        <a:t>매칭현황</a:t>
                      </a:r>
                      <a:r>
                        <a:rPr lang="ko-KR" altLang="en-US" sz="1400" b="1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User</a:t>
                      </a:r>
                      <a:endParaRPr lang="ko-KR" altLang="en-US" sz="1400" dirty="0"/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 marL="121904" marR="121904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1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121904" marR="121904" marT="45731" marB="45731"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회원 목록 조회 및 배정 관리 기능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 marT="45731" marB="4573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91090"/>
              </p:ext>
            </p:extLst>
          </p:nvPr>
        </p:nvGraphicFramePr>
        <p:xfrm>
          <a:off x="9424800" y="3932828"/>
          <a:ext cx="2777569" cy="29267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02452">
                  <a:extLst>
                    <a:ext uri="{9D8B030D-6E8A-4147-A177-3AD203B41FA5}">
                      <a16:colId xmlns:a16="http://schemas.microsoft.com/office/drawing/2014/main" xmlns="" val="2819790504"/>
                    </a:ext>
                  </a:extLst>
                </a:gridCol>
                <a:gridCol w="2175117">
                  <a:extLst>
                    <a:ext uri="{9D8B030D-6E8A-4147-A177-3AD203B41FA5}">
                      <a16:colId xmlns:a16="http://schemas.microsoft.com/office/drawing/2014/main" xmlns="" val="1766735010"/>
                    </a:ext>
                  </a:extLst>
                </a:gridCol>
              </a:tblGrid>
              <a:tr h="3658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업체회원조회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45731" marB="4573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0120318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트레이저</a:t>
                      </a:r>
                      <a:r>
                        <a:rPr lang="ko-KR" altLang="en-US" sz="1800" baseline="0" dirty="0" smtClean="0"/>
                        <a:t> 배정버튼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4148181262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취소 버튼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65955450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1358295755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2933756338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1042053462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52521486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457721334"/>
                  </a:ext>
                </a:extLst>
              </a:tr>
            </a:tbl>
          </a:graphicData>
        </a:graphic>
      </p:graphicFrame>
      <p:pic>
        <p:nvPicPr>
          <p:cNvPr id="7170" name="Picture 2" descr="C:\Users\pc04\Desktop\추가정보 입력 확인 후 회원 목록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788"/>
            <a:ext cx="9424800" cy="61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84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895897"/>
              </p:ext>
            </p:extLst>
          </p:nvPr>
        </p:nvGraphicFramePr>
        <p:xfrm>
          <a:off x="0" y="0"/>
          <a:ext cx="12190412" cy="64309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317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34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17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634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1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 Title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solidFill>
                            <a:schemeClr val="dk1"/>
                          </a:solidFill>
                        </a:rPr>
                        <a:t>매칭현황</a:t>
                      </a:r>
                      <a:r>
                        <a:rPr lang="ko-KR" altLang="en-US" sz="1400" b="1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User</a:t>
                      </a:r>
                      <a:endParaRPr lang="ko-KR" altLang="en-US" sz="1400" dirty="0"/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 marL="121904" marR="121904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1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121904" marR="121904" marT="45731" marB="45731"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트레이너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 배정 관리 기능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 marT="45731" marB="4573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719945"/>
              </p:ext>
            </p:extLst>
          </p:nvPr>
        </p:nvGraphicFramePr>
        <p:xfrm>
          <a:off x="9424800" y="3932828"/>
          <a:ext cx="2777569" cy="29267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02452">
                  <a:extLst>
                    <a:ext uri="{9D8B030D-6E8A-4147-A177-3AD203B41FA5}">
                      <a16:colId xmlns:a16="http://schemas.microsoft.com/office/drawing/2014/main" xmlns="" val="2819790504"/>
                    </a:ext>
                  </a:extLst>
                </a:gridCol>
                <a:gridCol w="2175117">
                  <a:extLst>
                    <a:ext uri="{9D8B030D-6E8A-4147-A177-3AD203B41FA5}">
                      <a16:colId xmlns:a16="http://schemas.microsoft.com/office/drawing/2014/main" xmlns="" val="1766735010"/>
                    </a:ext>
                  </a:extLst>
                </a:gridCol>
              </a:tblGrid>
              <a:tr h="3658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업체회원조회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45731" marB="4573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0120318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확인 버튼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4148181262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취소 버튼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65955450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1358295755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2933756338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1042053462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52521486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457721334"/>
                  </a:ext>
                </a:extLst>
              </a:tr>
            </a:tbl>
          </a:graphicData>
        </a:graphic>
      </p:graphicFrame>
      <p:pic>
        <p:nvPicPr>
          <p:cNvPr id="8194" name="Picture 2" descr="C:\Users\pc04\Desktop\트레이너 배정 후 트레이너 목록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0" y="693500"/>
            <a:ext cx="9424800" cy="61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84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178930"/>
              </p:ext>
            </p:extLst>
          </p:nvPr>
        </p:nvGraphicFramePr>
        <p:xfrm>
          <a:off x="0" y="0"/>
          <a:ext cx="12190412" cy="64309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317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34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17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634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1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 Title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매출관리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User</a:t>
                      </a:r>
                      <a:endParaRPr lang="ko-KR" altLang="en-US" sz="1400" dirty="0"/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 marL="121904" marR="121904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1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121904" marR="121904" marT="45731" marB="45731"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매출 목록 조회 및 관리 기능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 marT="45731" marB="4573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149865"/>
              </p:ext>
            </p:extLst>
          </p:nvPr>
        </p:nvGraphicFramePr>
        <p:xfrm>
          <a:off x="9424800" y="3932828"/>
          <a:ext cx="2777569" cy="29267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02452">
                  <a:extLst>
                    <a:ext uri="{9D8B030D-6E8A-4147-A177-3AD203B41FA5}">
                      <a16:colId xmlns:a16="http://schemas.microsoft.com/office/drawing/2014/main" xmlns="" val="2819790504"/>
                    </a:ext>
                  </a:extLst>
                </a:gridCol>
                <a:gridCol w="2175117">
                  <a:extLst>
                    <a:ext uri="{9D8B030D-6E8A-4147-A177-3AD203B41FA5}">
                      <a16:colId xmlns:a16="http://schemas.microsoft.com/office/drawing/2014/main" xmlns="" val="1766735010"/>
                    </a:ext>
                  </a:extLst>
                </a:gridCol>
              </a:tblGrid>
              <a:tr h="3658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업체회원조회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45731" marB="4573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0120318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전체보기 버튼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4148181262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65955450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1358295755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2933756338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1042053462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52521486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xmlns="" val="457721334"/>
                  </a:ext>
                </a:extLst>
              </a:tr>
            </a:tbl>
          </a:graphicData>
        </a:graphic>
      </p:graphicFrame>
      <p:pic>
        <p:nvPicPr>
          <p:cNvPr id="9218" name="Picture 2" descr="C:\Users\pc04\Desktop\매출관리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6" y="684864"/>
            <a:ext cx="9424800" cy="61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3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278</Words>
  <Application>Microsoft Office PowerPoint</Application>
  <PresentationFormat>사용자 지정</PresentationFormat>
  <Paragraphs>180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pc04</dc:creator>
  <cp:lastModifiedBy>pc04</cp:lastModifiedBy>
  <cp:revision>15</cp:revision>
  <dcterms:created xsi:type="dcterms:W3CDTF">2019-05-31T00:15:41Z</dcterms:created>
  <dcterms:modified xsi:type="dcterms:W3CDTF">2019-05-31T03:12:59Z</dcterms:modified>
</cp:coreProperties>
</file>