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A22FF"/>
    <a:srgbClr val="CD84FB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20" autoAdjust="0"/>
  </p:normalViewPr>
  <p:slideViewPr>
    <p:cSldViewPr snapToGrid="0">
      <p:cViewPr varScale="1">
        <p:scale>
          <a:sx n="80" d="100"/>
          <a:sy n="80" d="100"/>
        </p:scale>
        <p:origin x="14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EF2C-AE66-475C-A4D6-CC2A31A2C491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4D3EE-C4EC-4CA4-9E4C-E9DA8A957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54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D3EE-C4EC-4CA4-9E4C-E9DA8A957F5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82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9B21-DA7D-4B5D-BB27-DB7EDCB97224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A4DE-E563-4F07-A241-2709573DA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88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9B21-DA7D-4B5D-BB27-DB7EDCB97224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A4DE-E563-4F07-A241-2709573DA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92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9B21-DA7D-4B5D-BB27-DB7EDCB97224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A4DE-E563-4F07-A241-2709573DA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91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41008"/>
            <a:ext cx="8534400" cy="567203"/>
          </a:xfrm>
        </p:spPr>
        <p:txBody>
          <a:bodyPr/>
          <a:lstStyle>
            <a:lvl1pPr algn="ctr">
              <a:defRPr>
                <a:solidFill>
                  <a:srgbClr val="C0000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88894"/>
            <a:ext cx="8534400" cy="5388069"/>
          </a:xfrm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9B21-DA7D-4B5D-BB27-DB7EDCB97224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A4DE-E563-4F07-A241-2709573DA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05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9B21-DA7D-4B5D-BB27-DB7EDCB97224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A4DE-E563-4F07-A241-2709573DA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74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9B21-DA7D-4B5D-BB27-DB7EDCB97224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A4DE-E563-4F07-A241-2709573DA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54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9B21-DA7D-4B5D-BB27-DB7EDCB97224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A4DE-E563-4F07-A241-2709573DA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98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9B21-DA7D-4B5D-BB27-DB7EDCB97224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A4DE-E563-4F07-A241-2709573DA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35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9B21-DA7D-4B5D-BB27-DB7EDCB97224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A4DE-E563-4F07-A241-2709573DA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65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9B21-DA7D-4B5D-BB27-DB7EDCB97224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A4DE-E563-4F07-A241-2709573DA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85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9B21-DA7D-4B5D-BB27-DB7EDCB97224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A4DE-E563-4F07-A241-2709573DA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66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9B21-DA7D-4B5D-BB27-DB7EDCB97224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0A4DE-E563-4F07-A241-2709573DA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80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Jupyter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Widgets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8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162050" y="1551462"/>
            <a:ext cx="6962775" cy="3420587"/>
          </a:xfrm>
          <a:prstGeom prst="rect">
            <a:avLst/>
          </a:prstGeom>
          <a:solidFill>
            <a:srgbClr val="F5F5F5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書卷 (水平) 25"/>
          <p:cNvSpPr/>
          <p:nvPr/>
        </p:nvSpPr>
        <p:spPr>
          <a:xfrm>
            <a:off x="695325" y="1101409"/>
            <a:ext cx="2400300" cy="799735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Jupyter</a:t>
            </a:r>
            <a:r>
              <a:rPr lang="en-US" altLang="zh-TW" dirty="0"/>
              <a:t> </a:t>
            </a:r>
            <a:r>
              <a:rPr lang="en-US" altLang="zh-TW" dirty="0" smtClean="0"/>
              <a:t>Widgets</a:t>
            </a:r>
            <a:r>
              <a:rPr lang="zh-TW" altLang="en-US" dirty="0" smtClean="0"/>
              <a:t> </a:t>
            </a:r>
            <a:r>
              <a:rPr lang="en-US" altLang="zh-TW" dirty="0"/>
              <a:t>Architecture</a:t>
            </a:r>
            <a:endParaRPr lang="zh-TW" altLang="en-US" dirty="0"/>
          </a:p>
        </p:txBody>
      </p:sp>
      <p:pic>
        <p:nvPicPr>
          <p:cNvPr id="1028" name="Picture 4" descr="http://localhost:8888/static/base/images/logo.png?v=641991992878ee24c6f3826e81054a0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56" y="1256527"/>
            <a:ext cx="198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群組 21"/>
          <p:cNvGrpSpPr/>
          <p:nvPr/>
        </p:nvGrpSpPr>
        <p:grpSpPr>
          <a:xfrm>
            <a:off x="1832943" y="2975287"/>
            <a:ext cx="5478422" cy="945453"/>
            <a:chOff x="1832943" y="2784787"/>
            <a:chExt cx="5478422" cy="945453"/>
          </a:xfrm>
        </p:grpSpPr>
        <p:sp>
          <p:nvSpPr>
            <p:cNvPr id="4" name="文字方塊 3"/>
            <p:cNvSpPr txBox="1"/>
            <p:nvPr/>
          </p:nvSpPr>
          <p:spPr>
            <a:xfrm>
              <a:off x="1832943" y="3083909"/>
              <a:ext cx="1656000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 smtClean="0"/>
                <a:t>Front-end</a:t>
              </a:r>
              <a:br>
                <a:rPr lang="en-US" altLang="zh-TW" b="1" dirty="0" smtClean="0"/>
              </a:br>
              <a:r>
                <a:rPr lang="en-US" altLang="zh-TW" dirty="0" smtClean="0"/>
                <a:t>(JavaScript)</a:t>
              </a:r>
              <a:endParaRPr lang="en-US" altLang="zh-TW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655365" y="3070828"/>
              <a:ext cx="1656000" cy="6463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 smtClean="0"/>
                <a:t>Back-end</a:t>
              </a:r>
            </a:p>
            <a:p>
              <a:pPr algn="ctr"/>
              <a:r>
                <a:rPr lang="en-US" altLang="zh-TW" dirty="0" smtClean="0"/>
                <a:t>(Python Kernel)</a:t>
              </a:r>
              <a:endParaRPr lang="en-US" altLang="zh-TW" dirty="0"/>
            </a:p>
          </p:txBody>
        </p:sp>
        <p:sp>
          <p:nvSpPr>
            <p:cNvPr id="5" name="左-右雙向箭號 4"/>
            <p:cNvSpPr/>
            <p:nvPr/>
          </p:nvSpPr>
          <p:spPr>
            <a:xfrm>
              <a:off x="4134256" y="3241705"/>
              <a:ext cx="875489" cy="330740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381757" y="2784787"/>
              <a:ext cx="380485" cy="380485"/>
            </a:xfrm>
            <a:prstGeom prst="rect">
              <a:avLst/>
            </a:prstGeom>
          </p:spPr>
        </p:pic>
      </p:grpSp>
      <p:grpSp>
        <p:nvGrpSpPr>
          <p:cNvPr id="18" name="群組 17"/>
          <p:cNvGrpSpPr/>
          <p:nvPr/>
        </p:nvGrpSpPr>
        <p:grpSpPr>
          <a:xfrm>
            <a:off x="2275365" y="1906067"/>
            <a:ext cx="4885989" cy="1221773"/>
            <a:chOff x="2275365" y="1715567"/>
            <a:chExt cx="4885989" cy="1221773"/>
          </a:xfrm>
        </p:grpSpPr>
        <p:sp>
          <p:nvSpPr>
            <p:cNvPr id="20" name="文字方塊 19"/>
            <p:cNvSpPr txBox="1"/>
            <p:nvPr/>
          </p:nvSpPr>
          <p:spPr>
            <a:xfrm>
              <a:off x="6065621" y="1715567"/>
              <a:ext cx="835487" cy="408623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 smtClean="0"/>
                <a:t>Server</a:t>
              </a:r>
              <a:endParaRPr lang="en-US" altLang="zh-TW" b="1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2275365" y="1715567"/>
              <a:ext cx="771157" cy="408623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 smtClean="0"/>
                <a:t>Client</a:t>
              </a:r>
              <a:endParaRPr lang="en-US" altLang="zh-TW" b="1" dirty="0"/>
            </a:p>
          </p:txBody>
        </p:sp>
        <p:pic>
          <p:nvPicPr>
            <p:cNvPr id="1038" name="Picture 14" descr="ç¸éåç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5373" y="2258513"/>
              <a:ext cx="1355981" cy="677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https://www.wired.com/images_blogs/business/2011/08/HTML5_Logo_512-300x3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2196" y="2259848"/>
              <a:ext cx="677492" cy="677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Backbone.j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943" y="5422102"/>
            <a:ext cx="1585059" cy="28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群組 8"/>
          <p:cNvGrpSpPr/>
          <p:nvPr/>
        </p:nvGrpSpPr>
        <p:grpSpPr>
          <a:xfrm>
            <a:off x="3945898" y="3839378"/>
            <a:ext cx="1252202" cy="972773"/>
            <a:chOff x="3745620" y="3604861"/>
            <a:chExt cx="1252202" cy="972773"/>
          </a:xfrm>
        </p:grpSpPr>
        <p:pic>
          <p:nvPicPr>
            <p:cNvPr id="1030" name="Picture 6" descr="https://user-images.githubusercontent.com/26636443/32541207-40f7ade8-c46f-11e7-8d74-a3435ebc3c1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1241" y="3729806"/>
              <a:ext cx="560961" cy="560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字方塊 10"/>
            <p:cNvSpPr txBox="1"/>
            <p:nvPr/>
          </p:nvSpPr>
          <p:spPr>
            <a:xfrm>
              <a:off x="3745620" y="4208302"/>
              <a:ext cx="125220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 err="1" smtClean="0"/>
                <a:t>WebSocket</a:t>
              </a:r>
              <a:endParaRPr lang="en-US" altLang="zh-TW" b="1" dirty="0"/>
            </a:p>
          </p:txBody>
        </p:sp>
        <p:pic>
          <p:nvPicPr>
            <p:cNvPr id="1032" name="Picture 8" descr="https://www.wired.com/images_blogs/business/2011/08/HTML5_Logo_512-300x300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5429" y="3604861"/>
              <a:ext cx="284037" cy="284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Tornado Web Serv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365" y="3997552"/>
            <a:ext cx="1620529" cy="40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obscureproblemsandgotchas.com/wp-content/uploads/2018/06/bootstrap-stack-e1530246058846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482" y="4077533"/>
            <a:ext cx="529492" cy="4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37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6" y="809626"/>
            <a:ext cx="4648200" cy="10477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How 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use </a:t>
            </a:r>
            <a:r>
              <a:rPr lang="en-US" altLang="zh-TW" dirty="0" err="1" smtClean="0"/>
              <a:t>WebSocket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637" y="1428750"/>
            <a:ext cx="7666576" cy="5314949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771900" y="1590675"/>
            <a:ext cx="771525" cy="4286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210300" y="2133600"/>
            <a:ext cx="371475" cy="3143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234012" y="3333751"/>
            <a:ext cx="1394888" cy="3619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2505076" y="4038602"/>
            <a:ext cx="6481238" cy="23812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2900887" y="5092518"/>
            <a:ext cx="6085427" cy="21290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05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Back-end (</a:t>
            </a:r>
            <a:r>
              <a:rPr lang="en-US" altLang="zh-TW" dirty="0"/>
              <a:t>Python</a:t>
            </a:r>
            <a:r>
              <a:rPr lang="en-US" altLang="zh-TW" dirty="0" smtClean="0"/>
              <a:t>) </a:t>
            </a:r>
            <a:endParaRPr lang="zh-TW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4800" y="815870"/>
            <a:ext cx="6149500" cy="2104028"/>
          </a:xfrm>
          <a:prstGeom prst="rect">
            <a:avLst/>
          </a:prstGeom>
          <a:solidFill>
            <a:srgbClr val="F7F7F7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from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traitlets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import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Unicode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Bool</a:t>
            </a:r>
            <a:endParaRPr lang="en-US" altLang="zh-TW" sz="1200" dirty="0">
              <a:solidFill>
                <a:srgbClr val="3333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from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ipywidgets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import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DOMWidget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register</a:t>
            </a:r>
            <a:endParaRPr lang="en-US" altLang="zh-TW" sz="1200" dirty="0">
              <a:solidFill>
                <a:srgbClr val="3333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AA22FF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@register</a:t>
            </a:r>
            <a:endParaRPr lang="en-US" altLang="zh-TW" sz="1200" dirty="0">
              <a:solidFill>
                <a:srgbClr val="3333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Email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DOMWidget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smtClean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_view_name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Unicode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'EmailView'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sync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_view_module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Unicode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'email_widget'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sync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200" dirty="0">
              <a:solidFill>
                <a:srgbClr val="3333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2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 Attributes</a:t>
            </a:r>
            <a:endParaRPr lang="en-US" altLang="zh-TW" sz="1200" dirty="0">
              <a:solidFill>
                <a:srgbClr val="3333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Unicode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'Test'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sync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sync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zh-TW" altLang="zh-TW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9760" y="2499360"/>
            <a:ext cx="3332480" cy="42053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713310" y="1778000"/>
            <a:ext cx="2167810" cy="406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12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Front-end (</a:t>
            </a:r>
            <a:r>
              <a:rPr lang="en-US" altLang="zh-TW" dirty="0"/>
              <a:t>JavaScript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804303"/>
            <a:ext cx="6359681" cy="5797347"/>
          </a:xfrm>
          <a:prstGeom prst="rect">
            <a:avLst/>
          </a:prstGeom>
          <a:solidFill>
            <a:srgbClr val="F7F7F7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%%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javascript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AA22FF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require.undef(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'email_widget'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define(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'email_widget'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[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"@jupyter-widgets/base"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(widgets) {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smtClean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EmailView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widgets.DOMWidgetView.extend({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smtClean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kumimoji="0" lang="zh-TW" altLang="zh-TW" sz="12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Render the view.</a:t>
            </a:r>
            <a:endParaRPr lang="en-US" altLang="zh-TW" sz="1200" dirty="0">
              <a:solidFill>
                <a:srgbClr val="3333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render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 smtClean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.email_input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smtClean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.createElement(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'input'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.email_input.value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.model.get(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'value'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.email_input.disabled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.model.get(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'disabled'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.el.appendChild(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.email_input);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200" dirty="0">
              <a:solidFill>
                <a:srgbClr val="3333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2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2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Python -&gt; JavaScript update</a:t>
            </a:r>
            <a:endParaRPr lang="en-US" altLang="zh-TW" sz="1200" dirty="0">
              <a:solidFill>
                <a:srgbClr val="3333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.model.on(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'change:value'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.value_changed,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.model.on(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'change:disabled'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.disabled_changed,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200" dirty="0">
              <a:solidFill>
                <a:srgbClr val="3333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2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2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JavaScript -&gt; Python update</a:t>
            </a:r>
            <a:endParaRPr lang="en-US" altLang="zh-TW" sz="1200" dirty="0">
              <a:solidFill>
                <a:srgbClr val="3333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.email_input.onchange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.input_changed.bind(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},</a:t>
            </a:r>
            <a:endParaRPr lang="en-US" altLang="zh-TW" sz="1200" dirty="0">
              <a:solidFill>
                <a:srgbClr val="3333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value_changed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.email_input.value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.model.get(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'value'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},</a:t>
            </a:r>
            <a:endParaRPr lang="en-US" altLang="zh-TW" sz="1200" dirty="0">
              <a:solidFill>
                <a:srgbClr val="3333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disabled_changed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.email_input.disabled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.model.get(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'disabled'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},</a:t>
            </a:r>
            <a:endParaRPr lang="en-US" altLang="zh-TW" sz="1200" dirty="0">
              <a:solidFill>
                <a:srgbClr val="3333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input_changed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.model.set(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'value'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.email_input.value);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.model.save_changes();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},</a:t>
            </a:r>
            <a:endParaRPr lang="en-US" altLang="zh-TW" sz="1200" dirty="0">
              <a:solidFill>
                <a:srgbClr val="3333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}); </a:t>
            </a:r>
            <a:endParaRPr lang="en-US" altLang="zh-TW" sz="1200" dirty="0">
              <a:solidFill>
                <a:srgbClr val="3333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r>
              <a:rPr lang="en-US" altLang="zh-TW" sz="1200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EmailView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EmailView</a:t>
            </a:r>
            <a:r>
              <a:rPr lang="en-US" altLang="zh-TW" sz="1200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  <a:endParaRPr lang="en-US" altLang="zh-TW" sz="1200" dirty="0">
              <a:solidFill>
                <a:srgbClr val="3333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1280160" y="2854960"/>
            <a:ext cx="5293360" cy="609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280160" y="3560652"/>
            <a:ext cx="5293360" cy="4423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 descr="Backbone.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141" y="6319548"/>
            <a:ext cx="1585059" cy="28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1280159" y="1971675"/>
            <a:ext cx="4749165" cy="739567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75359" y="4191000"/>
            <a:ext cx="5053965" cy="1819275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75358" y="1771651"/>
            <a:ext cx="5787391" cy="24003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51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333</Words>
  <Application>Microsoft Office PowerPoint</Application>
  <PresentationFormat>如螢幕大小 (4:3)</PresentationFormat>
  <Paragraphs>54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Consolas</vt:lpstr>
      <vt:lpstr>Courier New</vt:lpstr>
      <vt:lpstr>Office 佈景主題</vt:lpstr>
      <vt:lpstr>Jupyter Widgets</vt:lpstr>
      <vt:lpstr>Jupyter Widgets Architecture</vt:lpstr>
      <vt:lpstr>How Jupyter use WebSocket?</vt:lpstr>
      <vt:lpstr>Back-end (Python) </vt:lpstr>
      <vt:lpstr>Front-end (JavaScript)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 Widgets</dc:title>
  <dc:creator>Guan-Bin Chen</dc:creator>
  <cp:lastModifiedBy>Guan-Bin Chen</cp:lastModifiedBy>
  <cp:revision>32</cp:revision>
  <dcterms:created xsi:type="dcterms:W3CDTF">2019-07-07T14:06:25Z</dcterms:created>
  <dcterms:modified xsi:type="dcterms:W3CDTF">2019-07-07T16:43:34Z</dcterms:modified>
</cp:coreProperties>
</file>