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58" r:id="rId4"/>
    <p:sldId id="260" r:id="rId5"/>
    <p:sldId id="259" r:id="rId6"/>
    <p:sldId id="263" r:id="rId7"/>
    <p:sldId id="264" r:id="rId8"/>
    <p:sldId id="267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2280D22-3A64-4268-803F-A2EA9994D38A}" type="datetimeFigureOut">
              <a:rPr lang="en-ZA" smtClean="0"/>
              <a:t>2022/10/13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4404F42-456D-4DDE-B675-C0A5002BF19F}" type="slidenum">
              <a:rPr lang="en-ZA" smtClean="0"/>
              <a:t>‹#›</a:t>
            </a:fld>
            <a:endParaRPr lang="en-Z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7899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0D22-3A64-4268-803F-A2EA9994D38A}" type="datetimeFigureOut">
              <a:rPr lang="en-ZA" smtClean="0"/>
              <a:t>2022/10/13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4F42-456D-4DDE-B675-C0A5002BF19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0548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0D22-3A64-4268-803F-A2EA9994D38A}" type="datetimeFigureOut">
              <a:rPr lang="en-ZA" smtClean="0"/>
              <a:t>2022/10/13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4F42-456D-4DDE-B675-C0A5002BF19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987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0D22-3A64-4268-803F-A2EA9994D38A}" type="datetimeFigureOut">
              <a:rPr lang="en-ZA" smtClean="0"/>
              <a:t>2022/10/13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4F42-456D-4DDE-B675-C0A5002BF19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002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0D22-3A64-4268-803F-A2EA9994D38A}" type="datetimeFigureOut">
              <a:rPr lang="en-ZA" smtClean="0"/>
              <a:t>2022/10/13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4F42-456D-4DDE-B675-C0A5002BF19F}" type="slidenum">
              <a:rPr lang="en-ZA" smtClean="0"/>
              <a:t>‹#›</a:t>
            </a:fld>
            <a:endParaRPr lang="en-Z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423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0D22-3A64-4268-803F-A2EA9994D38A}" type="datetimeFigureOut">
              <a:rPr lang="en-ZA" smtClean="0"/>
              <a:t>2022/10/13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4F42-456D-4DDE-B675-C0A5002BF19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9500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0D22-3A64-4268-803F-A2EA9994D38A}" type="datetimeFigureOut">
              <a:rPr lang="en-ZA" smtClean="0"/>
              <a:t>2022/10/13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4F42-456D-4DDE-B675-C0A5002BF19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274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0D22-3A64-4268-803F-A2EA9994D38A}" type="datetimeFigureOut">
              <a:rPr lang="en-ZA" smtClean="0"/>
              <a:t>2022/10/13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4F42-456D-4DDE-B675-C0A5002BF19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501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0D22-3A64-4268-803F-A2EA9994D38A}" type="datetimeFigureOut">
              <a:rPr lang="en-ZA" smtClean="0"/>
              <a:t>2022/10/13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4F42-456D-4DDE-B675-C0A5002BF19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5895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0D22-3A64-4268-803F-A2EA9994D38A}" type="datetimeFigureOut">
              <a:rPr lang="en-ZA" smtClean="0"/>
              <a:t>2022/10/13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4F42-456D-4DDE-B675-C0A5002BF19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1452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0D22-3A64-4268-803F-A2EA9994D38A}" type="datetimeFigureOut">
              <a:rPr lang="en-ZA" smtClean="0"/>
              <a:t>2022/10/13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4F42-456D-4DDE-B675-C0A5002BF19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402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2280D22-3A64-4268-803F-A2EA9994D38A}" type="datetimeFigureOut">
              <a:rPr lang="en-ZA" smtClean="0"/>
              <a:t>2022/10/13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4404F42-456D-4DDE-B675-C0A5002BF19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8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558A-32AF-47EC-92D9-D4AD194FD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6000" dirty="0"/>
              <a:t>BLACKFYRE REBELLION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2DDAE64-1EBA-4F92-934A-48021378B80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4" b="12844"/>
          <a:stretch>
            <a:fillRect/>
          </a:stretch>
        </p:blipFill>
        <p:spPr>
          <a:xfrm>
            <a:off x="0" y="0"/>
            <a:ext cx="12192000" cy="512892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44AE8-1103-4794-9D84-DB72227DA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algn="ctr"/>
            <a:r>
              <a:rPr lang="en-ZA" sz="4000" dirty="0"/>
              <a:t>ULTIMATE TIC TAC TOE</a:t>
            </a:r>
          </a:p>
        </p:txBody>
      </p:sp>
    </p:spTree>
    <p:extLst>
      <p:ext uri="{BB962C8B-B14F-4D97-AF65-F5344CB8AC3E}">
        <p14:creationId xmlns:p14="http://schemas.microsoft.com/office/powerpoint/2010/main" val="237976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A17684-0D25-46B8-BB5F-6CF1211A0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EF8705-063E-40E5-B36B-86A2CED53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F59FF-6CCC-414C-A6EC-5C9C9E0BC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006" y="1828800"/>
            <a:ext cx="11266414" cy="4351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ZA" sz="6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ZA" sz="6000" dirty="0">
                <a:solidFill>
                  <a:schemeClr val="bg1"/>
                </a:solidFill>
              </a:rPr>
              <a:t>GAME TESTING</a:t>
            </a:r>
          </a:p>
        </p:txBody>
      </p:sp>
    </p:spTree>
    <p:extLst>
      <p:ext uri="{BB962C8B-B14F-4D97-AF65-F5344CB8AC3E}">
        <p14:creationId xmlns:p14="http://schemas.microsoft.com/office/powerpoint/2010/main" val="373952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511A32D-EC7F-4F68-8B81-6F1E08A5D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BEAD19-2793-4109-A747-C22461FE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5400" dirty="0">
                <a:solidFill>
                  <a:schemeClr val="bg1"/>
                </a:solidFill>
              </a:rPr>
              <a:t>REGULAR GAME RULES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BAD351-4FBD-46B6-A70E-AF52C38A5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149" y="1761688"/>
            <a:ext cx="5234731" cy="4730551"/>
          </a:xfrm>
        </p:spPr>
      </p:pic>
    </p:spTree>
    <p:extLst>
      <p:ext uri="{BB962C8B-B14F-4D97-AF65-F5344CB8AC3E}">
        <p14:creationId xmlns:p14="http://schemas.microsoft.com/office/powerpoint/2010/main" val="23211098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912129-B752-48D2-9272-55965F789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158B6-AE11-445D-86AD-2D623905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5400" dirty="0">
                <a:solidFill>
                  <a:schemeClr val="bg1"/>
                </a:solidFill>
              </a:rPr>
              <a:t>ULTIMATE GAME RULES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2D620D-0C25-49C2-BD9A-DE160E988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373" y="1828800"/>
            <a:ext cx="5360565" cy="4555222"/>
          </a:xfrm>
        </p:spPr>
      </p:pic>
    </p:spTree>
    <p:extLst>
      <p:ext uri="{BB962C8B-B14F-4D97-AF65-F5344CB8AC3E}">
        <p14:creationId xmlns:p14="http://schemas.microsoft.com/office/powerpoint/2010/main" val="120085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C4C9CA-A187-4FFC-8A7F-C8FF7AA87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593187-6CE8-4FA6-B9AB-3CA1910BB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73807"/>
          </a:xfrm>
        </p:spPr>
        <p:txBody>
          <a:bodyPr>
            <a:normAutofit fontScale="90000"/>
          </a:bodyPr>
          <a:lstStyle/>
          <a:p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7B3834-E27A-4FCA-A8DD-9991880C2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869" y="1397605"/>
            <a:ext cx="5159229" cy="4520827"/>
          </a:xfrm>
        </p:spPr>
      </p:pic>
    </p:spTree>
    <p:extLst>
      <p:ext uri="{BB962C8B-B14F-4D97-AF65-F5344CB8AC3E}">
        <p14:creationId xmlns:p14="http://schemas.microsoft.com/office/powerpoint/2010/main" val="352032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CE3B3A-44DC-4086-9A2C-411B34A09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E46D0C-4136-46DF-8D89-14F6F4AA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6000" dirty="0">
                <a:solidFill>
                  <a:schemeClr val="bg1"/>
                </a:solidFill>
              </a:rPr>
              <a:t>CLASS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AD829-9F9D-4880-990D-965A4A43B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ZA" sz="2000" b="1" dirty="0">
                <a:solidFill>
                  <a:schemeClr val="bg1"/>
                </a:solidFill>
              </a:rPr>
              <a:t>PROPERTIES:</a:t>
            </a:r>
          </a:p>
          <a:p>
            <a:pPr marL="0" indent="0">
              <a:buNone/>
            </a:pPr>
            <a:r>
              <a:rPr lang="en-ZA" sz="2000" dirty="0">
                <a:solidFill>
                  <a:schemeClr val="bg1"/>
                </a:solidFill>
              </a:rPr>
              <a:t>Int [][]Grids;</a:t>
            </a:r>
          </a:p>
          <a:p>
            <a:pPr marL="0" indent="0">
              <a:buNone/>
            </a:pPr>
            <a:r>
              <a:rPr lang="en-ZA" sz="2000" dirty="0">
                <a:solidFill>
                  <a:schemeClr val="bg1"/>
                </a:solidFill>
              </a:rPr>
              <a:t>Int state;</a:t>
            </a:r>
          </a:p>
          <a:p>
            <a:pPr marL="0" indent="0">
              <a:buNone/>
            </a:pPr>
            <a:r>
              <a:rPr lang="en-ZA" sz="2000" b="1" dirty="0">
                <a:solidFill>
                  <a:schemeClr val="bg1"/>
                </a:solidFill>
              </a:rPr>
              <a:t>METHODS:</a:t>
            </a:r>
          </a:p>
          <a:p>
            <a:pPr marL="0" indent="0">
              <a:buNone/>
            </a:pPr>
            <a:r>
              <a:rPr lang="en-ZA" sz="2000" b="1" dirty="0">
                <a:solidFill>
                  <a:schemeClr val="bg1"/>
                </a:solidFill>
              </a:rPr>
              <a:t>getGrid</a:t>
            </a:r>
            <a:r>
              <a:rPr lang="en-ZA" sz="2000" dirty="0">
                <a:solidFill>
                  <a:schemeClr val="bg1"/>
                </a:solidFill>
              </a:rPr>
              <a:t> returns the grid for the object</a:t>
            </a:r>
          </a:p>
          <a:p>
            <a:pPr marL="0" indent="0">
              <a:buNone/>
            </a:pPr>
            <a:r>
              <a:rPr lang="en-ZA" sz="2000" b="1" dirty="0">
                <a:solidFill>
                  <a:schemeClr val="bg1"/>
                </a:solidFill>
              </a:rPr>
              <a:t>getX Y </a:t>
            </a:r>
            <a:r>
              <a:rPr lang="en-ZA" sz="2000" dirty="0">
                <a:solidFill>
                  <a:schemeClr val="bg1"/>
                </a:solidFill>
              </a:rPr>
              <a:t>returns coordinates</a:t>
            </a:r>
          </a:p>
          <a:p>
            <a:pPr marL="0" indent="0">
              <a:buNone/>
            </a:pPr>
            <a:r>
              <a:rPr lang="en-ZA" sz="2000" b="1" dirty="0">
                <a:solidFill>
                  <a:schemeClr val="bg1"/>
                </a:solidFill>
              </a:rPr>
              <a:t>getState</a:t>
            </a:r>
            <a:r>
              <a:rPr lang="en-ZA" sz="2000" dirty="0">
                <a:solidFill>
                  <a:schemeClr val="bg1"/>
                </a:solidFill>
              </a:rPr>
              <a:t> returns the state of the object</a:t>
            </a:r>
          </a:p>
          <a:p>
            <a:pPr marL="0" indent="0">
              <a:buNone/>
            </a:pPr>
            <a:r>
              <a:rPr lang="en-ZA" sz="2000" b="1" dirty="0" err="1">
                <a:solidFill>
                  <a:schemeClr val="bg1"/>
                </a:solidFill>
              </a:rPr>
              <a:t>setGrid</a:t>
            </a:r>
            <a:r>
              <a:rPr lang="en-ZA" sz="2000" dirty="0">
                <a:solidFill>
                  <a:schemeClr val="bg1"/>
                </a:solidFill>
              </a:rPr>
              <a:t> changes grid after game played</a:t>
            </a:r>
          </a:p>
          <a:p>
            <a:pPr marL="0" indent="0">
              <a:buNone/>
            </a:pPr>
            <a:r>
              <a:rPr lang="en-ZA" sz="2000" b="1" dirty="0" err="1">
                <a:solidFill>
                  <a:schemeClr val="bg1"/>
                </a:solidFill>
              </a:rPr>
              <a:t>setState</a:t>
            </a:r>
            <a:r>
              <a:rPr lang="en-ZA" sz="2000" dirty="0">
                <a:solidFill>
                  <a:schemeClr val="bg1"/>
                </a:solidFill>
              </a:rPr>
              <a:t> sets the state after each game played</a:t>
            </a:r>
          </a:p>
          <a:p>
            <a:pPr marL="0" indent="0">
              <a:buNone/>
            </a:pPr>
            <a:endParaRPr lang="en-ZA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53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B878EC-62A3-4C27-864B-E950243CD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43E433-C1BB-4D1D-9B74-3DE078655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        </a:t>
            </a:r>
            <a:r>
              <a:rPr lang="en-ZA" sz="6000" dirty="0">
                <a:solidFill>
                  <a:schemeClr val="bg1"/>
                </a:solidFill>
              </a:rPr>
              <a:t>Numbered Buttons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44AEF4-40FB-4F11-867E-106F22B77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606" y="1828800"/>
            <a:ext cx="4407639" cy="4351338"/>
          </a:xfrm>
        </p:spPr>
      </p:pic>
    </p:spTree>
    <p:extLst>
      <p:ext uri="{BB962C8B-B14F-4D97-AF65-F5344CB8AC3E}">
        <p14:creationId xmlns:p14="http://schemas.microsoft.com/office/powerpoint/2010/main" val="403666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D9C284-6F41-4351-8373-55DB9D0B6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F5C6D5-625C-421C-A1A1-871A9CE5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6000" dirty="0">
                <a:solidFill>
                  <a:schemeClr val="bg1"/>
                </a:solidFill>
              </a:rPr>
              <a:t>Formulae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95473-7A30-4EDA-B1B6-A3184FD1B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2400" b="1" dirty="0">
                <a:solidFill>
                  <a:schemeClr val="bg1"/>
                </a:solidFill>
              </a:rPr>
              <a:t>Grid selection :</a:t>
            </a:r>
          </a:p>
          <a:p>
            <a:r>
              <a:rPr lang="en-ZA" sz="2400" dirty="0">
                <a:solidFill>
                  <a:schemeClr val="bg1"/>
                </a:solidFill>
              </a:rPr>
              <a:t>X = button number / 27          </a:t>
            </a:r>
          </a:p>
          <a:p>
            <a:r>
              <a:rPr lang="en-ZA" sz="2400" dirty="0">
                <a:solidFill>
                  <a:schemeClr val="bg1"/>
                </a:solidFill>
              </a:rPr>
              <a:t>Y =  (button number % 9) / 3</a:t>
            </a:r>
          </a:p>
          <a:p>
            <a:endParaRPr lang="en-ZA" sz="2400" dirty="0">
              <a:solidFill>
                <a:schemeClr val="bg1"/>
              </a:solidFill>
            </a:endParaRPr>
          </a:p>
          <a:p>
            <a:r>
              <a:rPr lang="en-ZA" sz="2400" b="1" dirty="0">
                <a:solidFill>
                  <a:schemeClr val="bg1"/>
                </a:solidFill>
              </a:rPr>
              <a:t>Next Grid Navigation :</a:t>
            </a:r>
          </a:p>
          <a:p>
            <a:r>
              <a:rPr lang="en-ZA" sz="2400" dirty="0">
                <a:solidFill>
                  <a:schemeClr val="bg1"/>
                </a:solidFill>
              </a:rPr>
              <a:t>X = (button number / 9)%3</a:t>
            </a:r>
          </a:p>
          <a:p>
            <a:r>
              <a:rPr lang="en-ZA" sz="2400" dirty="0">
                <a:solidFill>
                  <a:schemeClr val="bg1"/>
                </a:solidFill>
              </a:rPr>
              <a:t>Y = button number </a:t>
            </a:r>
            <a:r>
              <a:rPr lang="en-ZA" dirty="0"/>
              <a:t>% 3</a:t>
            </a:r>
          </a:p>
        </p:txBody>
      </p:sp>
    </p:spTree>
    <p:extLst>
      <p:ext uri="{BB962C8B-B14F-4D97-AF65-F5344CB8AC3E}">
        <p14:creationId xmlns:p14="http://schemas.microsoft.com/office/powerpoint/2010/main" val="1585281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D5DB14D-0E78-D5DA-3739-D779345CB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B2A284-BAC2-5D45-5EA1-73436E49E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6600" dirty="0">
                <a:solidFill>
                  <a:schemeClr val="bg1"/>
                </a:solidFill>
              </a:rPr>
              <a:t>Fundamental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743D2-7305-B5D1-1F92-6568C0F14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2400" b="1" dirty="0" err="1">
                <a:solidFill>
                  <a:schemeClr val="bg1"/>
                </a:solidFill>
              </a:rPr>
              <a:t>Check_Across</a:t>
            </a:r>
            <a:r>
              <a:rPr lang="en-ZA" sz="2400" b="1" dirty="0">
                <a:solidFill>
                  <a:schemeClr val="bg1"/>
                </a:solidFill>
              </a:rPr>
              <a:t> (int [][] grids)</a:t>
            </a:r>
          </a:p>
          <a:p>
            <a:r>
              <a:rPr lang="en-ZA" dirty="0">
                <a:solidFill>
                  <a:schemeClr val="bg1"/>
                </a:solidFill>
              </a:rPr>
              <a:t>returns true or false and an integer (1,-1,0)</a:t>
            </a:r>
          </a:p>
          <a:p>
            <a:r>
              <a:rPr lang="en-ZA" sz="2400" b="1" dirty="0" err="1">
                <a:solidFill>
                  <a:schemeClr val="bg1"/>
                </a:solidFill>
              </a:rPr>
              <a:t>Check_Diagonal</a:t>
            </a:r>
            <a:r>
              <a:rPr lang="en-ZA" sz="2400" b="1" dirty="0">
                <a:solidFill>
                  <a:schemeClr val="bg1"/>
                </a:solidFill>
              </a:rPr>
              <a:t> (int [][] grids)</a:t>
            </a:r>
          </a:p>
          <a:p>
            <a:r>
              <a:rPr lang="en-ZA" dirty="0">
                <a:solidFill>
                  <a:schemeClr val="bg1"/>
                </a:solidFill>
              </a:rPr>
              <a:t>returns true or false and an integer (1,-1,0)</a:t>
            </a:r>
          </a:p>
          <a:p>
            <a:r>
              <a:rPr lang="en-ZA" dirty="0">
                <a:solidFill>
                  <a:schemeClr val="bg1"/>
                </a:solidFill>
              </a:rPr>
              <a:t>Stalemate(int [][] grids)</a:t>
            </a:r>
          </a:p>
          <a:p>
            <a:r>
              <a:rPr lang="en-ZA" dirty="0">
                <a:solidFill>
                  <a:schemeClr val="bg1"/>
                </a:solidFill>
              </a:rPr>
              <a:t>returns true or false</a:t>
            </a:r>
          </a:p>
          <a:p>
            <a:r>
              <a:rPr lang="en-ZA" sz="2400" b="1" dirty="0" err="1">
                <a:solidFill>
                  <a:schemeClr val="bg1"/>
                </a:solidFill>
              </a:rPr>
              <a:t>Check_Holder</a:t>
            </a:r>
            <a:r>
              <a:rPr lang="en-ZA" sz="2400" b="1" dirty="0">
                <a:solidFill>
                  <a:schemeClr val="bg1"/>
                </a:solidFill>
              </a:rPr>
              <a:t>(int [][] states)</a:t>
            </a:r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10169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8269820-449B-4D37-B5BD-867C875E6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0FD900-8768-4E2A-B3B8-FB94102F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             </a:t>
            </a:r>
            <a:r>
              <a:rPr lang="en-ZA" sz="6000" dirty="0">
                <a:solidFill>
                  <a:schemeClr val="bg1"/>
                </a:solidFill>
              </a:rPr>
              <a:t>State Arrays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45ABD7B-E07E-4DA9-A60A-F093DA03D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106" y="1828800"/>
            <a:ext cx="5186639" cy="4351338"/>
          </a:xfrm>
        </p:spPr>
      </p:pic>
    </p:spTree>
    <p:extLst>
      <p:ext uri="{BB962C8B-B14F-4D97-AF65-F5344CB8AC3E}">
        <p14:creationId xmlns:p14="http://schemas.microsoft.com/office/powerpoint/2010/main" val="36436105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165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BLACKFYRE REBELLION</vt:lpstr>
      <vt:lpstr>REGULAR GAME RULES</vt:lpstr>
      <vt:lpstr>ULTIMATE GAME RULES</vt:lpstr>
      <vt:lpstr>PowerPoint Presentation</vt:lpstr>
      <vt:lpstr>CLASS HANDLING</vt:lpstr>
      <vt:lpstr>        Numbered Buttons</vt:lpstr>
      <vt:lpstr>Formulae used </vt:lpstr>
      <vt:lpstr>Fundamental Functions</vt:lpstr>
      <vt:lpstr>             State Arrays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BLACKFYRE  REBELLION</dc:title>
  <dc:creator>Akhona Mdluli</dc:creator>
  <cp:lastModifiedBy>Lord Tywin</cp:lastModifiedBy>
  <cp:revision>21</cp:revision>
  <dcterms:created xsi:type="dcterms:W3CDTF">2022-10-11T18:40:10Z</dcterms:created>
  <dcterms:modified xsi:type="dcterms:W3CDTF">2022-10-13T15:29:22Z</dcterms:modified>
</cp:coreProperties>
</file>