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1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3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3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FCD8-40D5-40CE-A1C0-A9973FF15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Algerian" panose="04020705040A02060702" pitchFamily="82" charset="0"/>
              </a:rPr>
              <a:t>FLAPPY BIRD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FDFB1-49F9-48DB-9D12-672DDF4B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BY: </a:t>
            </a:r>
            <a:r>
              <a:rPr lang="en-ZA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Sigodi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Lutho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,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Ntsaluba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Abona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,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Makgaloa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Tshephang</a:t>
            </a:r>
            <a:r>
              <a:rPr lang="en-ZA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 , Tantsi Okoyama </a:t>
            </a:r>
            <a:r>
              <a:rPr lang="en-ZA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Nomafaku</a:t>
            </a:r>
            <a:endParaRPr lang="en-ZA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51B81-F2EF-421C-878B-D9F72CEF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738033"/>
            <a:ext cx="3039533" cy="30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82E6-0A56-4BA8-BADE-681768C9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Aim of the game: </a:t>
            </a:r>
          </a:p>
          <a:p>
            <a:r>
              <a:rPr lang="en-ZA" sz="1600" dirty="0"/>
              <a:t>The primary goal in Flappy Bird is to guide a bird through a series of pipes with varying heights. The player aims to navigate through as many pipes as possible without colliding with them. Each successful pass through a set of pipes earns the player points. </a:t>
            </a:r>
          </a:p>
          <a:p>
            <a:pPr marL="0" indent="0">
              <a:buNone/>
            </a:pPr>
            <a:endParaRPr lang="en-ZA" sz="1600" dirty="0"/>
          </a:p>
          <a:p>
            <a:r>
              <a:rPr lang="en-ZA" dirty="0"/>
              <a:t>Rules of the game: </a:t>
            </a:r>
          </a:p>
          <a:p>
            <a:r>
              <a:rPr lang="en-ZA" sz="1600" dirty="0">
                <a:latin typeface="-apple-system"/>
              </a:rPr>
              <a:t>If the bird touches one of the pipes or the ground. GAME OVER!!</a:t>
            </a:r>
            <a:endParaRPr lang="en-Z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0F9A3-58AC-412D-9935-1A1B2030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4" y="4233862"/>
            <a:ext cx="2561167" cy="256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5F0EF-99B5-491D-943E-E8EBABF3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5" y="276226"/>
            <a:ext cx="3704166" cy="18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E685-B206-439E-8ECC-9DF4DD2B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MAIN FRAME</a:t>
            </a:r>
            <a:endParaRPr lang="en-ZA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57C076B6-1594-A4ED-5D2F-758CEB03F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8" y="1825625"/>
            <a:ext cx="453264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5F929-C2C8-0055-0BE8-EA07D53A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40" y="4225456"/>
            <a:ext cx="1200318" cy="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BC21-869A-F6B4-55DC-EA8E061F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GAME LOOP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9C9AF03D-F7F2-5885-D94A-FF45384F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20" y="1825625"/>
            <a:ext cx="8464760" cy="4351338"/>
          </a:xfrm>
        </p:spPr>
      </p:pic>
    </p:spTree>
    <p:extLst>
      <p:ext uri="{BB962C8B-B14F-4D97-AF65-F5344CB8AC3E}">
        <p14:creationId xmlns:p14="http://schemas.microsoft.com/office/powerpoint/2010/main" val="10731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23B3-08C4-0102-0523-17E1052D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GAME 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DBA71-CD7A-F855-BF93-0741A0A1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1" y="1825625"/>
            <a:ext cx="85014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-apple-system</vt:lpstr>
      <vt:lpstr>Arial</vt:lpstr>
      <vt:lpstr>Calibri</vt:lpstr>
      <vt:lpstr>Calibri Light</vt:lpstr>
      <vt:lpstr>Office Theme</vt:lpstr>
      <vt:lpstr>FLAPPY BIRD 2.0</vt:lpstr>
      <vt:lpstr>PowerPoint Presentation</vt:lpstr>
      <vt:lpstr>MAIN FRAME</vt:lpstr>
      <vt:lpstr>GAME LOOP</vt:lpstr>
      <vt:lpstr>GAME 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2.0</dc:title>
  <dc:creator>Okoyama Tantsi</dc:creator>
  <cp:lastModifiedBy>Okoyama TANTSI</cp:lastModifiedBy>
  <cp:revision>6</cp:revision>
  <dcterms:created xsi:type="dcterms:W3CDTF">2024-10-05T12:33:10Z</dcterms:created>
  <dcterms:modified xsi:type="dcterms:W3CDTF">2024-10-09T13:50:02Z</dcterms:modified>
</cp:coreProperties>
</file>