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2C97-C910-4996-A953-F9FDCB3AC82D}" type="datetimeFigureOut">
              <a:rPr lang="en-ZA" smtClean="0"/>
              <a:t>06/10/2024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92FE-A349-4C35-A8A3-D51D1852AC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571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2C97-C910-4996-A953-F9FDCB3AC82D}" type="datetimeFigureOut">
              <a:rPr lang="en-ZA" smtClean="0"/>
              <a:t>06/10/2024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92FE-A349-4C35-A8A3-D51D1852AC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854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2C97-C910-4996-A953-F9FDCB3AC82D}" type="datetimeFigureOut">
              <a:rPr lang="en-ZA" smtClean="0"/>
              <a:t>06/10/2024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92FE-A349-4C35-A8A3-D51D1852ACB9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226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2C97-C910-4996-A953-F9FDCB3AC82D}" type="datetimeFigureOut">
              <a:rPr lang="en-ZA" smtClean="0"/>
              <a:t>06/10/2024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92FE-A349-4C35-A8A3-D51D1852AC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4350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2C97-C910-4996-A953-F9FDCB3AC82D}" type="datetimeFigureOut">
              <a:rPr lang="en-ZA" smtClean="0"/>
              <a:t>06/10/2024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92FE-A349-4C35-A8A3-D51D1852ACB9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00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2C97-C910-4996-A953-F9FDCB3AC82D}" type="datetimeFigureOut">
              <a:rPr lang="en-ZA" smtClean="0"/>
              <a:t>06/10/2024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92FE-A349-4C35-A8A3-D51D1852AC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3456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2C97-C910-4996-A953-F9FDCB3AC82D}" type="datetimeFigureOut">
              <a:rPr lang="en-ZA" smtClean="0"/>
              <a:t>06/10/2024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92FE-A349-4C35-A8A3-D51D1852AC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8561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2C97-C910-4996-A953-F9FDCB3AC82D}" type="datetimeFigureOut">
              <a:rPr lang="en-ZA" smtClean="0"/>
              <a:t>06/10/2024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92FE-A349-4C35-A8A3-D51D1852AC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595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2C97-C910-4996-A953-F9FDCB3AC82D}" type="datetimeFigureOut">
              <a:rPr lang="en-ZA" smtClean="0"/>
              <a:t>06/10/2024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92FE-A349-4C35-A8A3-D51D1852AC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10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2C97-C910-4996-A953-F9FDCB3AC82D}" type="datetimeFigureOut">
              <a:rPr lang="en-ZA" smtClean="0"/>
              <a:t>06/10/2024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92FE-A349-4C35-A8A3-D51D1852AC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821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2C97-C910-4996-A953-F9FDCB3AC82D}" type="datetimeFigureOut">
              <a:rPr lang="en-ZA" smtClean="0"/>
              <a:t>06/10/2024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92FE-A349-4C35-A8A3-D51D1852AC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426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2C97-C910-4996-A953-F9FDCB3AC82D}" type="datetimeFigureOut">
              <a:rPr lang="en-ZA" smtClean="0"/>
              <a:t>06/10/2024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92FE-A349-4C35-A8A3-D51D1852AC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54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2C97-C910-4996-A953-F9FDCB3AC82D}" type="datetimeFigureOut">
              <a:rPr lang="en-ZA" smtClean="0"/>
              <a:t>06/10/2024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92FE-A349-4C35-A8A3-D51D1852AC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592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2C97-C910-4996-A953-F9FDCB3AC82D}" type="datetimeFigureOut">
              <a:rPr lang="en-ZA" smtClean="0"/>
              <a:t>06/10/2024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92FE-A349-4C35-A8A3-D51D1852AC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474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2C97-C910-4996-A953-F9FDCB3AC82D}" type="datetimeFigureOut">
              <a:rPr lang="en-ZA" smtClean="0"/>
              <a:t>06/10/2024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92FE-A349-4C35-A8A3-D51D1852AC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137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2C97-C910-4996-A953-F9FDCB3AC82D}" type="datetimeFigureOut">
              <a:rPr lang="en-ZA" smtClean="0"/>
              <a:t>06/10/2024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92FE-A349-4C35-A8A3-D51D1852AC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774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2C97-C910-4996-A953-F9FDCB3AC82D}" type="datetimeFigureOut">
              <a:rPr lang="en-ZA" smtClean="0"/>
              <a:t>06/10/2024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F592FE-A349-4C35-A8A3-D51D1852AC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16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88BE-A011-4EDE-9CC4-7C3A3A7B2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/>
              <a:t>Floopy</a:t>
            </a:r>
            <a:r>
              <a:rPr lang="en-ZA" dirty="0"/>
              <a:t> bird game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93253-5D96-4136-A6FF-C86B066D0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1627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3153-39F8-4D6C-9904-68953389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u="sng" dirty="0"/>
              <a:t>Game ends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05361A-FE97-433D-A1E8-D5E8B8D68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26" y="2358189"/>
            <a:ext cx="7583385" cy="36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3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DAA3-D50E-472D-AA69-BE5DB9B8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 How To play 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BAA8-78DB-40C4-AE1C-D82C4BC8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ZA" sz="2400" dirty="0"/>
          </a:p>
          <a:p>
            <a:r>
              <a:rPr lang="en-ZA" sz="2600" dirty="0"/>
              <a:t>The game has a main frame and in the main frame there is  a button to start the game </a:t>
            </a:r>
          </a:p>
          <a:p>
            <a:r>
              <a:rPr lang="en-ZA" sz="2600" dirty="0"/>
              <a:t>After the user pressed the button it takes the user to the game loop</a:t>
            </a:r>
          </a:p>
          <a:p>
            <a:r>
              <a:rPr lang="en-ZA" sz="2600" dirty="0"/>
              <a:t>Once in the game loop, the user is required  to press the space key to make the bird flock and carefully flock the bird through the panels</a:t>
            </a:r>
          </a:p>
          <a:p>
            <a:r>
              <a:rPr lang="en-ZA" sz="2600" dirty="0"/>
              <a:t>If the user wishes to pause the game, the user must press the “P” key.</a:t>
            </a:r>
          </a:p>
        </p:txBody>
      </p:sp>
    </p:spTree>
    <p:extLst>
      <p:ext uri="{BB962C8B-B14F-4D97-AF65-F5344CB8AC3E}">
        <p14:creationId xmlns:p14="http://schemas.microsoft.com/office/powerpoint/2010/main" val="286193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A76-0D90-4647-9A66-B15D851C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5432"/>
            <a:ext cx="8596668" cy="1320800"/>
          </a:xfrm>
        </p:spPr>
        <p:txBody>
          <a:bodyPr/>
          <a:lstStyle/>
          <a:p>
            <a:r>
              <a:rPr lang="en-ZA" b="1" dirty="0" err="1"/>
              <a:t>Cont</a:t>
            </a:r>
            <a:r>
              <a:rPr lang="en-ZA" b="1" dirty="0"/>
              <a:t>…</a:t>
            </a:r>
            <a:r>
              <a:rPr lang="en-ZA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31AA-DEDE-46AA-965A-1A58530B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/>
              <a:t>To resume the game the user must press the “R” key.</a:t>
            </a:r>
          </a:p>
          <a:p>
            <a:r>
              <a:rPr lang="en-ZA" sz="2400" dirty="0"/>
              <a:t>To restart the user must press the “S” key.</a:t>
            </a:r>
          </a:p>
        </p:txBody>
      </p:sp>
    </p:spTree>
    <p:extLst>
      <p:ext uri="{BB962C8B-B14F-4D97-AF65-F5344CB8AC3E}">
        <p14:creationId xmlns:p14="http://schemas.microsoft.com/office/powerpoint/2010/main" val="325780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25A4-85F1-44BD-9ED9-A1F158CC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ACE7-A018-4EA3-9FE0-8FC7A330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/>
              <a:t>Technical complication</a:t>
            </a:r>
          </a:p>
          <a:p>
            <a:r>
              <a:rPr lang="en-ZA" sz="2400" dirty="0"/>
              <a:t>Keeping users playing for large periods of time</a:t>
            </a:r>
          </a:p>
          <a:p>
            <a:r>
              <a:rPr lang="en-ZA" sz="2400" dirty="0"/>
              <a:t>User experience– making the game enjoyable for all kinds of people</a:t>
            </a:r>
          </a:p>
          <a:p>
            <a:r>
              <a:rPr lang="en-ZA" sz="2400" dirty="0"/>
              <a:t>Time management </a:t>
            </a:r>
          </a:p>
        </p:txBody>
      </p:sp>
    </p:spTree>
    <p:extLst>
      <p:ext uri="{BB962C8B-B14F-4D97-AF65-F5344CB8AC3E}">
        <p14:creationId xmlns:p14="http://schemas.microsoft.com/office/powerpoint/2010/main" val="162083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F21F-7075-4167-BAF8-1FB393E6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274002" cy="6392778"/>
          </a:xfrm>
        </p:spPr>
        <p:txBody>
          <a:bodyPr>
            <a:normAutofit/>
          </a:bodyPr>
          <a:lstStyle/>
          <a:p>
            <a:r>
              <a:rPr lang="en-ZA" sz="1050" dirty="0"/>
              <a:t>                      </a:t>
            </a:r>
            <a:r>
              <a:rPr lang="en-ZA" sz="1800" dirty="0"/>
              <a:t>  </a:t>
            </a:r>
            <a:r>
              <a:rPr lang="en-ZA" sz="2400" b="1" u="sng" dirty="0"/>
              <a:t>Date Model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3F93-772F-4165-81FE-AB671E98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22" y="465221"/>
            <a:ext cx="8596668" cy="551923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dirty="0"/>
              <a:t>                                                                                Press “S”</a:t>
            </a:r>
          </a:p>
          <a:p>
            <a:pPr marL="0" indent="0" algn="just">
              <a:buNone/>
            </a:pPr>
            <a:endParaRPr lang="en-ZA" dirty="0"/>
          </a:p>
          <a:p>
            <a:pPr marL="0" indent="0" algn="just">
              <a:buNone/>
            </a:pPr>
            <a:endParaRPr lang="en-ZA" dirty="0"/>
          </a:p>
          <a:p>
            <a:pPr marL="0" indent="0" algn="just">
              <a:buNone/>
            </a:pPr>
            <a:r>
              <a:rPr lang="en-ZA" dirty="0"/>
              <a:t>                       Press “R”                                         Press “P”</a:t>
            </a:r>
          </a:p>
          <a:p>
            <a:pPr marL="0" indent="0" algn="just">
              <a:buNone/>
            </a:pPr>
            <a:endParaRPr lang="en-ZA" dirty="0"/>
          </a:p>
          <a:p>
            <a:pPr marL="0" indent="0" algn="just">
              <a:buNone/>
            </a:pPr>
            <a:endParaRPr lang="en-ZA" dirty="0"/>
          </a:p>
          <a:p>
            <a:pPr marL="0" indent="0" algn="just">
              <a:buNone/>
            </a:pPr>
            <a:endParaRPr lang="en-ZA" dirty="0"/>
          </a:p>
          <a:p>
            <a:pPr marL="0" indent="0" algn="just">
              <a:buNone/>
            </a:pPr>
            <a:r>
              <a:rPr lang="en-ZA" dirty="0"/>
              <a:t>						Yes						No 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322487FE-25E1-48B9-BE02-1B8B972EC50C}"/>
              </a:ext>
            </a:extLst>
          </p:cNvPr>
          <p:cNvSpPr/>
          <p:nvPr/>
        </p:nvSpPr>
        <p:spPr>
          <a:xfrm>
            <a:off x="3753853" y="510314"/>
            <a:ext cx="2342147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Game start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056E47-9F19-4FD7-9055-37B2E949D9B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24927" y="1122962"/>
            <a:ext cx="16042" cy="80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C4DF04-419F-40ED-8A60-BB89CBD11462}"/>
              </a:ext>
            </a:extLst>
          </p:cNvPr>
          <p:cNvSpPr/>
          <p:nvPr/>
        </p:nvSpPr>
        <p:spPr>
          <a:xfrm>
            <a:off x="3850105" y="1794438"/>
            <a:ext cx="2149641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Game loop executes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828A0-9EDC-4C8F-87D2-E8B6531B4D86}"/>
              </a:ext>
            </a:extLst>
          </p:cNvPr>
          <p:cNvCxnSpPr>
            <a:cxnSpLocks/>
          </p:cNvCxnSpPr>
          <p:nvPr/>
        </p:nvCxnSpPr>
        <p:spPr>
          <a:xfrm>
            <a:off x="4924925" y="2407086"/>
            <a:ext cx="0" cy="605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B99EFF-AAAF-4321-A353-4C403FF6AF0D}"/>
              </a:ext>
            </a:extLst>
          </p:cNvPr>
          <p:cNvSpPr/>
          <p:nvPr/>
        </p:nvSpPr>
        <p:spPr>
          <a:xfrm>
            <a:off x="4170946" y="3078562"/>
            <a:ext cx="1507957" cy="73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Is the flocking 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BE2A26-D472-4083-BC60-A83E8BF03063}"/>
              </a:ext>
            </a:extLst>
          </p:cNvPr>
          <p:cNvCxnSpPr>
            <a:cxnSpLocks/>
          </p:cNvCxnSpPr>
          <p:nvPr/>
        </p:nvCxnSpPr>
        <p:spPr>
          <a:xfrm flipH="1" flipV="1">
            <a:off x="3080084" y="3541278"/>
            <a:ext cx="1090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675E-668B-4A4B-A33B-86F6292C2366}"/>
              </a:ext>
            </a:extLst>
          </p:cNvPr>
          <p:cNvSpPr/>
          <p:nvPr/>
        </p:nvSpPr>
        <p:spPr>
          <a:xfrm>
            <a:off x="1909011" y="2971800"/>
            <a:ext cx="1171073" cy="134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Score increments every 3 seconds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CD9558-285A-40E9-B384-EF5CC986755F}"/>
              </a:ext>
            </a:extLst>
          </p:cNvPr>
          <p:cNvCxnSpPr>
            <a:cxnSpLocks/>
          </p:cNvCxnSpPr>
          <p:nvPr/>
        </p:nvCxnSpPr>
        <p:spPr>
          <a:xfrm>
            <a:off x="5678902" y="3526040"/>
            <a:ext cx="1428580" cy="1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12E1E16-A110-4769-AAF7-625C927BAA2D}"/>
              </a:ext>
            </a:extLst>
          </p:cNvPr>
          <p:cNvSpPr/>
          <p:nvPr/>
        </p:nvSpPr>
        <p:spPr>
          <a:xfrm>
            <a:off x="7186859" y="3013052"/>
            <a:ext cx="14285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Bird falls off screen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87F158-4D16-46B1-83C6-ACA30A6D68C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901148" y="3927452"/>
            <a:ext cx="0" cy="70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1E6A290-D923-494A-BD29-5D9CE4B72142}"/>
              </a:ext>
            </a:extLst>
          </p:cNvPr>
          <p:cNvSpPr/>
          <p:nvPr/>
        </p:nvSpPr>
        <p:spPr>
          <a:xfrm>
            <a:off x="6929766" y="4636168"/>
            <a:ext cx="195755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Game Over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3BCD25-125D-4B0C-8300-50ABB2EC66C3}"/>
              </a:ext>
            </a:extLst>
          </p:cNvPr>
          <p:cNvCxnSpPr>
            <a:cxnSpLocks/>
          </p:cNvCxnSpPr>
          <p:nvPr/>
        </p:nvCxnSpPr>
        <p:spPr>
          <a:xfrm flipV="1">
            <a:off x="4924924" y="3880652"/>
            <a:ext cx="0" cy="75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DCB8A55-A8D0-405A-8449-BDC7402FBF1E}"/>
              </a:ext>
            </a:extLst>
          </p:cNvPr>
          <p:cNvSpPr/>
          <p:nvPr/>
        </p:nvSpPr>
        <p:spPr>
          <a:xfrm>
            <a:off x="4042612" y="4636168"/>
            <a:ext cx="1636292" cy="51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Bird hits Pipe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A64AD0-31E1-4F48-8D50-AFA19D7FC85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5678904" y="4892842"/>
            <a:ext cx="1093059" cy="25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322902-0663-43D3-9502-8C0509A30973}"/>
              </a:ext>
            </a:extLst>
          </p:cNvPr>
          <p:cNvCxnSpPr>
            <a:cxnSpLocks/>
          </p:cNvCxnSpPr>
          <p:nvPr/>
        </p:nvCxnSpPr>
        <p:spPr>
          <a:xfrm>
            <a:off x="6000575" y="2114666"/>
            <a:ext cx="1426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7B15AB-1B81-48EA-A44F-EDBAA9EB0791}"/>
              </a:ext>
            </a:extLst>
          </p:cNvPr>
          <p:cNvCxnSpPr>
            <a:cxnSpLocks/>
          </p:cNvCxnSpPr>
          <p:nvPr/>
        </p:nvCxnSpPr>
        <p:spPr>
          <a:xfrm>
            <a:off x="2327722" y="2114666"/>
            <a:ext cx="1426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4C7956B3-CF4B-48C5-A193-5422FE933FA8}"/>
              </a:ext>
            </a:extLst>
          </p:cNvPr>
          <p:cNvSpPr/>
          <p:nvPr/>
        </p:nvSpPr>
        <p:spPr>
          <a:xfrm>
            <a:off x="7504050" y="1649460"/>
            <a:ext cx="149462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Game paused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21DC64-5BFB-407D-AF6F-90391F1E62C0}"/>
              </a:ext>
            </a:extLst>
          </p:cNvPr>
          <p:cNvSpPr/>
          <p:nvPr/>
        </p:nvSpPr>
        <p:spPr>
          <a:xfrm>
            <a:off x="866395" y="1643562"/>
            <a:ext cx="157247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Game Resumes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C000E6-81C2-403D-85B4-2EE62EDD87A7}"/>
              </a:ext>
            </a:extLst>
          </p:cNvPr>
          <p:cNvSpPr/>
          <p:nvPr/>
        </p:nvSpPr>
        <p:spPr>
          <a:xfrm>
            <a:off x="7392698" y="510314"/>
            <a:ext cx="1494623" cy="702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Game restart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AA5076-66E4-4732-B555-91EF0A8E777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323682" y="861392"/>
            <a:ext cx="1069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3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D9BD-71C4-400F-8AF3-F9E41562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011537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B3FF4-06C6-4F00-A57A-BE21F7DA295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77334" y="6042057"/>
            <a:ext cx="8596668" cy="206344"/>
          </a:xfrm>
        </p:spPr>
        <p:txBody>
          <a:bodyPr>
            <a:normAutofit fontScale="47500" lnSpcReduction="20000"/>
          </a:bodyPr>
          <a:lstStyle/>
          <a:p>
            <a:r>
              <a:rPr lang="en-ZA" dirty="0"/>
              <a:t>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01ED1-9274-4C66-AC10-48ED7821A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756490"/>
            <a:ext cx="5418666" cy="571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3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DC8B-7CAB-45B2-A335-6A27190A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218323"/>
          </a:xfrm>
        </p:spPr>
        <p:txBody>
          <a:bodyPr/>
          <a:lstStyle/>
          <a:p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E5D5C-B647-4C40-B083-9420F5949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84" y="5995988"/>
            <a:ext cx="33869" cy="460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9750A7-9242-41EA-B90D-1D5929C3A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1" y="500405"/>
            <a:ext cx="4505954" cy="54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0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64DB-F480-45E6-8AD2-DB302082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u="sng" dirty="0"/>
              <a:t>Main Frame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23BC9BD-282B-49E8-BA93-A49F4EB0A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1984451"/>
            <a:ext cx="3585412" cy="388143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DF5695-02F5-4B5E-BE8D-4262A7C33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46" y="4122820"/>
            <a:ext cx="1200318" cy="3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9971-5B81-4870-9D1E-3A1F2BAF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u="sng" dirty="0"/>
              <a:t>Game loop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BAA59CB-F9DB-4936-8138-CA13B5EE6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93" y="2160588"/>
            <a:ext cx="7550651" cy="3881437"/>
          </a:xfrm>
        </p:spPr>
      </p:pic>
    </p:spTree>
    <p:extLst>
      <p:ext uri="{BB962C8B-B14F-4D97-AF65-F5344CB8AC3E}">
        <p14:creationId xmlns:p14="http://schemas.microsoft.com/office/powerpoint/2010/main" val="15685409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487</TotalTime>
  <Words>211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Floopy bird game Design</vt:lpstr>
      <vt:lpstr> How To play ?</vt:lpstr>
      <vt:lpstr>Cont…  </vt:lpstr>
      <vt:lpstr>Risks</vt:lpstr>
      <vt:lpstr>                        Date Model                    </vt:lpstr>
      <vt:lpstr>PowerPoint Presentation</vt:lpstr>
      <vt:lpstr>PowerPoint Presentation</vt:lpstr>
      <vt:lpstr>Main Frame</vt:lpstr>
      <vt:lpstr>Game loop</vt:lpstr>
      <vt:lpstr>Game 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Floopy bird game Design</dc:title>
  <dc:creator>Lutho Sigodi</dc:creator>
  <cp:lastModifiedBy>Lutho Sigodi</cp:lastModifiedBy>
  <cp:revision>20</cp:revision>
  <dcterms:created xsi:type="dcterms:W3CDTF">2024-10-05T23:55:03Z</dcterms:created>
  <dcterms:modified xsi:type="dcterms:W3CDTF">2024-10-06T21:20:13Z</dcterms:modified>
</cp:coreProperties>
</file>