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60" r:id="rId2"/>
    <p:sldId id="265" r:id="rId3"/>
    <p:sldId id="262" r:id="rId4"/>
    <p:sldId id="263" r:id="rId5"/>
    <p:sldId id="26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6104"/>
    <a:srgbClr val="FF6600"/>
    <a:srgbClr val="FF9933"/>
    <a:srgbClr val="FA7B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3922" autoAdjust="0"/>
  </p:normalViewPr>
  <p:slideViewPr>
    <p:cSldViewPr snapToGrid="0">
      <p:cViewPr varScale="1">
        <p:scale>
          <a:sx n="65" d="100"/>
          <a:sy n="65" d="100"/>
        </p:scale>
        <p:origin x="1272" y="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2" d="100"/>
          <a:sy n="122" d="100"/>
        </p:scale>
        <p:origin x="491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1C531F-AD37-4385-BEF9-78E655BCCB40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40592-9A46-4C08-8224-E7927ED48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093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08E2C-2190-46F4-978D-825F46F9A1E1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CEAE8-3876-40F5-9AF2-627F0EE42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88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Goals: (Focus on Reliability</a:t>
            </a:r>
            <a:r>
              <a:rPr lang="en-US" baseline="0" dirty="0" smtClean="0"/>
              <a:t> rather than Performance)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Reliable</a:t>
            </a:r>
            <a:r>
              <a:rPr lang="en-US" baseline="0" dirty="0" smtClean="0"/>
              <a:t> Tabs: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Move from gussets and tabs to a bar tab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Increases reliability by being able to be welded instead of not</a:t>
            </a:r>
          </a:p>
          <a:p>
            <a:r>
              <a:rPr lang="en-US" baseline="0" dirty="0" smtClean="0"/>
              <a:t>Improving Tolerancing: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Accounting for the max tolerance of .5 mm per module in each direction.</a:t>
            </a:r>
          </a:p>
          <a:p>
            <a:r>
              <a:rPr lang="en-US" baseline="0" dirty="0" smtClean="0"/>
              <a:t>Improving Manufacturing: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Make the manufacturing process smoother and result in fewer issues.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Two jigs (Top and Bottom -&gt; Inner and Outer)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Reduce</a:t>
            </a:r>
            <a:r>
              <a:rPr lang="en-US" baseline="0" dirty="0" smtClean="0"/>
              <a:t> Imperfections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part is mainly from the warping issue we had from welding thicker steel to thinner steel sheets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Fix this by second jig and using the aluminum jig as a thermal sink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Talk About Design Process: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Had bar design idea</a:t>
            </a:r>
            <a:r>
              <a:rPr lang="en-US" baseline="0" dirty="0" smtClean="0"/>
              <a:t> by focusing on structural integrity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Created Analytical Model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Created </a:t>
            </a:r>
            <a:r>
              <a:rPr lang="en-US" baseline="0" dirty="0" err="1" smtClean="0"/>
              <a:t>Matlab</a:t>
            </a:r>
            <a:r>
              <a:rPr lang="en-US" baseline="0" dirty="0" smtClean="0"/>
              <a:t> Solver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Notch in</a:t>
            </a:r>
            <a:r>
              <a:rPr lang="en-US" baseline="0" dirty="0" smtClean="0"/>
              <a:t> tab design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Bending the floor to reduce welding we want on the box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Talk about</a:t>
            </a:r>
            <a:r>
              <a:rPr lang="en-US" baseline="0" dirty="0" smtClean="0"/>
              <a:t> issues we tackled: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Mechanical:</a:t>
            </a:r>
          </a:p>
          <a:p>
            <a:endParaRPr lang="en-US" baseline="0" dirty="0" smtClean="0"/>
          </a:p>
          <a:p>
            <a:r>
              <a:rPr lang="en-US" baseline="0" dirty="0" smtClean="0"/>
              <a:t>Tabs</a:t>
            </a:r>
          </a:p>
          <a:p>
            <a:r>
              <a:rPr lang="en-US" baseline="0" dirty="0" smtClean="0"/>
              <a:t>Tolerancing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Thermal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Experimental Testing </a:t>
            </a:r>
          </a:p>
          <a:p>
            <a:r>
              <a:rPr lang="en-US" baseline="0" dirty="0" smtClean="0"/>
              <a:t>Modeling to match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CEAE8-3876-40F5-9AF2-627F0EE421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42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</a:t>
            </a:r>
            <a:r>
              <a:rPr lang="en-US" baseline="0" dirty="0" smtClean="0"/>
              <a:t> going with welding a “half moon” design because we would be welding a thinner tube to a </a:t>
            </a:r>
            <a:r>
              <a:rPr lang="en-US" baseline="0" dirty="0" err="1" smtClean="0"/>
              <a:t>thichk</a:t>
            </a:r>
            <a:r>
              <a:rPr lang="en-US" baseline="0" dirty="0" smtClean="0"/>
              <a:t> chassis tube which could warp.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CEAE8-3876-40F5-9AF2-627F0EE421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639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</a:t>
            </a:r>
            <a:r>
              <a:rPr lang="en-US" baseline="0" dirty="0" smtClean="0"/>
              <a:t> about experimental process:</a:t>
            </a:r>
          </a:p>
          <a:p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Struggled over selecting control volume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Ended up selecting copper bus bar in module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Weighed in as 22 g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Used Lumped Capacitance Model and found Bi = 0.2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Used shortest distance from battery cell to terminal for Bi number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E.B. consists of mainly: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 and C or copper, </a:t>
            </a:r>
            <a:r>
              <a:rPr lang="en-US" baseline="0" dirty="0" err="1" smtClean="0"/>
              <a:t>qbat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qconv</a:t>
            </a:r>
            <a:endParaRPr lang="en-US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heat up formula changes as </a:t>
            </a:r>
            <a:r>
              <a:rPr lang="en-US" baseline="0" dirty="0" err="1" smtClean="0"/>
              <a:t>qbat</a:t>
            </a:r>
            <a:r>
              <a:rPr lang="en-US" baseline="0" dirty="0" smtClean="0"/>
              <a:t> was changed to find appropriate </a:t>
            </a:r>
            <a:r>
              <a:rPr lang="en-US" baseline="0" dirty="0" err="1" smtClean="0"/>
              <a:t>qbat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CEAE8-3876-40F5-9AF2-627F0EE421D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30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**Notes: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Keep</a:t>
            </a:r>
            <a:r>
              <a:rPr lang="en-US" baseline="0" dirty="0" smtClean="0"/>
              <a:t> in mind the module ran for just under 30 minutes: we won’t have the module running for that long.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CEAE8-3876-40F5-9AF2-627F0EE421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472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am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9D538-7BE4-41FB-A6DF-B7462D1B9C79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145309" y="1034473"/>
            <a:ext cx="7444509" cy="2124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/>
          <a:srcRect l="8123" t="17315"/>
          <a:stretch/>
        </p:blipFill>
        <p:spPr>
          <a:xfrm>
            <a:off x="1500999" y="817408"/>
            <a:ext cx="6788544" cy="1991919"/>
          </a:xfrm>
          <a:prstGeom prst="rect">
            <a:avLst/>
          </a:prstGeom>
        </p:spPr>
      </p:pic>
      <p:sp>
        <p:nvSpPr>
          <p:cNvPr id="6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2531263" y="3435925"/>
            <a:ext cx="4728015" cy="683491"/>
          </a:xfrm>
          <a:prstGeom prst="rect">
            <a:avLst/>
          </a:prstGeom>
        </p:spPr>
        <p:txBody>
          <a:bodyPr/>
          <a:lstStyle>
            <a:lvl1pPr algn="ctr">
              <a:defRPr sz="4800" baseline="0">
                <a:solidFill>
                  <a:srgbClr val="D2610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 smtClean="0"/>
              <a:t>Subteam</a:t>
            </a:r>
            <a:endParaRPr lang="en-US" dirty="0" smtClean="0"/>
          </a:p>
        </p:txBody>
      </p:sp>
      <p:sp>
        <p:nvSpPr>
          <p:cNvPr id="8" name="Rectangle 7"/>
          <p:cNvSpPr/>
          <p:nvPr userDrawn="1"/>
        </p:nvSpPr>
        <p:spPr>
          <a:xfrm>
            <a:off x="1040247" y="84592"/>
            <a:ext cx="210124" cy="6773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27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Team Mee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040247" y="84592"/>
            <a:ext cx="210124" cy="6773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9D538-7BE4-41FB-A6DF-B7462D1B9C79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1188244" y="1409992"/>
            <a:ext cx="7337822" cy="4990809"/>
          </a:xfrm>
          <a:prstGeom prst="rect">
            <a:avLst/>
          </a:prstGeom>
        </p:spPr>
        <p:txBody>
          <a:bodyPr/>
          <a:lstStyle>
            <a:lvl1pPr marL="285750" indent="-285750" algn="l">
              <a:buFont typeface="Arial" panose="020B0604020202020204" pitchFamily="34" charset="0"/>
              <a:buChar char="•"/>
              <a:defRPr sz="2000" b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4" hasCustomPrompt="1"/>
          </p:nvPr>
        </p:nvSpPr>
        <p:spPr>
          <a:xfrm>
            <a:off x="4600936" y="644439"/>
            <a:ext cx="3917156" cy="215664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rgbClr val="D26104"/>
                </a:solidFill>
              </a:defRPr>
            </a:lvl1pPr>
          </a:lstStyle>
          <a:p>
            <a:pPr lvl="0"/>
            <a:r>
              <a:rPr lang="en-US" dirty="0" smtClean="0"/>
              <a:t>Subsystem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5" hasCustomPrompt="1"/>
          </p:nvPr>
        </p:nvSpPr>
        <p:spPr>
          <a:xfrm>
            <a:off x="4604208" y="879483"/>
            <a:ext cx="3917156" cy="227721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rgbClr val="D26104"/>
                </a:solidFill>
              </a:defRPr>
            </a:lvl1pPr>
          </a:lstStyle>
          <a:p>
            <a:pPr lvl="0"/>
            <a:r>
              <a:rPr lang="en-US" dirty="0" smtClean="0"/>
              <a:t>Team Member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182688" y="730167"/>
            <a:ext cx="4728015" cy="407509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D26104"/>
                </a:solidFill>
              </a:defRPr>
            </a:lvl1pPr>
          </a:lstStyle>
          <a:p>
            <a:pPr lvl="0"/>
            <a:r>
              <a:rPr lang="en-US" sz="2800" b="1" dirty="0" err="1" smtClean="0">
                <a:solidFill>
                  <a:srgbClr val="D261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Subteam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05405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>
          <a:xfrm>
            <a:off x="1040247" y="84592"/>
            <a:ext cx="210124" cy="6773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5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52400" y="64008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5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0F9D538-7BE4-41FB-A6DF-B7462D1B9C7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189229" y="3845767"/>
            <a:ext cx="7332761" cy="4571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 rot="16200000">
            <a:off x="1947106" y="3965641"/>
            <a:ext cx="5738998" cy="4571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193033" y="1141449"/>
            <a:ext cx="2386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Update</a:t>
            </a:r>
            <a:endParaRPr lang="en-US" sz="1200" b="1" dirty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4890152" y="1161597"/>
            <a:ext cx="2386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Issues</a:t>
            </a:r>
            <a:endParaRPr lang="en-US" sz="1200" b="1" dirty="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4869611" y="3836728"/>
            <a:ext cx="2386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Pictures</a:t>
            </a:r>
            <a:endParaRPr lang="en-US" sz="1200" b="1" dirty="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185712" y="3862767"/>
            <a:ext cx="2772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baseline="0" dirty="0" smtClean="0"/>
              <a:t>Schedule</a:t>
            </a:r>
            <a:endParaRPr lang="en-US" sz="1200" b="1" dirty="0"/>
          </a:p>
        </p:txBody>
      </p:sp>
      <p:sp>
        <p:nvSpPr>
          <p:cNvPr id="27" name="Content Placeholder 13"/>
          <p:cNvSpPr>
            <a:spLocks noGrp="1"/>
          </p:cNvSpPr>
          <p:nvPr>
            <p:ph sz="quarter" idx="14" hasCustomPrompt="1"/>
          </p:nvPr>
        </p:nvSpPr>
        <p:spPr>
          <a:xfrm>
            <a:off x="4600936" y="644439"/>
            <a:ext cx="3917156" cy="215664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rgbClr val="D26104"/>
                </a:solidFill>
              </a:defRPr>
            </a:lvl1pPr>
          </a:lstStyle>
          <a:p>
            <a:pPr lvl="0"/>
            <a:r>
              <a:rPr lang="en-US" dirty="0" smtClean="0"/>
              <a:t>Subsystem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15" hasCustomPrompt="1"/>
          </p:nvPr>
        </p:nvSpPr>
        <p:spPr>
          <a:xfrm>
            <a:off x="4604208" y="879483"/>
            <a:ext cx="3917156" cy="227721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rgbClr val="D26104"/>
                </a:solidFill>
              </a:defRPr>
            </a:lvl1pPr>
          </a:lstStyle>
          <a:p>
            <a:pPr lvl="0"/>
            <a:r>
              <a:rPr lang="en-US" dirty="0" smtClean="0"/>
              <a:t>Team Member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182688" y="730167"/>
            <a:ext cx="4728015" cy="407509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D26104"/>
                </a:solidFill>
              </a:defRPr>
            </a:lvl1pPr>
          </a:lstStyle>
          <a:p>
            <a:pPr lvl="0"/>
            <a:r>
              <a:rPr lang="en-US" sz="2800" b="1" dirty="0" err="1" smtClean="0">
                <a:solidFill>
                  <a:srgbClr val="D261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Subteam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1182688" y="1452563"/>
            <a:ext cx="3570287" cy="2320925"/>
          </a:xfrm>
          <a:prstGeom prst="rect">
            <a:avLst/>
          </a:prstGeom>
        </p:spPr>
        <p:txBody>
          <a:bodyPr/>
          <a:lstStyle>
            <a:lvl1pPr algn="l">
              <a:defRPr sz="1600" b="0"/>
            </a:lvl1pPr>
            <a:lvl2pPr marL="342900" indent="-171450" algn="l">
              <a:defRPr sz="1600" b="0"/>
            </a:lvl2pPr>
            <a:lvl3pPr marL="631825" indent="-171450" algn="l">
              <a:defRPr sz="1400" b="0"/>
            </a:lvl3pPr>
            <a:lvl4pPr marL="914400" indent="-171450" algn="l">
              <a:defRPr sz="1200" b="0"/>
            </a:lvl4pPr>
            <a:lvl5pPr marL="1196975" indent="-171450" algn="l">
              <a:defRPr sz="1200" b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4884912" y="1462203"/>
            <a:ext cx="3570287" cy="2320925"/>
          </a:xfrm>
          <a:prstGeom prst="rect">
            <a:avLst/>
          </a:prstGeom>
        </p:spPr>
        <p:txBody>
          <a:bodyPr/>
          <a:lstStyle>
            <a:lvl1pPr algn="l">
              <a:defRPr sz="1600" b="0"/>
            </a:lvl1pPr>
            <a:lvl2pPr marL="342900" indent="-171450" algn="l">
              <a:defRPr sz="1600" b="0"/>
            </a:lvl2pPr>
            <a:lvl3pPr marL="631825" indent="-171450" algn="l">
              <a:defRPr sz="1400" b="0"/>
            </a:lvl3pPr>
            <a:lvl4pPr marL="914400" indent="-171450" algn="l">
              <a:defRPr sz="1200" b="0"/>
            </a:lvl4pPr>
            <a:lvl5pPr marL="1196975" indent="-171450" algn="l">
              <a:defRPr sz="1200" b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1187613" y="4171196"/>
            <a:ext cx="3570287" cy="2320925"/>
          </a:xfrm>
          <a:prstGeom prst="rect">
            <a:avLst/>
          </a:prstGeom>
        </p:spPr>
        <p:txBody>
          <a:bodyPr/>
          <a:lstStyle>
            <a:lvl1pPr algn="l">
              <a:defRPr sz="1600" b="0"/>
            </a:lvl1pPr>
            <a:lvl2pPr marL="342900" indent="-171450" algn="l">
              <a:defRPr sz="1600" b="0"/>
            </a:lvl2pPr>
            <a:lvl3pPr marL="631825" indent="-171450" algn="l">
              <a:defRPr sz="1400" b="0"/>
            </a:lvl3pPr>
            <a:lvl4pPr marL="914400" indent="-171450" algn="l">
              <a:defRPr sz="1200" b="0"/>
            </a:lvl4pPr>
            <a:lvl5pPr marL="1196975" indent="-171450" algn="l">
              <a:defRPr sz="1200" b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533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auto">
          <a:xfrm>
            <a:off x="630735" y="0"/>
            <a:ext cx="171450" cy="6858000"/>
            <a:chOff x="0" y="0"/>
            <a:chExt cx="288" cy="4320"/>
          </a:xfrm>
        </p:grpSpPr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0" y="2688"/>
              <a:ext cx="96" cy="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96" y="2688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92" y="2688"/>
              <a:ext cx="96" cy="9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0" y="2784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96" y="2784"/>
              <a:ext cx="96" cy="96"/>
            </a:xfrm>
            <a:prstGeom prst="rect">
              <a:avLst/>
            </a:prstGeom>
            <a:gradFill rotWithShape="0">
              <a:gsLst>
                <a:gs pos="0">
                  <a:schemeClr val="tx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92" y="2784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0" y="2880"/>
              <a:ext cx="96" cy="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96" y="2880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192" y="2880"/>
              <a:ext cx="96" cy="9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0" y="2976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96" y="2976"/>
              <a:ext cx="96" cy="96"/>
            </a:xfrm>
            <a:prstGeom prst="rect">
              <a:avLst/>
            </a:prstGeom>
            <a:gradFill rotWithShape="0">
              <a:gsLst>
                <a:gs pos="0">
                  <a:schemeClr val="tx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192" y="2976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0" y="3072"/>
              <a:ext cx="96" cy="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96" y="3072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92" y="3072"/>
              <a:ext cx="96" cy="9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0" y="3168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96" y="3168"/>
              <a:ext cx="96" cy="96"/>
            </a:xfrm>
            <a:prstGeom prst="rect">
              <a:avLst/>
            </a:prstGeom>
            <a:gradFill rotWithShape="0">
              <a:gsLst>
                <a:gs pos="0">
                  <a:schemeClr val="tx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192" y="3168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0" y="3264"/>
              <a:ext cx="96" cy="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96" y="3264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192" y="3264"/>
              <a:ext cx="96" cy="9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0" y="3360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96" y="3360"/>
              <a:ext cx="96" cy="96"/>
            </a:xfrm>
            <a:prstGeom prst="rect">
              <a:avLst/>
            </a:prstGeom>
            <a:gradFill rotWithShape="0">
              <a:gsLst>
                <a:gs pos="0">
                  <a:schemeClr val="tx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192" y="3360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0" y="3456"/>
              <a:ext cx="96" cy="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96" y="3456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192" y="3456"/>
              <a:ext cx="96" cy="9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0" y="3552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96" y="3552"/>
              <a:ext cx="96" cy="96"/>
            </a:xfrm>
            <a:prstGeom prst="rect">
              <a:avLst/>
            </a:prstGeom>
            <a:gradFill rotWithShape="0">
              <a:gsLst>
                <a:gs pos="0">
                  <a:schemeClr val="tx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192" y="3552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0" y="2496"/>
              <a:ext cx="96" cy="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96" y="2496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192" y="2496"/>
              <a:ext cx="96" cy="9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0" y="2592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96" y="2592"/>
              <a:ext cx="96" cy="96"/>
            </a:xfrm>
            <a:prstGeom prst="rect">
              <a:avLst/>
            </a:prstGeom>
            <a:gradFill rotWithShape="0">
              <a:gsLst>
                <a:gs pos="0">
                  <a:schemeClr val="tx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192" y="2592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0" y="2304"/>
              <a:ext cx="96" cy="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96" y="2304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192" y="2304"/>
              <a:ext cx="96" cy="9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0" y="2400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96" y="2400"/>
              <a:ext cx="96" cy="96"/>
            </a:xfrm>
            <a:prstGeom prst="rect">
              <a:avLst/>
            </a:prstGeom>
            <a:gradFill rotWithShape="0">
              <a:gsLst>
                <a:gs pos="0">
                  <a:schemeClr val="tx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192" y="2400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0" y="2112"/>
              <a:ext cx="96" cy="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96" y="2112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192" y="2112"/>
              <a:ext cx="96" cy="9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0" y="2208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96" y="2208"/>
              <a:ext cx="96" cy="96"/>
            </a:xfrm>
            <a:prstGeom prst="rect">
              <a:avLst/>
            </a:prstGeom>
            <a:gradFill rotWithShape="0">
              <a:gsLst>
                <a:gs pos="0">
                  <a:schemeClr val="tx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192" y="2208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57" name="Rectangle 56"/>
            <p:cNvSpPr>
              <a:spLocks noChangeArrowheads="1"/>
            </p:cNvSpPr>
            <p:nvPr/>
          </p:nvSpPr>
          <p:spPr bwMode="auto">
            <a:xfrm>
              <a:off x="0" y="3648"/>
              <a:ext cx="96" cy="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58" name="Rectangle 57"/>
            <p:cNvSpPr>
              <a:spLocks noChangeArrowheads="1"/>
            </p:cNvSpPr>
            <p:nvPr/>
          </p:nvSpPr>
          <p:spPr bwMode="auto">
            <a:xfrm>
              <a:off x="96" y="3648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59" name="Rectangle 58"/>
            <p:cNvSpPr>
              <a:spLocks noChangeArrowheads="1"/>
            </p:cNvSpPr>
            <p:nvPr/>
          </p:nvSpPr>
          <p:spPr bwMode="auto">
            <a:xfrm>
              <a:off x="192" y="3648"/>
              <a:ext cx="96" cy="9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60" name="Rectangle 59"/>
            <p:cNvSpPr>
              <a:spLocks noChangeArrowheads="1"/>
            </p:cNvSpPr>
            <p:nvPr/>
          </p:nvSpPr>
          <p:spPr bwMode="auto">
            <a:xfrm>
              <a:off x="0" y="3744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96" y="3744"/>
              <a:ext cx="96" cy="96"/>
            </a:xfrm>
            <a:prstGeom prst="rect">
              <a:avLst/>
            </a:prstGeom>
            <a:gradFill rotWithShape="0">
              <a:gsLst>
                <a:gs pos="0">
                  <a:schemeClr val="tx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62" name="Rectangle 61"/>
            <p:cNvSpPr>
              <a:spLocks noChangeArrowheads="1"/>
            </p:cNvSpPr>
            <p:nvPr/>
          </p:nvSpPr>
          <p:spPr bwMode="auto">
            <a:xfrm>
              <a:off x="192" y="3744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0" y="1920"/>
              <a:ext cx="96" cy="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64" name="Rectangle 63"/>
            <p:cNvSpPr>
              <a:spLocks noChangeArrowheads="1"/>
            </p:cNvSpPr>
            <p:nvPr/>
          </p:nvSpPr>
          <p:spPr bwMode="auto">
            <a:xfrm>
              <a:off x="96" y="1920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192" y="1920"/>
              <a:ext cx="96" cy="9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66" name="Rectangle 65"/>
            <p:cNvSpPr>
              <a:spLocks noChangeArrowheads="1"/>
            </p:cNvSpPr>
            <p:nvPr/>
          </p:nvSpPr>
          <p:spPr bwMode="auto">
            <a:xfrm>
              <a:off x="0" y="2016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67" name="Rectangle 66"/>
            <p:cNvSpPr>
              <a:spLocks noChangeArrowheads="1"/>
            </p:cNvSpPr>
            <p:nvPr/>
          </p:nvSpPr>
          <p:spPr bwMode="auto">
            <a:xfrm>
              <a:off x="96" y="2016"/>
              <a:ext cx="96" cy="96"/>
            </a:xfrm>
            <a:prstGeom prst="rect">
              <a:avLst/>
            </a:prstGeom>
            <a:gradFill rotWithShape="0">
              <a:gsLst>
                <a:gs pos="0">
                  <a:schemeClr val="tx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68" name="Rectangle 67"/>
            <p:cNvSpPr>
              <a:spLocks noChangeArrowheads="1"/>
            </p:cNvSpPr>
            <p:nvPr/>
          </p:nvSpPr>
          <p:spPr bwMode="auto">
            <a:xfrm>
              <a:off x="192" y="2016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69" name="Rectangle 68"/>
            <p:cNvSpPr>
              <a:spLocks noChangeArrowheads="1"/>
            </p:cNvSpPr>
            <p:nvPr/>
          </p:nvSpPr>
          <p:spPr bwMode="auto">
            <a:xfrm>
              <a:off x="0" y="1728"/>
              <a:ext cx="96" cy="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70" name="Rectangle 69"/>
            <p:cNvSpPr>
              <a:spLocks noChangeArrowheads="1"/>
            </p:cNvSpPr>
            <p:nvPr/>
          </p:nvSpPr>
          <p:spPr bwMode="auto">
            <a:xfrm>
              <a:off x="96" y="1728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71" name="Rectangle 70"/>
            <p:cNvSpPr>
              <a:spLocks noChangeArrowheads="1"/>
            </p:cNvSpPr>
            <p:nvPr/>
          </p:nvSpPr>
          <p:spPr bwMode="auto">
            <a:xfrm>
              <a:off x="192" y="1728"/>
              <a:ext cx="96" cy="9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72" name="Rectangle 71"/>
            <p:cNvSpPr>
              <a:spLocks noChangeArrowheads="1"/>
            </p:cNvSpPr>
            <p:nvPr/>
          </p:nvSpPr>
          <p:spPr bwMode="auto">
            <a:xfrm>
              <a:off x="0" y="1824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73" name="Rectangle 72"/>
            <p:cNvSpPr>
              <a:spLocks noChangeArrowheads="1"/>
            </p:cNvSpPr>
            <p:nvPr/>
          </p:nvSpPr>
          <p:spPr bwMode="auto">
            <a:xfrm>
              <a:off x="96" y="1824"/>
              <a:ext cx="96" cy="96"/>
            </a:xfrm>
            <a:prstGeom prst="rect">
              <a:avLst/>
            </a:prstGeom>
            <a:gradFill rotWithShape="0">
              <a:gsLst>
                <a:gs pos="0">
                  <a:schemeClr val="tx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74" name="Rectangle 73"/>
            <p:cNvSpPr>
              <a:spLocks noChangeArrowheads="1"/>
            </p:cNvSpPr>
            <p:nvPr/>
          </p:nvSpPr>
          <p:spPr bwMode="auto">
            <a:xfrm>
              <a:off x="192" y="1824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75" name="Rectangle 74"/>
            <p:cNvSpPr>
              <a:spLocks noChangeArrowheads="1"/>
            </p:cNvSpPr>
            <p:nvPr/>
          </p:nvSpPr>
          <p:spPr bwMode="auto">
            <a:xfrm>
              <a:off x="0" y="1536"/>
              <a:ext cx="96" cy="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76" name="Rectangle 75"/>
            <p:cNvSpPr>
              <a:spLocks noChangeArrowheads="1"/>
            </p:cNvSpPr>
            <p:nvPr/>
          </p:nvSpPr>
          <p:spPr bwMode="auto">
            <a:xfrm>
              <a:off x="96" y="1536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92" y="1536"/>
              <a:ext cx="96" cy="9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78" name="Rectangle 77"/>
            <p:cNvSpPr>
              <a:spLocks noChangeArrowheads="1"/>
            </p:cNvSpPr>
            <p:nvPr/>
          </p:nvSpPr>
          <p:spPr bwMode="auto">
            <a:xfrm>
              <a:off x="0" y="1632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96" y="1632"/>
              <a:ext cx="96" cy="96"/>
            </a:xfrm>
            <a:prstGeom prst="rect">
              <a:avLst/>
            </a:prstGeom>
            <a:gradFill rotWithShape="0">
              <a:gsLst>
                <a:gs pos="0">
                  <a:schemeClr val="tx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auto">
            <a:xfrm>
              <a:off x="192" y="1632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auto">
            <a:xfrm>
              <a:off x="0" y="1344"/>
              <a:ext cx="96" cy="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auto">
            <a:xfrm>
              <a:off x="96" y="1344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auto">
            <a:xfrm>
              <a:off x="192" y="1344"/>
              <a:ext cx="96" cy="9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auto">
            <a:xfrm>
              <a:off x="0" y="1440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auto">
            <a:xfrm>
              <a:off x="96" y="1440"/>
              <a:ext cx="96" cy="96"/>
            </a:xfrm>
            <a:prstGeom prst="rect">
              <a:avLst/>
            </a:prstGeom>
            <a:gradFill rotWithShape="0">
              <a:gsLst>
                <a:gs pos="0">
                  <a:schemeClr val="tx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86" name="Rectangle 85"/>
            <p:cNvSpPr>
              <a:spLocks noChangeArrowheads="1"/>
            </p:cNvSpPr>
            <p:nvPr/>
          </p:nvSpPr>
          <p:spPr bwMode="auto">
            <a:xfrm>
              <a:off x="192" y="1440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87" name="Rectangle 86"/>
            <p:cNvSpPr>
              <a:spLocks noChangeArrowheads="1"/>
            </p:cNvSpPr>
            <p:nvPr/>
          </p:nvSpPr>
          <p:spPr bwMode="auto">
            <a:xfrm>
              <a:off x="0" y="1152"/>
              <a:ext cx="96" cy="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auto">
            <a:xfrm>
              <a:off x="96" y="1152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auto">
            <a:xfrm>
              <a:off x="192" y="1152"/>
              <a:ext cx="96" cy="9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90" name="Rectangle 89"/>
            <p:cNvSpPr>
              <a:spLocks noChangeArrowheads="1"/>
            </p:cNvSpPr>
            <p:nvPr/>
          </p:nvSpPr>
          <p:spPr bwMode="auto">
            <a:xfrm>
              <a:off x="0" y="1248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91" name="Rectangle 90"/>
            <p:cNvSpPr>
              <a:spLocks noChangeArrowheads="1"/>
            </p:cNvSpPr>
            <p:nvPr/>
          </p:nvSpPr>
          <p:spPr bwMode="auto">
            <a:xfrm>
              <a:off x="96" y="1248"/>
              <a:ext cx="96" cy="96"/>
            </a:xfrm>
            <a:prstGeom prst="rect">
              <a:avLst/>
            </a:prstGeom>
            <a:gradFill rotWithShape="0">
              <a:gsLst>
                <a:gs pos="0">
                  <a:schemeClr val="tx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92" name="Rectangle 91"/>
            <p:cNvSpPr>
              <a:spLocks noChangeArrowheads="1"/>
            </p:cNvSpPr>
            <p:nvPr/>
          </p:nvSpPr>
          <p:spPr bwMode="auto">
            <a:xfrm>
              <a:off x="192" y="1248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93" name="Rectangle 92"/>
            <p:cNvSpPr>
              <a:spLocks noChangeArrowheads="1"/>
            </p:cNvSpPr>
            <p:nvPr/>
          </p:nvSpPr>
          <p:spPr bwMode="auto">
            <a:xfrm>
              <a:off x="0" y="960"/>
              <a:ext cx="96" cy="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94" name="Rectangle 93"/>
            <p:cNvSpPr>
              <a:spLocks noChangeArrowheads="1"/>
            </p:cNvSpPr>
            <p:nvPr/>
          </p:nvSpPr>
          <p:spPr bwMode="auto">
            <a:xfrm>
              <a:off x="96" y="960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95" name="Rectangle 94"/>
            <p:cNvSpPr>
              <a:spLocks noChangeArrowheads="1"/>
            </p:cNvSpPr>
            <p:nvPr/>
          </p:nvSpPr>
          <p:spPr bwMode="auto">
            <a:xfrm>
              <a:off x="192" y="960"/>
              <a:ext cx="96" cy="9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96" name="Rectangle 95"/>
            <p:cNvSpPr>
              <a:spLocks noChangeArrowheads="1"/>
            </p:cNvSpPr>
            <p:nvPr/>
          </p:nvSpPr>
          <p:spPr bwMode="auto">
            <a:xfrm>
              <a:off x="0" y="1056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97" name="Rectangle 96"/>
            <p:cNvSpPr>
              <a:spLocks noChangeArrowheads="1"/>
            </p:cNvSpPr>
            <p:nvPr/>
          </p:nvSpPr>
          <p:spPr bwMode="auto">
            <a:xfrm>
              <a:off x="96" y="1056"/>
              <a:ext cx="96" cy="96"/>
            </a:xfrm>
            <a:prstGeom prst="rect">
              <a:avLst/>
            </a:prstGeom>
            <a:gradFill rotWithShape="0">
              <a:gsLst>
                <a:gs pos="0">
                  <a:schemeClr val="tx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98" name="Rectangle 97"/>
            <p:cNvSpPr>
              <a:spLocks noChangeArrowheads="1"/>
            </p:cNvSpPr>
            <p:nvPr/>
          </p:nvSpPr>
          <p:spPr bwMode="auto">
            <a:xfrm>
              <a:off x="192" y="1056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99" name="Rectangle 98"/>
            <p:cNvSpPr>
              <a:spLocks noChangeArrowheads="1"/>
            </p:cNvSpPr>
            <p:nvPr/>
          </p:nvSpPr>
          <p:spPr bwMode="auto">
            <a:xfrm>
              <a:off x="0" y="768"/>
              <a:ext cx="96" cy="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100" name="Rectangle 99"/>
            <p:cNvSpPr>
              <a:spLocks noChangeArrowheads="1"/>
            </p:cNvSpPr>
            <p:nvPr/>
          </p:nvSpPr>
          <p:spPr bwMode="auto">
            <a:xfrm>
              <a:off x="96" y="768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101" name="Rectangle 100"/>
            <p:cNvSpPr>
              <a:spLocks noChangeArrowheads="1"/>
            </p:cNvSpPr>
            <p:nvPr/>
          </p:nvSpPr>
          <p:spPr bwMode="auto">
            <a:xfrm>
              <a:off x="192" y="768"/>
              <a:ext cx="96" cy="9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102" name="Rectangle 101"/>
            <p:cNvSpPr>
              <a:spLocks noChangeArrowheads="1"/>
            </p:cNvSpPr>
            <p:nvPr/>
          </p:nvSpPr>
          <p:spPr bwMode="auto">
            <a:xfrm>
              <a:off x="0" y="864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103" name="Rectangle 102"/>
            <p:cNvSpPr>
              <a:spLocks noChangeArrowheads="1"/>
            </p:cNvSpPr>
            <p:nvPr/>
          </p:nvSpPr>
          <p:spPr bwMode="auto">
            <a:xfrm>
              <a:off x="96" y="864"/>
              <a:ext cx="96" cy="96"/>
            </a:xfrm>
            <a:prstGeom prst="rect">
              <a:avLst/>
            </a:prstGeom>
            <a:gradFill rotWithShape="0">
              <a:gsLst>
                <a:gs pos="0">
                  <a:schemeClr val="tx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104" name="Rectangle 103"/>
            <p:cNvSpPr>
              <a:spLocks noChangeArrowheads="1"/>
            </p:cNvSpPr>
            <p:nvPr/>
          </p:nvSpPr>
          <p:spPr bwMode="auto">
            <a:xfrm>
              <a:off x="192" y="864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105" name="Rectangle 104"/>
            <p:cNvSpPr>
              <a:spLocks noChangeArrowheads="1"/>
            </p:cNvSpPr>
            <p:nvPr/>
          </p:nvSpPr>
          <p:spPr bwMode="auto">
            <a:xfrm>
              <a:off x="0" y="576"/>
              <a:ext cx="96" cy="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106" name="Rectangle 105"/>
            <p:cNvSpPr>
              <a:spLocks noChangeArrowheads="1"/>
            </p:cNvSpPr>
            <p:nvPr/>
          </p:nvSpPr>
          <p:spPr bwMode="auto">
            <a:xfrm>
              <a:off x="96" y="576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107" name="Rectangle 106"/>
            <p:cNvSpPr>
              <a:spLocks noChangeArrowheads="1"/>
            </p:cNvSpPr>
            <p:nvPr/>
          </p:nvSpPr>
          <p:spPr bwMode="auto">
            <a:xfrm>
              <a:off x="192" y="576"/>
              <a:ext cx="96" cy="9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108" name="Rectangle 107"/>
            <p:cNvSpPr>
              <a:spLocks noChangeArrowheads="1"/>
            </p:cNvSpPr>
            <p:nvPr/>
          </p:nvSpPr>
          <p:spPr bwMode="auto">
            <a:xfrm>
              <a:off x="0" y="672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109" name="Rectangle 108"/>
            <p:cNvSpPr>
              <a:spLocks noChangeArrowheads="1"/>
            </p:cNvSpPr>
            <p:nvPr/>
          </p:nvSpPr>
          <p:spPr bwMode="auto">
            <a:xfrm>
              <a:off x="96" y="672"/>
              <a:ext cx="96" cy="96"/>
            </a:xfrm>
            <a:prstGeom prst="rect">
              <a:avLst/>
            </a:prstGeom>
            <a:gradFill rotWithShape="0">
              <a:gsLst>
                <a:gs pos="0">
                  <a:schemeClr val="tx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110" name="Rectangle 109"/>
            <p:cNvSpPr>
              <a:spLocks noChangeArrowheads="1"/>
            </p:cNvSpPr>
            <p:nvPr/>
          </p:nvSpPr>
          <p:spPr bwMode="auto">
            <a:xfrm>
              <a:off x="192" y="672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111" name="Rectangle 110"/>
            <p:cNvSpPr>
              <a:spLocks noChangeArrowheads="1"/>
            </p:cNvSpPr>
            <p:nvPr/>
          </p:nvSpPr>
          <p:spPr bwMode="auto">
            <a:xfrm>
              <a:off x="0" y="384"/>
              <a:ext cx="96" cy="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112" name="Rectangle 111"/>
            <p:cNvSpPr>
              <a:spLocks noChangeArrowheads="1"/>
            </p:cNvSpPr>
            <p:nvPr/>
          </p:nvSpPr>
          <p:spPr bwMode="auto">
            <a:xfrm>
              <a:off x="96" y="384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113" name="Rectangle 112"/>
            <p:cNvSpPr>
              <a:spLocks noChangeArrowheads="1"/>
            </p:cNvSpPr>
            <p:nvPr/>
          </p:nvSpPr>
          <p:spPr bwMode="auto">
            <a:xfrm>
              <a:off x="192" y="384"/>
              <a:ext cx="96" cy="9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114" name="Rectangle 113"/>
            <p:cNvSpPr>
              <a:spLocks noChangeArrowheads="1"/>
            </p:cNvSpPr>
            <p:nvPr/>
          </p:nvSpPr>
          <p:spPr bwMode="auto">
            <a:xfrm>
              <a:off x="0" y="480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115" name="Rectangle 114"/>
            <p:cNvSpPr>
              <a:spLocks noChangeArrowheads="1"/>
            </p:cNvSpPr>
            <p:nvPr/>
          </p:nvSpPr>
          <p:spPr bwMode="auto">
            <a:xfrm>
              <a:off x="96" y="480"/>
              <a:ext cx="96" cy="96"/>
            </a:xfrm>
            <a:prstGeom prst="rect">
              <a:avLst/>
            </a:prstGeom>
            <a:gradFill rotWithShape="0">
              <a:gsLst>
                <a:gs pos="0">
                  <a:schemeClr val="tx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116" name="Rectangle 115"/>
            <p:cNvSpPr>
              <a:spLocks noChangeArrowheads="1"/>
            </p:cNvSpPr>
            <p:nvPr/>
          </p:nvSpPr>
          <p:spPr bwMode="auto">
            <a:xfrm>
              <a:off x="192" y="480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117" name="Rectangle 116"/>
            <p:cNvSpPr>
              <a:spLocks noChangeArrowheads="1"/>
            </p:cNvSpPr>
            <p:nvPr/>
          </p:nvSpPr>
          <p:spPr bwMode="auto">
            <a:xfrm>
              <a:off x="0" y="192"/>
              <a:ext cx="96" cy="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118" name="Rectangle 117"/>
            <p:cNvSpPr>
              <a:spLocks noChangeArrowheads="1"/>
            </p:cNvSpPr>
            <p:nvPr/>
          </p:nvSpPr>
          <p:spPr bwMode="auto">
            <a:xfrm>
              <a:off x="96" y="192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119" name="Rectangle 118"/>
            <p:cNvSpPr>
              <a:spLocks noChangeArrowheads="1"/>
            </p:cNvSpPr>
            <p:nvPr/>
          </p:nvSpPr>
          <p:spPr bwMode="auto">
            <a:xfrm>
              <a:off x="192" y="192"/>
              <a:ext cx="96" cy="9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120" name="Rectangle 119"/>
            <p:cNvSpPr>
              <a:spLocks noChangeArrowheads="1"/>
            </p:cNvSpPr>
            <p:nvPr/>
          </p:nvSpPr>
          <p:spPr bwMode="auto">
            <a:xfrm>
              <a:off x="0" y="288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121" name="Rectangle 120"/>
            <p:cNvSpPr>
              <a:spLocks noChangeArrowheads="1"/>
            </p:cNvSpPr>
            <p:nvPr/>
          </p:nvSpPr>
          <p:spPr bwMode="auto">
            <a:xfrm>
              <a:off x="96" y="288"/>
              <a:ext cx="96" cy="96"/>
            </a:xfrm>
            <a:prstGeom prst="rect">
              <a:avLst/>
            </a:prstGeom>
            <a:gradFill rotWithShape="0">
              <a:gsLst>
                <a:gs pos="0">
                  <a:schemeClr val="tx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122" name="Rectangle 121"/>
            <p:cNvSpPr>
              <a:spLocks noChangeArrowheads="1"/>
            </p:cNvSpPr>
            <p:nvPr/>
          </p:nvSpPr>
          <p:spPr bwMode="auto">
            <a:xfrm>
              <a:off x="192" y="288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123" name="Rectangle 122"/>
            <p:cNvSpPr>
              <a:spLocks noChangeArrowheads="1"/>
            </p:cNvSpPr>
            <p:nvPr/>
          </p:nvSpPr>
          <p:spPr bwMode="auto">
            <a:xfrm>
              <a:off x="0" y="0"/>
              <a:ext cx="96" cy="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124" name="Rectangle 123"/>
            <p:cNvSpPr>
              <a:spLocks noChangeArrowheads="1"/>
            </p:cNvSpPr>
            <p:nvPr/>
          </p:nvSpPr>
          <p:spPr bwMode="auto">
            <a:xfrm>
              <a:off x="96" y="0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125" name="Rectangle 124"/>
            <p:cNvSpPr>
              <a:spLocks noChangeArrowheads="1"/>
            </p:cNvSpPr>
            <p:nvPr/>
          </p:nvSpPr>
          <p:spPr bwMode="auto">
            <a:xfrm>
              <a:off x="192" y="0"/>
              <a:ext cx="96" cy="9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126" name="Rectangle 125"/>
            <p:cNvSpPr>
              <a:spLocks noChangeArrowheads="1"/>
            </p:cNvSpPr>
            <p:nvPr/>
          </p:nvSpPr>
          <p:spPr bwMode="auto">
            <a:xfrm>
              <a:off x="0" y="96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127" name="Rectangle 126"/>
            <p:cNvSpPr>
              <a:spLocks noChangeArrowheads="1"/>
            </p:cNvSpPr>
            <p:nvPr/>
          </p:nvSpPr>
          <p:spPr bwMode="auto">
            <a:xfrm>
              <a:off x="96" y="96"/>
              <a:ext cx="96" cy="96"/>
            </a:xfrm>
            <a:prstGeom prst="rect">
              <a:avLst/>
            </a:prstGeom>
            <a:gradFill rotWithShape="0">
              <a:gsLst>
                <a:gs pos="0">
                  <a:schemeClr val="tx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128" name="Rectangle 127"/>
            <p:cNvSpPr>
              <a:spLocks noChangeArrowheads="1"/>
            </p:cNvSpPr>
            <p:nvPr/>
          </p:nvSpPr>
          <p:spPr bwMode="auto">
            <a:xfrm>
              <a:off x="192" y="96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129" name="Rectangle 128"/>
            <p:cNvSpPr>
              <a:spLocks noChangeArrowheads="1"/>
            </p:cNvSpPr>
            <p:nvPr/>
          </p:nvSpPr>
          <p:spPr bwMode="auto">
            <a:xfrm>
              <a:off x="0" y="4224"/>
              <a:ext cx="96" cy="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130" name="Rectangle 129"/>
            <p:cNvSpPr>
              <a:spLocks noChangeArrowheads="1"/>
            </p:cNvSpPr>
            <p:nvPr/>
          </p:nvSpPr>
          <p:spPr bwMode="auto">
            <a:xfrm>
              <a:off x="96" y="4224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131" name="Rectangle 130"/>
            <p:cNvSpPr>
              <a:spLocks noChangeArrowheads="1"/>
            </p:cNvSpPr>
            <p:nvPr/>
          </p:nvSpPr>
          <p:spPr bwMode="auto">
            <a:xfrm>
              <a:off x="192" y="4224"/>
              <a:ext cx="96" cy="9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132" name="Rectangle 131"/>
            <p:cNvSpPr>
              <a:spLocks noChangeArrowheads="1"/>
            </p:cNvSpPr>
            <p:nvPr/>
          </p:nvSpPr>
          <p:spPr bwMode="auto">
            <a:xfrm>
              <a:off x="0" y="4032"/>
              <a:ext cx="96" cy="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133" name="Rectangle 132"/>
            <p:cNvSpPr>
              <a:spLocks noChangeArrowheads="1"/>
            </p:cNvSpPr>
            <p:nvPr/>
          </p:nvSpPr>
          <p:spPr bwMode="auto">
            <a:xfrm>
              <a:off x="96" y="4032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134" name="Rectangle 133"/>
            <p:cNvSpPr>
              <a:spLocks noChangeArrowheads="1"/>
            </p:cNvSpPr>
            <p:nvPr/>
          </p:nvSpPr>
          <p:spPr bwMode="auto">
            <a:xfrm>
              <a:off x="192" y="4032"/>
              <a:ext cx="96" cy="9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135" name="Rectangle 134"/>
            <p:cNvSpPr>
              <a:spLocks noChangeArrowheads="1"/>
            </p:cNvSpPr>
            <p:nvPr/>
          </p:nvSpPr>
          <p:spPr bwMode="auto">
            <a:xfrm>
              <a:off x="0" y="4128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136" name="Rectangle 135"/>
            <p:cNvSpPr>
              <a:spLocks noChangeArrowheads="1"/>
            </p:cNvSpPr>
            <p:nvPr/>
          </p:nvSpPr>
          <p:spPr bwMode="auto">
            <a:xfrm>
              <a:off x="96" y="4128"/>
              <a:ext cx="96" cy="96"/>
            </a:xfrm>
            <a:prstGeom prst="rect">
              <a:avLst/>
            </a:prstGeom>
            <a:gradFill rotWithShape="0">
              <a:gsLst>
                <a:gs pos="0">
                  <a:schemeClr val="tx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137" name="Rectangle 136"/>
            <p:cNvSpPr>
              <a:spLocks noChangeArrowheads="1"/>
            </p:cNvSpPr>
            <p:nvPr/>
          </p:nvSpPr>
          <p:spPr bwMode="auto">
            <a:xfrm>
              <a:off x="192" y="4128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0" y="3840"/>
              <a:ext cx="96" cy="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139" name="Rectangle 138"/>
            <p:cNvSpPr>
              <a:spLocks noChangeArrowheads="1"/>
            </p:cNvSpPr>
            <p:nvPr/>
          </p:nvSpPr>
          <p:spPr bwMode="auto">
            <a:xfrm>
              <a:off x="96" y="3840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140" name="Rectangle 139"/>
            <p:cNvSpPr>
              <a:spLocks noChangeArrowheads="1"/>
            </p:cNvSpPr>
            <p:nvPr/>
          </p:nvSpPr>
          <p:spPr bwMode="auto">
            <a:xfrm>
              <a:off x="192" y="3840"/>
              <a:ext cx="96" cy="9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141" name="Rectangle 140"/>
            <p:cNvSpPr>
              <a:spLocks noChangeArrowheads="1"/>
            </p:cNvSpPr>
            <p:nvPr/>
          </p:nvSpPr>
          <p:spPr bwMode="auto">
            <a:xfrm>
              <a:off x="0" y="3936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142" name="Rectangle 141"/>
            <p:cNvSpPr>
              <a:spLocks noChangeArrowheads="1"/>
            </p:cNvSpPr>
            <p:nvPr/>
          </p:nvSpPr>
          <p:spPr bwMode="auto">
            <a:xfrm>
              <a:off x="96" y="3936"/>
              <a:ext cx="96" cy="96"/>
            </a:xfrm>
            <a:prstGeom prst="rect">
              <a:avLst/>
            </a:prstGeom>
            <a:gradFill rotWithShape="0">
              <a:gsLst>
                <a:gs pos="0">
                  <a:schemeClr val="tx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  <p:sp>
          <p:nvSpPr>
            <p:cNvPr id="143" name="Rectangle 142"/>
            <p:cNvSpPr>
              <a:spLocks noChangeArrowheads="1"/>
            </p:cNvSpPr>
            <p:nvPr/>
          </p:nvSpPr>
          <p:spPr bwMode="auto">
            <a:xfrm>
              <a:off x="192" y="3936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13" dirty="0"/>
            </a:p>
          </p:txBody>
        </p:sp>
      </p:grpSp>
      <p:sp>
        <p:nvSpPr>
          <p:cNvPr id="145" name="Rectangle 151"/>
          <p:cNvSpPr txBox="1">
            <a:spLocks noChangeArrowheads="1"/>
          </p:cNvSpPr>
          <p:nvPr/>
        </p:nvSpPr>
        <p:spPr bwMode="auto">
          <a:xfrm>
            <a:off x="-114300" y="6400800"/>
            <a:ext cx="8572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14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0F9D538-7BE4-41FB-A6DF-B7462D1B9C79}" type="slidenum">
              <a:rPr lang="en-US" altLang="en-US" sz="788" smtClean="0"/>
              <a:pPr>
                <a:defRPr/>
              </a:pPr>
              <a:t>‹#›</a:t>
            </a:fld>
            <a:endParaRPr lang="en-US" altLang="en-US" sz="788" dirty="0"/>
          </a:p>
        </p:txBody>
      </p:sp>
      <p:sp>
        <p:nvSpPr>
          <p:cNvPr id="146" name="Rectangle 145"/>
          <p:cNvSpPr>
            <a:spLocks noChangeArrowheads="1"/>
          </p:cNvSpPr>
          <p:nvPr/>
        </p:nvSpPr>
        <p:spPr bwMode="auto">
          <a:xfrm>
            <a:off x="283" y="0"/>
            <a:ext cx="10668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 dirty="0"/>
          </a:p>
        </p:txBody>
      </p:sp>
      <p:grpSp>
        <p:nvGrpSpPr>
          <p:cNvPr id="147" name="Group 146"/>
          <p:cNvGrpSpPr/>
          <p:nvPr/>
        </p:nvGrpSpPr>
        <p:grpSpPr bwMode="auto">
          <a:xfrm>
            <a:off x="838483" y="0"/>
            <a:ext cx="228600" cy="6858000"/>
            <a:chOff x="0" y="0"/>
            <a:chExt cx="288" cy="4320"/>
          </a:xfrm>
        </p:grpSpPr>
        <p:sp>
          <p:nvSpPr>
            <p:cNvPr id="148" name="Rectangle 147"/>
            <p:cNvSpPr>
              <a:spLocks noChangeArrowheads="1"/>
            </p:cNvSpPr>
            <p:nvPr/>
          </p:nvSpPr>
          <p:spPr bwMode="auto">
            <a:xfrm>
              <a:off x="0" y="2688"/>
              <a:ext cx="96" cy="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149" name="Rectangle 148"/>
            <p:cNvSpPr>
              <a:spLocks noChangeArrowheads="1"/>
            </p:cNvSpPr>
            <p:nvPr/>
          </p:nvSpPr>
          <p:spPr bwMode="auto">
            <a:xfrm>
              <a:off x="96" y="2688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150" name="Rectangle 149"/>
            <p:cNvSpPr>
              <a:spLocks noChangeArrowheads="1"/>
            </p:cNvSpPr>
            <p:nvPr/>
          </p:nvSpPr>
          <p:spPr bwMode="auto">
            <a:xfrm>
              <a:off x="192" y="2688"/>
              <a:ext cx="96" cy="9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151" name="Rectangle 150"/>
            <p:cNvSpPr>
              <a:spLocks noChangeArrowheads="1"/>
            </p:cNvSpPr>
            <p:nvPr/>
          </p:nvSpPr>
          <p:spPr bwMode="auto">
            <a:xfrm>
              <a:off x="0" y="2784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152" name="Rectangle 151"/>
            <p:cNvSpPr>
              <a:spLocks noChangeArrowheads="1"/>
            </p:cNvSpPr>
            <p:nvPr/>
          </p:nvSpPr>
          <p:spPr bwMode="auto">
            <a:xfrm>
              <a:off x="96" y="2784"/>
              <a:ext cx="96" cy="96"/>
            </a:xfrm>
            <a:prstGeom prst="rect">
              <a:avLst/>
            </a:prstGeom>
            <a:gradFill rotWithShape="0">
              <a:gsLst>
                <a:gs pos="0">
                  <a:schemeClr val="tx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153" name="Rectangle 152"/>
            <p:cNvSpPr>
              <a:spLocks noChangeArrowheads="1"/>
            </p:cNvSpPr>
            <p:nvPr/>
          </p:nvSpPr>
          <p:spPr bwMode="auto">
            <a:xfrm>
              <a:off x="192" y="2784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154" name="Rectangle 153"/>
            <p:cNvSpPr>
              <a:spLocks noChangeArrowheads="1"/>
            </p:cNvSpPr>
            <p:nvPr/>
          </p:nvSpPr>
          <p:spPr bwMode="auto">
            <a:xfrm>
              <a:off x="0" y="2880"/>
              <a:ext cx="96" cy="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155" name="Rectangle 154"/>
            <p:cNvSpPr>
              <a:spLocks noChangeArrowheads="1"/>
            </p:cNvSpPr>
            <p:nvPr/>
          </p:nvSpPr>
          <p:spPr bwMode="auto">
            <a:xfrm>
              <a:off x="96" y="2880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156" name="Rectangle 155"/>
            <p:cNvSpPr>
              <a:spLocks noChangeArrowheads="1"/>
            </p:cNvSpPr>
            <p:nvPr/>
          </p:nvSpPr>
          <p:spPr bwMode="auto">
            <a:xfrm>
              <a:off x="192" y="2880"/>
              <a:ext cx="96" cy="9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157" name="Rectangle 156"/>
            <p:cNvSpPr>
              <a:spLocks noChangeArrowheads="1"/>
            </p:cNvSpPr>
            <p:nvPr/>
          </p:nvSpPr>
          <p:spPr bwMode="auto">
            <a:xfrm>
              <a:off x="0" y="2976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158" name="Rectangle 157"/>
            <p:cNvSpPr>
              <a:spLocks noChangeArrowheads="1"/>
            </p:cNvSpPr>
            <p:nvPr/>
          </p:nvSpPr>
          <p:spPr bwMode="auto">
            <a:xfrm>
              <a:off x="96" y="2976"/>
              <a:ext cx="96" cy="96"/>
            </a:xfrm>
            <a:prstGeom prst="rect">
              <a:avLst/>
            </a:prstGeom>
            <a:gradFill rotWithShape="0">
              <a:gsLst>
                <a:gs pos="0">
                  <a:schemeClr val="tx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159" name="Rectangle 158"/>
            <p:cNvSpPr>
              <a:spLocks noChangeArrowheads="1"/>
            </p:cNvSpPr>
            <p:nvPr/>
          </p:nvSpPr>
          <p:spPr bwMode="auto">
            <a:xfrm>
              <a:off x="192" y="2976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160" name="Rectangle 159"/>
            <p:cNvSpPr>
              <a:spLocks noChangeArrowheads="1"/>
            </p:cNvSpPr>
            <p:nvPr/>
          </p:nvSpPr>
          <p:spPr bwMode="auto">
            <a:xfrm>
              <a:off x="0" y="3072"/>
              <a:ext cx="96" cy="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161" name="Rectangle 160"/>
            <p:cNvSpPr>
              <a:spLocks noChangeArrowheads="1"/>
            </p:cNvSpPr>
            <p:nvPr/>
          </p:nvSpPr>
          <p:spPr bwMode="auto">
            <a:xfrm>
              <a:off x="96" y="3072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162" name="Rectangle 161"/>
            <p:cNvSpPr>
              <a:spLocks noChangeArrowheads="1"/>
            </p:cNvSpPr>
            <p:nvPr/>
          </p:nvSpPr>
          <p:spPr bwMode="auto">
            <a:xfrm>
              <a:off x="192" y="3072"/>
              <a:ext cx="96" cy="9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163" name="Rectangle 162"/>
            <p:cNvSpPr>
              <a:spLocks noChangeArrowheads="1"/>
            </p:cNvSpPr>
            <p:nvPr/>
          </p:nvSpPr>
          <p:spPr bwMode="auto">
            <a:xfrm>
              <a:off x="0" y="3168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164" name="Rectangle 163"/>
            <p:cNvSpPr>
              <a:spLocks noChangeArrowheads="1"/>
            </p:cNvSpPr>
            <p:nvPr/>
          </p:nvSpPr>
          <p:spPr bwMode="auto">
            <a:xfrm>
              <a:off x="96" y="3168"/>
              <a:ext cx="96" cy="96"/>
            </a:xfrm>
            <a:prstGeom prst="rect">
              <a:avLst/>
            </a:prstGeom>
            <a:gradFill rotWithShape="0">
              <a:gsLst>
                <a:gs pos="0">
                  <a:schemeClr val="tx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165" name="Rectangle 164"/>
            <p:cNvSpPr>
              <a:spLocks noChangeArrowheads="1"/>
            </p:cNvSpPr>
            <p:nvPr/>
          </p:nvSpPr>
          <p:spPr bwMode="auto">
            <a:xfrm>
              <a:off x="192" y="3168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166" name="Rectangle 165"/>
            <p:cNvSpPr>
              <a:spLocks noChangeArrowheads="1"/>
            </p:cNvSpPr>
            <p:nvPr/>
          </p:nvSpPr>
          <p:spPr bwMode="auto">
            <a:xfrm>
              <a:off x="0" y="3264"/>
              <a:ext cx="96" cy="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167" name="Rectangle 166"/>
            <p:cNvSpPr>
              <a:spLocks noChangeArrowheads="1"/>
            </p:cNvSpPr>
            <p:nvPr/>
          </p:nvSpPr>
          <p:spPr bwMode="auto">
            <a:xfrm>
              <a:off x="96" y="3264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168" name="Rectangle 167"/>
            <p:cNvSpPr>
              <a:spLocks noChangeArrowheads="1"/>
            </p:cNvSpPr>
            <p:nvPr/>
          </p:nvSpPr>
          <p:spPr bwMode="auto">
            <a:xfrm>
              <a:off x="192" y="3264"/>
              <a:ext cx="96" cy="9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169" name="Rectangle 168"/>
            <p:cNvSpPr>
              <a:spLocks noChangeArrowheads="1"/>
            </p:cNvSpPr>
            <p:nvPr/>
          </p:nvSpPr>
          <p:spPr bwMode="auto">
            <a:xfrm>
              <a:off x="0" y="3360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170" name="Rectangle 169"/>
            <p:cNvSpPr>
              <a:spLocks noChangeArrowheads="1"/>
            </p:cNvSpPr>
            <p:nvPr/>
          </p:nvSpPr>
          <p:spPr bwMode="auto">
            <a:xfrm>
              <a:off x="96" y="3360"/>
              <a:ext cx="96" cy="96"/>
            </a:xfrm>
            <a:prstGeom prst="rect">
              <a:avLst/>
            </a:prstGeom>
            <a:gradFill rotWithShape="0">
              <a:gsLst>
                <a:gs pos="0">
                  <a:schemeClr val="tx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171" name="Rectangle 170"/>
            <p:cNvSpPr>
              <a:spLocks noChangeArrowheads="1"/>
            </p:cNvSpPr>
            <p:nvPr/>
          </p:nvSpPr>
          <p:spPr bwMode="auto">
            <a:xfrm>
              <a:off x="192" y="3360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172" name="Rectangle 171"/>
            <p:cNvSpPr>
              <a:spLocks noChangeArrowheads="1"/>
            </p:cNvSpPr>
            <p:nvPr/>
          </p:nvSpPr>
          <p:spPr bwMode="auto">
            <a:xfrm>
              <a:off x="0" y="3456"/>
              <a:ext cx="96" cy="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173" name="Rectangle 172"/>
            <p:cNvSpPr>
              <a:spLocks noChangeArrowheads="1"/>
            </p:cNvSpPr>
            <p:nvPr/>
          </p:nvSpPr>
          <p:spPr bwMode="auto">
            <a:xfrm>
              <a:off x="96" y="3456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174" name="Rectangle 173"/>
            <p:cNvSpPr>
              <a:spLocks noChangeArrowheads="1"/>
            </p:cNvSpPr>
            <p:nvPr/>
          </p:nvSpPr>
          <p:spPr bwMode="auto">
            <a:xfrm>
              <a:off x="192" y="3456"/>
              <a:ext cx="96" cy="9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175" name="Rectangle 174"/>
            <p:cNvSpPr>
              <a:spLocks noChangeArrowheads="1"/>
            </p:cNvSpPr>
            <p:nvPr/>
          </p:nvSpPr>
          <p:spPr bwMode="auto">
            <a:xfrm>
              <a:off x="0" y="3552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176" name="Rectangle 175"/>
            <p:cNvSpPr>
              <a:spLocks noChangeArrowheads="1"/>
            </p:cNvSpPr>
            <p:nvPr/>
          </p:nvSpPr>
          <p:spPr bwMode="auto">
            <a:xfrm>
              <a:off x="96" y="3552"/>
              <a:ext cx="96" cy="96"/>
            </a:xfrm>
            <a:prstGeom prst="rect">
              <a:avLst/>
            </a:prstGeom>
            <a:gradFill rotWithShape="0">
              <a:gsLst>
                <a:gs pos="0">
                  <a:schemeClr val="tx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177" name="Rectangle 176"/>
            <p:cNvSpPr>
              <a:spLocks noChangeArrowheads="1"/>
            </p:cNvSpPr>
            <p:nvPr/>
          </p:nvSpPr>
          <p:spPr bwMode="auto">
            <a:xfrm>
              <a:off x="192" y="3552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178" name="Rectangle 177"/>
            <p:cNvSpPr>
              <a:spLocks noChangeArrowheads="1"/>
            </p:cNvSpPr>
            <p:nvPr/>
          </p:nvSpPr>
          <p:spPr bwMode="auto">
            <a:xfrm>
              <a:off x="0" y="2496"/>
              <a:ext cx="96" cy="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179" name="Rectangle 178"/>
            <p:cNvSpPr>
              <a:spLocks noChangeArrowheads="1"/>
            </p:cNvSpPr>
            <p:nvPr/>
          </p:nvSpPr>
          <p:spPr bwMode="auto">
            <a:xfrm>
              <a:off x="96" y="2496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180" name="Rectangle 179"/>
            <p:cNvSpPr>
              <a:spLocks noChangeArrowheads="1"/>
            </p:cNvSpPr>
            <p:nvPr/>
          </p:nvSpPr>
          <p:spPr bwMode="auto">
            <a:xfrm>
              <a:off x="192" y="2496"/>
              <a:ext cx="96" cy="9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181" name="Rectangle 180"/>
            <p:cNvSpPr>
              <a:spLocks noChangeArrowheads="1"/>
            </p:cNvSpPr>
            <p:nvPr/>
          </p:nvSpPr>
          <p:spPr bwMode="auto">
            <a:xfrm>
              <a:off x="0" y="2592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182" name="Rectangle 181"/>
            <p:cNvSpPr>
              <a:spLocks noChangeArrowheads="1"/>
            </p:cNvSpPr>
            <p:nvPr/>
          </p:nvSpPr>
          <p:spPr bwMode="auto">
            <a:xfrm>
              <a:off x="96" y="2592"/>
              <a:ext cx="96" cy="96"/>
            </a:xfrm>
            <a:prstGeom prst="rect">
              <a:avLst/>
            </a:prstGeom>
            <a:gradFill rotWithShape="0">
              <a:gsLst>
                <a:gs pos="0">
                  <a:schemeClr val="tx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183" name="Rectangle 182"/>
            <p:cNvSpPr>
              <a:spLocks noChangeArrowheads="1"/>
            </p:cNvSpPr>
            <p:nvPr/>
          </p:nvSpPr>
          <p:spPr bwMode="auto">
            <a:xfrm>
              <a:off x="192" y="2592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184" name="Rectangle 183"/>
            <p:cNvSpPr>
              <a:spLocks noChangeArrowheads="1"/>
            </p:cNvSpPr>
            <p:nvPr/>
          </p:nvSpPr>
          <p:spPr bwMode="auto">
            <a:xfrm>
              <a:off x="0" y="2304"/>
              <a:ext cx="96" cy="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185" name="Rectangle 184"/>
            <p:cNvSpPr>
              <a:spLocks noChangeArrowheads="1"/>
            </p:cNvSpPr>
            <p:nvPr/>
          </p:nvSpPr>
          <p:spPr bwMode="auto">
            <a:xfrm>
              <a:off x="96" y="2304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186" name="Rectangle 185"/>
            <p:cNvSpPr>
              <a:spLocks noChangeArrowheads="1"/>
            </p:cNvSpPr>
            <p:nvPr/>
          </p:nvSpPr>
          <p:spPr bwMode="auto">
            <a:xfrm>
              <a:off x="192" y="2304"/>
              <a:ext cx="96" cy="9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187" name="Rectangle 186"/>
            <p:cNvSpPr>
              <a:spLocks noChangeArrowheads="1"/>
            </p:cNvSpPr>
            <p:nvPr/>
          </p:nvSpPr>
          <p:spPr bwMode="auto">
            <a:xfrm>
              <a:off x="0" y="2400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188" name="Rectangle 187"/>
            <p:cNvSpPr>
              <a:spLocks noChangeArrowheads="1"/>
            </p:cNvSpPr>
            <p:nvPr/>
          </p:nvSpPr>
          <p:spPr bwMode="auto">
            <a:xfrm>
              <a:off x="96" y="2400"/>
              <a:ext cx="96" cy="96"/>
            </a:xfrm>
            <a:prstGeom prst="rect">
              <a:avLst/>
            </a:prstGeom>
            <a:gradFill rotWithShape="0">
              <a:gsLst>
                <a:gs pos="0">
                  <a:schemeClr val="tx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189" name="Rectangle 188"/>
            <p:cNvSpPr>
              <a:spLocks noChangeArrowheads="1"/>
            </p:cNvSpPr>
            <p:nvPr/>
          </p:nvSpPr>
          <p:spPr bwMode="auto">
            <a:xfrm>
              <a:off x="192" y="2400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190" name="Rectangle 189"/>
            <p:cNvSpPr>
              <a:spLocks noChangeArrowheads="1"/>
            </p:cNvSpPr>
            <p:nvPr/>
          </p:nvSpPr>
          <p:spPr bwMode="auto">
            <a:xfrm>
              <a:off x="0" y="2112"/>
              <a:ext cx="96" cy="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191" name="Rectangle 190"/>
            <p:cNvSpPr>
              <a:spLocks noChangeArrowheads="1"/>
            </p:cNvSpPr>
            <p:nvPr/>
          </p:nvSpPr>
          <p:spPr bwMode="auto">
            <a:xfrm>
              <a:off x="96" y="2112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192" name="Rectangle 191"/>
            <p:cNvSpPr>
              <a:spLocks noChangeArrowheads="1"/>
            </p:cNvSpPr>
            <p:nvPr/>
          </p:nvSpPr>
          <p:spPr bwMode="auto">
            <a:xfrm>
              <a:off x="192" y="2112"/>
              <a:ext cx="96" cy="9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193" name="Rectangle 192"/>
            <p:cNvSpPr>
              <a:spLocks noChangeArrowheads="1"/>
            </p:cNvSpPr>
            <p:nvPr/>
          </p:nvSpPr>
          <p:spPr bwMode="auto">
            <a:xfrm>
              <a:off x="0" y="2208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194" name="Rectangle 193"/>
            <p:cNvSpPr>
              <a:spLocks noChangeArrowheads="1"/>
            </p:cNvSpPr>
            <p:nvPr/>
          </p:nvSpPr>
          <p:spPr bwMode="auto">
            <a:xfrm>
              <a:off x="96" y="2208"/>
              <a:ext cx="96" cy="96"/>
            </a:xfrm>
            <a:prstGeom prst="rect">
              <a:avLst/>
            </a:prstGeom>
            <a:gradFill rotWithShape="0">
              <a:gsLst>
                <a:gs pos="0">
                  <a:schemeClr val="tx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195" name="Rectangle 194"/>
            <p:cNvSpPr>
              <a:spLocks noChangeArrowheads="1"/>
            </p:cNvSpPr>
            <p:nvPr/>
          </p:nvSpPr>
          <p:spPr bwMode="auto">
            <a:xfrm>
              <a:off x="192" y="2208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196" name="Rectangle 195"/>
            <p:cNvSpPr>
              <a:spLocks noChangeArrowheads="1"/>
            </p:cNvSpPr>
            <p:nvPr/>
          </p:nvSpPr>
          <p:spPr bwMode="auto">
            <a:xfrm>
              <a:off x="0" y="3648"/>
              <a:ext cx="96" cy="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197" name="Rectangle 196"/>
            <p:cNvSpPr>
              <a:spLocks noChangeArrowheads="1"/>
            </p:cNvSpPr>
            <p:nvPr/>
          </p:nvSpPr>
          <p:spPr bwMode="auto">
            <a:xfrm>
              <a:off x="96" y="3648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198" name="Rectangle 197"/>
            <p:cNvSpPr>
              <a:spLocks noChangeArrowheads="1"/>
            </p:cNvSpPr>
            <p:nvPr/>
          </p:nvSpPr>
          <p:spPr bwMode="auto">
            <a:xfrm>
              <a:off x="192" y="3648"/>
              <a:ext cx="96" cy="9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199" name="Rectangle 198"/>
            <p:cNvSpPr>
              <a:spLocks noChangeArrowheads="1"/>
            </p:cNvSpPr>
            <p:nvPr/>
          </p:nvSpPr>
          <p:spPr bwMode="auto">
            <a:xfrm>
              <a:off x="0" y="3744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200" name="Rectangle 199"/>
            <p:cNvSpPr>
              <a:spLocks noChangeArrowheads="1"/>
            </p:cNvSpPr>
            <p:nvPr/>
          </p:nvSpPr>
          <p:spPr bwMode="auto">
            <a:xfrm>
              <a:off x="96" y="3744"/>
              <a:ext cx="96" cy="96"/>
            </a:xfrm>
            <a:prstGeom prst="rect">
              <a:avLst/>
            </a:prstGeom>
            <a:gradFill rotWithShape="0">
              <a:gsLst>
                <a:gs pos="0">
                  <a:schemeClr val="tx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201" name="Rectangle 200"/>
            <p:cNvSpPr>
              <a:spLocks noChangeArrowheads="1"/>
            </p:cNvSpPr>
            <p:nvPr/>
          </p:nvSpPr>
          <p:spPr bwMode="auto">
            <a:xfrm>
              <a:off x="192" y="3744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202" name="Rectangle 201"/>
            <p:cNvSpPr>
              <a:spLocks noChangeArrowheads="1"/>
            </p:cNvSpPr>
            <p:nvPr/>
          </p:nvSpPr>
          <p:spPr bwMode="auto">
            <a:xfrm>
              <a:off x="0" y="1920"/>
              <a:ext cx="96" cy="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203" name="Rectangle 202"/>
            <p:cNvSpPr>
              <a:spLocks noChangeArrowheads="1"/>
            </p:cNvSpPr>
            <p:nvPr/>
          </p:nvSpPr>
          <p:spPr bwMode="auto">
            <a:xfrm>
              <a:off x="96" y="1920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204" name="Rectangle 203"/>
            <p:cNvSpPr>
              <a:spLocks noChangeArrowheads="1"/>
            </p:cNvSpPr>
            <p:nvPr/>
          </p:nvSpPr>
          <p:spPr bwMode="auto">
            <a:xfrm>
              <a:off x="192" y="1920"/>
              <a:ext cx="96" cy="9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205" name="Rectangle 204"/>
            <p:cNvSpPr>
              <a:spLocks noChangeArrowheads="1"/>
            </p:cNvSpPr>
            <p:nvPr/>
          </p:nvSpPr>
          <p:spPr bwMode="auto">
            <a:xfrm>
              <a:off x="0" y="2016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206" name="Rectangle 205"/>
            <p:cNvSpPr>
              <a:spLocks noChangeArrowheads="1"/>
            </p:cNvSpPr>
            <p:nvPr/>
          </p:nvSpPr>
          <p:spPr bwMode="auto">
            <a:xfrm>
              <a:off x="96" y="2016"/>
              <a:ext cx="96" cy="96"/>
            </a:xfrm>
            <a:prstGeom prst="rect">
              <a:avLst/>
            </a:prstGeom>
            <a:gradFill rotWithShape="0">
              <a:gsLst>
                <a:gs pos="0">
                  <a:schemeClr val="tx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207" name="Rectangle 206"/>
            <p:cNvSpPr>
              <a:spLocks noChangeArrowheads="1"/>
            </p:cNvSpPr>
            <p:nvPr/>
          </p:nvSpPr>
          <p:spPr bwMode="auto">
            <a:xfrm>
              <a:off x="192" y="2016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208" name="Rectangle 207"/>
            <p:cNvSpPr>
              <a:spLocks noChangeArrowheads="1"/>
            </p:cNvSpPr>
            <p:nvPr/>
          </p:nvSpPr>
          <p:spPr bwMode="auto">
            <a:xfrm>
              <a:off x="0" y="1728"/>
              <a:ext cx="96" cy="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209" name="Rectangle 208"/>
            <p:cNvSpPr>
              <a:spLocks noChangeArrowheads="1"/>
            </p:cNvSpPr>
            <p:nvPr/>
          </p:nvSpPr>
          <p:spPr bwMode="auto">
            <a:xfrm>
              <a:off x="96" y="1728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210" name="Rectangle 209"/>
            <p:cNvSpPr>
              <a:spLocks noChangeArrowheads="1"/>
            </p:cNvSpPr>
            <p:nvPr/>
          </p:nvSpPr>
          <p:spPr bwMode="auto">
            <a:xfrm>
              <a:off x="192" y="1728"/>
              <a:ext cx="96" cy="9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211" name="Rectangle 210"/>
            <p:cNvSpPr>
              <a:spLocks noChangeArrowheads="1"/>
            </p:cNvSpPr>
            <p:nvPr/>
          </p:nvSpPr>
          <p:spPr bwMode="auto">
            <a:xfrm>
              <a:off x="0" y="1824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212" name="Rectangle 211"/>
            <p:cNvSpPr>
              <a:spLocks noChangeArrowheads="1"/>
            </p:cNvSpPr>
            <p:nvPr/>
          </p:nvSpPr>
          <p:spPr bwMode="auto">
            <a:xfrm>
              <a:off x="96" y="1824"/>
              <a:ext cx="96" cy="96"/>
            </a:xfrm>
            <a:prstGeom prst="rect">
              <a:avLst/>
            </a:prstGeom>
            <a:gradFill rotWithShape="0">
              <a:gsLst>
                <a:gs pos="0">
                  <a:schemeClr val="tx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213" name="Rectangle 212"/>
            <p:cNvSpPr>
              <a:spLocks noChangeArrowheads="1"/>
            </p:cNvSpPr>
            <p:nvPr/>
          </p:nvSpPr>
          <p:spPr bwMode="auto">
            <a:xfrm>
              <a:off x="192" y="1824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214" name="Rectangle 213"/>
            <p:cNvSpPr>
              <a:spLocks noChangeArrowheads="1"/>
            </p:cNvSpPr>
            <p:nvPr/>
          </p:nvSpPr>
          <p:spPr bwMode="auto">
            <a:xfrm>
              <a:off x="0" y="1536"/>
              <a:ext cx="96" cy="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215" name="Rectangle 214"/>
            <p:cNvSpPr>
              <a:spLocks noChangeArrowheads="1"/>
            </p:cNvSpPr>
            <p:nvPr/>
          </p:nvSpPr>
          <p:spPr bwMode="auto">
            <a:xfrm>
              <a:off x="96" y="1536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216" name="Rectangle 215"/>
            <p:cNvSpPr>
              <a:spLocks noChangeArrowheads="1"/>
            </p:cNvSpPr>
            <p:nvPr/>
          </p:nvSpPr>
          <p:spPr bwMode="auto">
            <a:xfrm>
              <a:off x="192" y="1536"/>
              <a:ext cx="96" cy="9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217" name="Rectangle 216"/>
            <p:cNvSpPr>
              <a:spLocks noChangeArrowheads="1"/>
            </p:cNvSpPr>
            <p:nvPr/>
          </p:nvSpPr>
          <p:spPr bwMode="auto">
            <a:xfrm>
              <a:off x="0" y="1632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218" name="Rectangle 217"/>
            <p:cNvSpPr>
              <a:spLocks noChangeArrowheads="1"/>
            </p:cNvSpPr>
            <p:nvPr/>
          </p:nvSpPr>
          <p:spPr bwMode="auto">
            <a:xfrm>
              <a:off x="96" y="1632"/>
              <a:ext cx="96" cy="96"/>
            </a:xfrm>
            <a:prstGeom prst="rect">
              <a:avLst/>
            </a:prstGeom>
            <a:gradFill rotWithShape="0">
              <a:gsLst>
                <a:gs pos="0">
                  <a:schemeClr val="tx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219" name="Rectangle 218"/>
            <p:cNvSpPr>
              <a:spLocks noChangeArrowheads="1"/>
            </p:cNvSpPr>
            <p:nvPr/>
          </p:nvSpPr>
          <p:spPr bwMode="auto">
            <a:xfrm>
              <a:off x="192" y="1632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220" name="Rectangle 219"/>
            <p:cNvSpPr>
              <a:spLocks noChangeArrowheads="1"/>
            </p:cNvSpPr>
            <p:nvPr/>
          </p:nvSpPr>
          <p:spPr bwMode="auto">
            <a:xfrm>
              <a:off x="0" y="1344"/>
              <a:ext cx="96" cy="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221" name="Rectangle 220"/>
            <p:cNvSpPr>
              <a:spLocks noChangeArrowheads="1"/>
            </p:cNvSpPr>
            <p:nvPr/>
          </p:nvSpPr>
          <p:spPr bwMode="auto">
            <a:xfrm>
              <a:off x="96" y="1344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222" name="Rectangle 221"/>
            <p:cNvSpPr>
              <a:spLocks noChangeArrowheads="1"/>
            </p:cNvSpPr>
            <p:nvPr/>
          </p:nvSpPr>
          <p:spPr bwMode="auto">
            <a:xfrm>
              <a:off x="192" y="1344"/>
              <a:ext cx="96" cy="9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223" name="Rectangle 222"/>
            <p:cNvSpPr>
              <a:spLocks noChangeArrowheads="1"/>
            </p:cNvSpPr>
            <p:nvPr/>
          </p:nvSpPr>
          <p:spPr bwMode="auto">
            <a:xfrm>
              <a:off x="0" y="1440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224" name="Rectangle 223"/>
            <p:cNvSpPr>
              <a:spLocks noChangeArrowheads="1"/>
            </p:cNvSpPr>
            <p:nvPr/>
          </p:nvSpPr>
          <p:spPr bwMode="auto">
            <a:xfrm>
              <a:off x="96" y="1440"/>
              <a:ext cx="96" cy="96"/>
            </a:xfrm>
            <a:prstGeom prst="rect">
              <a:avLst/>
            </a:prstGeom>
            <a:gradFill rotWithShape="0">
              <a:gsLst>
                <a:gs pos="0">
                  <a:schemeClr val="tx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225" name="Rectangle 224"/>
            <p:cNvSpPr>
              <a:spLocks noChangeArrowheads="1"/>
            </p:cNvSpPr>
            <p:nvPr/>
          </p:nvSpPr>
          <p:spPr bwMode="auto">
            <a:xfrm>
              <a:off x="192" y="1440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226" name="Rectangle 225"/>
            <p:cNvSpPr>
              <a:spLocks noChangeArrowheads="1"/>
            </p:cNvSpPr>
            <p:nvPr/>
          </p:nvSpPr>
          <p:spPr bwMode="auto">
            <a:xfrm>
              <a:off x="0" y="1152"/>
              <a:ext cx="96" cy="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227" name="Rectangle 226"/>
            <p:cNvSpPr>
              <a:spLocks noChangeArrowheads="1"/>
            </p:cNvSpPr>
            <p:nvPr/>
          </p:nvSpPr>
          <p:spPr bwMode="auto">
            <a:xfrm>
              <a:off x="96" y="1152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228" name="Rectangle 227"/>
            <p:cNvSpPr>
              <a:spLocks noChangeArrowheads="1"/>
            </p:cNvSpPr>
            <p:nvPr/>
          </p:nvSpPr>
          <p:spPr bwMode="auto">
            <a:xfrm>
              <a:off x="192" y="1152"/>
              <a:ext cx="96" cy="9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229" name="Rectangle 228"/>
            <p:cNvSpPr>
              <a:spLocks noChangeArrowheads="1"/>
            </p:cNvSpPr>
            <p:nvPr/>
          </p:nvSpPr>
          <p:spPr bwMode="auto">
            <a:xfrm>
              <a:off x="0" y="1248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230" name="Rectangle 229"/>
            <p:cNvSpPr>
              <a:spLocks noChangeArrowheads="1"/>
            </p:cNvSpPr>
            <p:nvPr/>
          </p:nvSpPr>
          <p:spPr bwMode="auto">
            <a:xfrm>
              <a:off x="96" y="1248"/>
              <a:ext cx="96" cy="96"/>
            </a:xfrm>
            <a:prstGeom prst="rect">
              <a:avLst/>
            </a:prstGeom>
            <a:gradFill rotWithShape="0">
              <a:gsLst>
                <a:gs pos="0">
                  <a:schemeClr val="tx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231" name="Rectangle 230"/>
            <p:cNvSpPr>
              <a:spLocks noChangeArrowheads="1"/>
            </p:cNvSpPr>
            <p:nvPr/>
          </p:nvSpPr>
          <p:spPr bwMode="auto">
            <a:xfrm>
              <a:off x="192" y="1248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232" name="Rectangle 231"/>
            <p:cNvSpPr>
              <a:spLocks noChangeArrowheads="1"/>
            </p:cNvSpPr>
            <p:nvPr/>
          </p:nvSpPr>
          <p:spPr bwMode="auto">
            <a:xfrm>
              <a:off x="0" y="960"/>
              <a:ext cx="96" cy="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233" name="Rectangle 232"/>
            <p:cNvSpPr>
              <a:spLocks noChangeArrowheads="1"/>
            </p:cNvSpPr>
            <p:nvPr/>
          </p:nvSpPr>
          <p:spPr bwMode="auto">
            <a:xfrm>
              <a:off x="96" y="960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234" name="Rectangle 233"/>
            <p:cNvSpPr>
              <a:spLocks noChangeArrowheads="1"/>
            </p:cNvSpPr>
            <p:nvPr/>
          </p:nvSpPr>
          <p:spPr bwMode="auto">
            <a:xfrm>
              <a:off x="192" y="960"/>
              <a:ext cx="96" cy="9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235" name="Rectangle 234"/>
            <p:cNvSpPr>
              <a:spLocks noChangeArrowheads="1"/>
            </p:cNvSpPr>
            <p:nvPr/>
          </p:nvSpPr>
          <p:spPr bwMode="auto">
            <a:xfrm>
              <a:off x="0" y="1056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236" name="Rectangle 235"/>
            <p:cNvSpPr>
              <a:spLocks noChangeArrowheads="1"/>
            </p:cNvSpPr>
            <p:nvPr/>
          </p:nvSpPr>
          <p:spPr bwMode="auto">
            <a:xfrm>
              <a:off x="96" y="1056"/>
              <a:ext cx="96" cy="96"/>
            </a:xfrm>
            <a:prstGeom prst="rect">
              <a:avLst/>
            </a:prstGeom>
            <a:gradFill rotWithShape="0">
              <a:gsLst>
                <a:gs pos="0">
                  <a:schemeClr val="tx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237" name="Rectangle 236"/>
            <p:cNvSpPr>
              <a:spLocks noChangeArrowheads="1"/>
            </p:cNvSpPr>
            <p:nvPr/>
          </p:nvSpPr>
          <p:spPr bwMode="auto">
            <a:xfrm>
              <a:off x="192" y="1056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238" name="Rectangle 237"/>
            <p:cNvSpPr>
              <a:spLocks noChangeArrowheads="1"/>
            </p:cNvSpPr>
            <p:nvPr/>
          </p:nvSpPr>
          <p:spPr bwMode="auto">
            <a:xfrm>
              <a:off x="0" y="768"/>
              <a:ext cx="96" cy="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239" name="Rectangle 238"/>
            <p:cNvSpPr>
              <a:spLocks noChangeArrowheads="1"/>
            </p:cNvSpPr>
            <p:nvPr/>
          </p:nvSpPr>
          <p:spPr bwMode="auto">
            <a:xfrm>
              <a:off x="96" y="768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240" name="Rectangle 239"/>
            <p:cNvSpPr>
              <a:spLocks noChangeArrowheads="1"/>
            </p:cNvSpPr>
            <p:nvPr/>
          </p:nvSpPr>
          <p:spPr bwMode="auto">
            <a:xfrm>
              <a:off x="192" y="768"/>
              <a:ext cx="96" cy="9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241" name="Rectangle 240"/>
            <p:cNvSpPr>
              <a:spLocks noChangeArrowheads="1"/>
            </p:cNvSpPr>
            <p:nvPr/>
          </p:nvSpPr>
          <p:spPr bwMode="auto">
            <a:xfrm>
              <a:off x="0" y="864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242" name="Rectangle 241"/>
            <p:cNvSpPr>
              <a:spLocks noChangeArrowheads="1"/>
            </p:cNvSpPr>
            <p:nvPr/>
          </p:nvSpPr>
          <p:spPr bwMode="auto">
            <a:xfrm>
              <a:off x="96" y="864"/>
              <a:ext cx="96" cy="96"/>
            </a:xfrm>
            <a:prstGeom prst="rect">
              <a:avLst/>
            </a:prstGeom>
            <a:gradFill rotWithShape="0">
              <a:gsLst>
                <a:gs pos="0">
                  <a:schemeClr val="tx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243" name="Rectangle 242"/>
            <p:cNvSpPr>
              <a:spLocks noChangeArrowheads="1"/>
            </p:cNvSpPr>
            <p:nvPr/>
          </p:nvSpPr>
          <p:spPr bwMode="auto">
            <a:xfrm>
              <a:off x="192" y="864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244" name="Rectangle 243"/>
            <p:cNvSpPr>
              <a:spLocks noChangeArrowheads="1"/>
            </p:cNvSpPr>
            <p:nvPr/>
          </p:nvSpPr>
          <p:spPr bwMode="auto">
            <a:xfrm>
              <a:off x="0" y="576"/>
              <a:ext cx="96" cy="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245" name="Rectangle 244"/>
            <p:cNvSpPr>
              <a:spLocks noChangeArrowheads="1"/>
            </p:cNvSpPr>
            <p:nvPr/>
          </p:nvSpPr>
          <p:spPr bwMode="auto">
            <a:xfrm>
              <a:off x="96" y="576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246" name="Rectangle 245"/>
            <p:cNvSpPr>
              <a:spLocks noChangeArrowheads="1"/>
            </p:cNvSpPr>
            <p:nvPr/>
          </p:nvSpPr>
          <p:spPr bwMode="auto">
            <a:xfrm>
              <a:off x="192" y="576"/>
              <a:ext cx="96" cy="9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247" name="Rectangle 246"/>
            <p:cNvSpPr>
              <a:spLocks noChangeArrowheads="1"/>
            </p:cNvSpPr>
            <p:nvPr/>
          </p:nvSpPr>
          <p:spPr bwMode="auto">
            <a:xfrm>
              <a:off x="0" y="672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248" name="Rectangle 247"/>
            <p:cNvSpPr>
              <a:spLocks noChangeArrowheads="1"/>
            </p:cNvSpPr>
            <p:nvPr/>
          </p:nvSpPr>
          <p:spPr bwMode="auto">
            <a:xfrm>
              <a:off x="96" y="672"/>
              <a:ext cx="96" cy="96"/>
            </a:xfrm>
            <a:prstGeom prst="rect">
              <a:avLst/>
            </a:prstGeom>
            <a:gradFill rotWithShape="0">
              <a:gsLst>
                <a:gs pos="0">
                  <a:schemeClr val="tx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249" name="Rectangle 248"/>
            <p:cNvSpPr>
              <a:spLocks noChangeArrowheads="1"/>
            </p:cNvSpPr>
            <p:nvPr/>
          </p:nvSpPr>
          <p:spPr bwMode="auto">
            <a:xfrm>
              <a:off x="192" y="672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250" name="Rectangle 249"/>
            <p:cNvSpPr>
              <a:spLocks noChangeArrowheads="1"/>
            </p:cNvSpPr>
            <p:nvPr/>
          </p:nvSpPr>
          <p:spPr bwMode="auto">
            <a:xfrm>
              <a:off x="0" y="384"/>
              <a:ext cx="96" cy="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251" name="Rectangle 250"/>
            <p:cNvSpPr>
              <a:spLocks noChangeArrowheads="1"/>
            </p:cNvSpPr>
            <p:nvPr/>
          </p:nvSpPr>
          <p:spPr bwMode="auto">
            <a:xfrm>
              <a:off x="96" y="384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252" name="Rectangle 251"/>
            <p:cNvSpPr>
              <a:spLocks noChangeArrowheads="1"/>
            </p:cNvSpPr>
            <p:nvPr/>
          </p:nvSpPr>
          <p:spPr bwMode="auto">
            <a:xfrm>
              <a:off x="192" y="384"/>
              <a:ext cx="96" cy="9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253" name="Rectangle 252"/>
            <p:cNvSpPr>
              <a:spLocks noChangeArrowheads="1"/>
            </p:cNvSpPr>
            <p:nvPr/>
          </p:nvSpPr>
          <p:spPr bwMode="auto">
            <a:xfrm>
              <a:off x="0" y="480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254" name="Rectangle 253"/>
            <p:cNvSpPr>
              <a:spLocks noChangeArrowheads="1"/>
            </p:cNvSpPr>
            <p:nvPr/>
          </p:nvSpPr>
          <p:spPr bwMode="auto">
            <a:xfrm>
              <a:off x="96" y="480"/>
              <a:ext cx="96" cy="96"/>
            </a:xfrm>
            <a:prstGeom prst="rect">
              <a:avLst/>
            </a:prstGeom>
            <a:gradFill rotWithShape="0">
              <a:gsLst>
                <a:gs pos="0">
                  <a:schemeClr val="tx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255" name="Rectangle 254"/>
            <p:cNvSpPr>
              <a:spLocks noChangeArrowheads="1"/>
            </p:cNvSpPr>
            <p:nvPr/>
          </p:nvSpPr>
          <p:spPr bwMode="auto">
            <a:xfrm>
              <a:off x="192" y="480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256" name="Rectangle 255"/>
            <p:cNvSpPr>
              <a:spLocks noChangeArrowheads="1"/>
            </p:cNvSpPr>
            <p:nvPr/>
          </p:nvSpPr>
          <p:spPr bwMode="auto">
            <a:xfrm>
              <a:off x="0" y="192"/>
              <a:ext cx="96" cy="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257" name="Rectangle 256"/>
            <p:cNvSpPr>
              <a:spLocks noChangeArrowheads="1"/>
            </p:cNvSpPr>
            <p:nvPr/>
          </p:nvSpPr>
          <p:spPr bwMode="auto">
            <a:xfrm>
              <a:off x="96" y="192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258" name="Rectangle 257"/>
            <p:cNvSpPr>
              <a:spLocks noChangeArrowheads="1"/>
            </p:cNvSpPr>
            <p:nvPr/>
          </p:nvSpPr>
          <p:spPr bwMode="auto">
            <a:xfrm>
              <a:off x="192" y="192"/>
              <a:ext cx="96" cy="9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259" name="Rectangle 258"/>
            <p:cNvSpPr>
              <a:spLocks noChangeArrowheads="1"/>
            </p:cNvSpPr>
            <p:nvPr/>
          </p:nvSpPr>
          <p:spPr bwMode="auto">
            <a:xfrm>
              <a:off x="0" y="288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260" name="Rectangle 259"/>
            <p:cNvSpPr>
              <a:spLocks noChangeArrowheads="1"/>
            </p:cNvSpPr>
            <p:nvPr/>
          </p:nvSpPr>
          <p:spPr bwMode="auto">
            <a:xfrm>
              <a:off x="96" y="288"/>
              <a:ext cx="96" cy="96"/>
            </a:xfrm>
            <a:prstGeom prst="rect">
              <a:avLst/>
            </a:prstGeom>
            <a:gradFill rotWithShape="0">
              <a:gsLst>
                <a:gs pos="0">
                  <a:schemeClr val="tx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261" name="Rectangle 260"/>
            <p:cNvSpPr>
              <a:spLocks noChangeArrowheads="1"/>
            </p:cNvSpPr>
            <p:nvPr/>
          </p:nvSpPr>
          <p:spPr bwMode="auto">
            <a:xfrm>
              <a:off x="192" y="288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262" name="Rectangle 261"/>
            <p:cNvSpPr>
              <a:spLocks noChangeArrowheads="1"/>
            </p:cNvSpPr>
            <p:nvPr/>
          </p:nvSpPr>
          <p:spPr bwMode="auto">
            <a:xfrm>
              <a:off x="0" y="0"/>
              <a:ext cx="96" cy="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263" name="Rectangle 262"/>
            <p:cNvSpPr>
              <a:spLocks noChangeArrowheads="1"/>
            </p:cNvSpPr>
            <p:nvPr/>
          </p:nvSpPr>
          <p:spPr bwMode="auto">
            <a:xfrm>
              <a:off x="96" y="0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264" name="Rectangle 263"/>
            <p:cNvSpPr>
              <a:spLocks noChangeArrowheads="1"/>
            </p:cNvSpPr>
            <p:nvPr/>
          </p:nvSpPr>
          <p:spPr bwMode="auto">
            <a:xfrm>
              <a:off x="192" y="0"/>
              <a:ext cx="96" cy="9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265" name="Rectangle 264"/>
            <p:cNvSpPr>
              <a:spLocks noChangeArrowheads="1"/>
            </p:cNvSpPr>
            <p:nvPr/>
          </p:nvSpPr>
          <p:spPr bwMode="auto">
            <a:xfrm>
              <a:off x="0" y="96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266" name="Rectangle 265"/>
            <p:cNvSpPr>
              <a:spLocks noChangeArrowheads="1"/>
            </p:cNvSpPr>
            <p:nvPr/>
          </p:nvSpPr>
          <p:spPr bwMode="auto">
            <a:xfrm>
              <a:off x="96" y="96"/>
              <a:ext cx="96" cy="96"/>
            </a:xfrm>
            <a:prstGeom prst="rect">
              <a:avLst/>
            </a:prstGeom>
            <a:gradFill rotWithShape="0">
              <a:gsLst>
                <a:gs pos="0">
                  <a:schemeClr val="tx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267" name="Rectangle 266"/>
            <p:cNvSpPr>
              <a:spLocks noChangeArrowheads="1"/>
            </p:cNvSpPr>
            <p:nvPr/>
          </p:nvSpPr>
          <p:spPr bwMode="auto">
            <a:xfrm>
              <a:off x="192" y="96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268" name="Rectangle 267"/>
            <p:cNvSpPr>
              <a:spLocks noChangeArrowheads="1"/>
            </p:cNvSpPr>
            <p:nvPr/>
          </p:nvSpPr>
          <p:spPr bwMode="auto">
            <a:xfrm>
              <a:off x="0" y="4224"/>
              <a:ext cx="96" cy="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269" name="Rectangle 268"/>
            <p:cNvSpPr>
              <a:spLocks noChangeArrowheads="1"/>
            </p:cNvSpPr>
            <p:nvPr/>
          </p:nvSpPr>
          <p:spPr bwMode="auto">
            <a:xfrm>
              <a:off x="96" y="4224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270" name="Rectangle 269"/>
            <p:cNvSpPr>
              <a:spLocks noChangeArrowheads="1"/>
            </p:cNvSpPr>
            <p:nvPr/>
          </p:nvSpPr>
          <p:spPr bwMode="auto">
            <a:xfrm>
              <a:off x="192" y="4224"/>
              <a:ext cx="96" cy="9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271" name="Rectangle 270"/>
            <p:cNvSpPr>
              <a:spLocks noChangeArrowheads="1"/>
            </p:cNvSpPr>
            <p:nvPr/>
          </p:nvSpPr>
          <p:spPr bwMode="auto">
            <a:xfrm>
              <a:off x="0" y="4032"/>
              <a:ext cx="96" cy="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272" name="Rectangle 271"/>
            <p:cNvSpPr>
              <a:spLocks noChangeArrowheads="1"/>
            </p:cNvSpPr>
            <p:nvPr/>
          </p:nvSpPr>
          <p:spPr bwMode="auto">
            <a:xfrm>
              <a:off x="96" y="4032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273" name="Rectangle 272"/>
            <p:cNvSpPr>
              <a:spLocks noChangeArrowheads="1"/>
            </p:cNvSpPr>
            <p:nvPr/>
          </p:nvSpPr>
          <p:spPr bwMode="auto">
            <a:xfrm>
              <a:off x="192" y="4032"/>
              <a:ext cx="96" cy="9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274" name="Rectangle 273"/>
            <p:cNvSpPr>
              <a:spLocks noChangeArrowheads="1"/>
            </p:cNvSpPr>
            <p:nvPr/>
          </p:nvSpPr>
          <p:spPr bwMode="auto">
            <a:xfrm>
              <a:off x="0" y="4128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275" name="Rectangle 274"/>
            <p:cNvSpPr>
              <a:spLocks noChangeArrowheads="1"/>
            </p:cNvSpPr>
            <p:nvPr/>
          </p:nvSpPr>
          <p:spPr bwMode="auto">
            <a:xfrm>
              <a:off x="96" y="4128"/>
              <a:ext cx="96" cy="96"/>
            </a:xfrm>
            <a:prstGeom prst="rect">
              <a:avLst/>
            </a:prstGeom>
            <a:gradFill rotWithShape="0">
              <a:gsLst>
                <a:gs pos="0">
                  <a:schemeClr val="tx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276" name="Rectangle 275"/>
            <p:cNvSpPr>
              <a:spLocks noChangeArrowheads="1"/>
            </p:cNvSpPr>
            <p:nvPr/>
          </p:nvSpPr>
          <p:spPr bwMode="auto">
            <a:xfrm>
              <a:off x="192" y="4128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277" name="Rectangle 276"/>
            <p:cNvSpPr>
              <a:spLocks noChangeArrowheads="1"/>
            </p:cNvSpPr>
            <p:nvPr/>
          </p:nvSpPr>
          <p:spPr bwMode="auto">
            <a:xfrm>
              <a:off x="0" y="3840"/>
              <a:ext cx="96" cy="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278" name="Rectangle 277"/>
            <p:cNvSpPr>
              <a:spLocks noChangeArrowheads="1"/>
            </p:cNvSpPr>
            <p:nvPr/>
          </p:nvSpPr>
          <p:spPr bwMode="auto">
            <a:xfrm>
              <a:off x="96" y="3840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279" name="Rectangle 278"/>
            <p:cNvSpPr>
              <a:spLocks noChangeArrowheads="1"/>
            </p:cNvSpPr>
            <p:nvPr/>
          </p:nvSpPr>
          <p:spPr bwMode="auto">
            <a:xfrm>
              <a:off x="192" y="3840"/>
              <a:ext cx="96" cy="9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280" name="Rectangle 279"/>
            <p:cNvSpPr>
              <a:spLocks noChangeArrowheads="1"/>
            </p:cNvSpPr>
            <p:nvPr/>
          </p:nvSpPr>
          <p:spPr bwMode="auto">
            <a:xfrm>
              <a:off x="0" y="3936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281" name="Rectangle 280"/>
            <p:cNvSpPr>
              <a:spLocks noChangeArrowheads="1"/>
            </p:cNvSpPr>
            <p:nvPr/>
          </p:nvSpPr>
          <p:spPr bwMode="auto">
            <a:xfrm>
              <a:off x="96" y="3936"/>
              <a:ext cx="96" cy="96"/>
            </a:xfrm>
            <a:prstGeom prst="rect">
              <a:avLst/>
            </a:prstGeom>
            <a:gradFill rotWithShape="0">
              <a:gsLst>
                <a:gs pos="0">
                  <a:schemeClr val="tx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282" name="Rectangle 281"/>
            <p:cNvSpPr>
              <a:spLocks noChangeArrowheads="1"/>
            </p:cNvSpPr>
            <p:nvPr/>
          </p:nvSpPr>
          <p:spPr bwMode="auto">
            <a:xfrm>
              <a:off x="192" y="3936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</p:grpSp>
      <p:pic>
        <p:nvPicPr>
          <p:cNvPr id="283" name="Picture 282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82" y="1992314"/>
            <a:ext cx="488950" cy="287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4" name="Rectangle 283"/>
          <p:cNvSpPr>
            <a:spLocks noChangeArrowheads="1"/>
          </p:cNvSpPr>
          <p:nvPr/>
        </p:nvSpPr>
        <p:spPr bwMode="auto">
          <a:xfrm>
            <a:off x="1187099" y="1120142"/>
            <a:ext cx="7333683" cy="4571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 dirty="0"/>
          </a:p>
        </p:txBody>
      </p:sp>
      <p:pic>
        <p:nvPicPr>
          <p:cNvPr id="285" name="Picture 284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763" y="6513020"/>
            <a:ext cx="1621237" cy="335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" name="Rectangle 15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52400" y="64008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5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0F9D538-7BE4-41FB-A6DF-B7462D1B9C7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70454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78" r:id="rId2"/>
    <p:sldLayoutId id="2147483661" r:id="rId3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rgbClr val="D26104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ctr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800" b="1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Mechanical</a:t>
            </a:r>
          </a:p>
          <a:p>
            <a:pPr marL="0" indent="0">
              <a:buNone/>
            </a:pPr>
            <a:r>
              <a:rPr lang="en-US" b="1" dirty="0" smtClean="0"/>
              <a:t>Goals</a:t>
            </a:r>
          </a:p>
          <a:p>
            <a:pPr marL="0" indent="0">
              <a:buNone/>
            </a:pPr>
            <a:r>
              <a:rPr lang="en-US" dirty="0" smtClean="0"/>
              <a:t>Reliable </a:t>
            </a:r>
            <a:r>
              <a:rPr lang="en-US" dirty="0"/>
              <a:t>t</a:t>
            </a:r>
            <a:r>
              <a:rPr lang="en-US" dirty="0" smtClean="0"/>
              <a:t>abs</a:t>
            </a:r>
            <a:r>
              <a:rPr lang="en-US" dirty="0" smtClean="0"/>
              <a:t>, </a:t>
            </a:r>
            <a:r>
              <a:rPr lang="en-US" dirty="0" smtClean="0"/>
              <a:t>Improving Tolerancing</a:t>
            </a:r>
            <a:r>
              <a:rPr lang="en-US" dirty="0" smtClean="0"/>
              <a:t>, </a:t>
            </a:r>
            <a:r>
              <a:rPr lang="en-US" dirty="0" smtClean="0"/>
              <a:t>Improve Manufacturing</a:t>
            </a:r>
            <a:r>
              <a:rPr lang="en-US" dirty="0" smtClean="0"/>
              <a:t>, and Reduce Imperfections</a:t>
            </a:r>
          </a:p>
          <a:p>
            <a:pPr marL="0" indent="0">
              <a:buNone/>
            </a:pPr>
            <a:r>
              <a:rPr lang="en-US" b="1" dirty="0" smtClean="0"/>
              <a:t>Design</a:t>
            </a:r>
          </a:p>
          <a:p>
            <a:pPr marL="0" indent="0">
              <a:buNone/>
            </a:pPr>
            <a:r>
              <a:rPr lang="en-US" dirty="0" smtClean="0"/>
              <a:t>Modified original design of bracket coupled with tab and gussets</a:t>
            </a:r>
          </a:p>
          <a:p>
            <a:pPr marL="0" indent="0">
              <a:buNone/>
            </a:pPr>
            <a:r>
              <a:rPr lang="en-US" dirty="0" smtClean="0"/>
              <a:t>Material</a:t>
            </a:r>
            <a:r>
              <a:rPr lang="en-US" dirty="0" smtClean="0"/>
              <a:t>: 4130 </a:t>
            </a:r>
            <a:r>
              <a:rPr lang="en-US" dirty="0" smtClean="0"/>
              <a:t>Steel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Increasing span between gussets to 0.9”</a:t>
            </a:r>
          </a:p>
          <a:p>
            <a:pPr marL="0" indent="0">
              <a:buNone/>
            </a:pPr>
            <a:r>
              <a:rPr lang="en-US" dirty="0" smtClean="0"/>
              <a:t>Increase distance between bolts to 1” to reduce </a:t>
            </a:r>
            <a:r>
              <a:rPr lang="en-US" dirty="0" err="1" smtClean="0"/>
              <a:t>M_z</a:t>
            </a:r>
            <a:r>
              <a:rPr lang="en-US" dirty="0" smtClean="0"/>
              <a:t> but not </a:t>
            </a:r>
            <a:r>
              <a:rPr lang="en-US" dirty="0" err="1" smtClean="0"/>
              <a:t>M_x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Manufacturing: Jigs, reduce warping and imperfections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Battery Box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Gustavo Hurtado and Hunter </a:t>
            </a:r>
            <a:r>
              <a:rPr lang="en-US" dirty="0" err="1" smtClean="0"/>
              <a:t>Orrell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Electrical Powertrain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027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Tab CAD Model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Figure 1: New tab with increased spacing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Battery Box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Gustavo Hurtado and Hunter </a:t>
            </a:r>
            <a:r>
              <a:rPr lang="en-US" dirty="0" err="1" smtClean="0"/>
              <a:t>Orrell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Electrical Powertrain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576" y="2267717"/>
            <a:ext cx="506730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600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Thermal</a:t>
                </a:r>
              </a:p>
              <a:p>
                <a:pPr marL="0" indent="0">
                  <a:buNone/>
                </a:pPr>
                <a:r>
                  <a:rPr lang="en-US" b="1" dirty="0" smtClean="0"/>
                  <a:t>Goals:</a:t>
                </a:r>
              </a:p>
              <a:p>
                <a:pPr marL="0" indent="0">
                  <a:buNone/>
                </a:pPr>
                <a:r>
                  <a:rPr lang="en-US" dirty="0" smtClean="0"/>
                  <a:t>Accurately Model Necessary Thermal Characteristics and Simulate with Fernando’s Simulation</a:t>
                </a:r>
              </a:p>
              <a:p>
                <a:pPr marL="0" indent="0">
                  <a:buNone/>
                </a:pPr>
                <a:r>
                  <a:rPr lang="en-US" dirty="0"/>
                  <a:t>Energy Balance on copper bus bar: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𝑚𝐶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𝑑𝑇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𝑏𝑎𝑡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𝑐𝑜𝑛𝑣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Simple Models: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h𝑒𝑎𝑡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h𝐴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𝑚𝐶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𝑠𝑠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𝑐𝑜𝑜𝑙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𝑑𝑜𝑤𝑛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h𝐴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𝑚𝐶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 rotWithShape="0">
                <a:blip r:embed="rId3"/>
                <a:stretch>
                  <a:fillRect l="-914" t="-1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Battery Box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Gustavo Hurtado and Hunter </a:t>
            </a:r>
            <a:r>
              <a:rPr lang="en-US" dirty="0" err="1" smtClean="0"/>
              <a:t>Orrell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Electrical Powertrain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006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1188244" y="1409992"/>
                <a:ext cx="7337822" cy="523794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Thermal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endParaRPr lang="en-US" b="1" dirty="0" smtClean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endParaRPr lang="en-US" b="1" dirty="0" smtClean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endParaRPr lang="en-US" b="1" dirty="0" smtClean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800" dirty="0" smtClean="0"/>
                  <a:t>Figure 2 and 3: Analytical temperature curves compared to </a:t>
                </a:r>
                <a:r>
                  <a:rPr lang="en-US" sz="1800" dirty="0" err="1" smtClean="0"/>
                  <a:t>Energus</a:t>
                </a:r>
                <a:r>
                  <a:rPr lang="en-US" sz="1800" dirty="0" smtClean="0"/>
                  <a:t> Module temperature data</a:t>
                </a:r>
                <a:r>
                  <a:rPr lang="en-US" dirty="0" smtClean="0"/>
                  <a:t> during ~50A discharge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=0.4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r>
                  <a:rPr lang="en-US" dirty="0" smtClean="0"/>
                  <a:t> are acceptable assumptions</a:t>
                </a:r>
              </a:p>
              <a:p>
                <a:pPr lvl="1"/>
                <a:r>
                  <a:rPr lang="en-US" dirty="0"/>
                  <a:t>The Final Cooldown Temp is: 39.727. The Initial Temp was: 24.000.</a:t>
                </a:r>
                <a:endParaRPr lang="en-US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  <a:p>
                <a:pPr lvl="1"/>
                <a:r>
                  <a:rPr lang="en-US" dirty="0"/>
                  <a:t>Overall, the temperature rose by 65.531 percent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1188244" y="1409992"/>
                <a:ext cx="7337822" cy="5237943"/>
              </a:xfrm>
              <a:blipFill rotWithShape="0">
                <a:blip r:embed="rId3"/>
                <a:stretch>
                  <a:fillRect l="-914"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Battery Box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Gustavo Hurtado and Hunter </a:t>
            </a:r>
            <a:r>
              <a:rPr lang="en-US" dirty="0" err="1" smtClean="0"/>
              <a:t>Orrell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Electrical Powertrain</a:t>
            </a:r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873" y="1918672"/>
            <a:ext cx="3923282" cy="2941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7155" y="1949475"/>
            <a:ext cx="3848696" cy="28799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2954" y="2197509"/>
            <a:ext cx="938116" cy="99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92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Thermal</a:t>
            </a:r>
          </a:p>
          <a:p>
            <a:pPr marL="0" indent="0">
              <a:buNone/>
            </a:pPr>
            <a:r>
              <a:rPr lang="en-US" dirty="0" smtClean="0"/>
              <a:t>Applying Fern’s track simulator over 30 laps:</a:t>
            </a:r>
          </a:p>
          <a:p>
            <a:pPr marL="0" indent="0">
              <a:buNone/>
            </a:pPr>
            <a:r>
              <a:rPr lang="en-US" dirty="0" smtClean="0"/>
              <a:t>Key Assumptions: 45-50A each acceleration, </a:t>
            </a:r>
            <a:r>
              <a:rPr lang="en-US" dirty="0" err="1" smtClean="0"/>
              <a:t>Ti</a:t>
            </a:r>
            <a:r>
              <a:rPr lang="en-US" dirty="0" smtClean="0"/>
              <a:t>=30C, </a:t>
            </a:r>
            <a:r>
              <a:rPr lang="en-US" dirty="0" err="1" smtClean="0"/>
              <a:t>Tinf</a:t>
            </a:r>
            <a:r>
              <a:rPr lang="en-US" dirty="0" smtClean="0"/>
              <a:t> = 42C, the simulator is a 2D simulator – not including a tire model and has various assumptions regarding acceleration and cornering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Battery Box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Gustavo Hurtado and Hunter </a:t>
            </a:r>
            <a:r>
              <a:rPr lang="en-US" dirty="0" err="1" smtClean="0"/>
              <a:t>Orrell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Electrical Powertrain</a:t>
            </a:r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298" y="3078266"/>
            <a:ext cx="6081713" cy="352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213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T MOTORSPORT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T MOTORSPORT" id="{FA3C7D9C-DE74-4B96-9D63-4A88BAFFDC00}" vid="{3AD6E603-70B7-4E3E-A245-39276CDC89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VT MOTORSPORT</Template>
  <TotalTime>1852</TotalTime>
  <Words>487</Words>
  <Application>Microsoft Office PowerPoint</Application>
  <PresentationFormat>On-screen Show (4:3)</PresentationFormat>
  <Paragraphs>111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Cambria Math</vt:lpstr>
      <vt:lpstr>VT MOTORSPORT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fsae</dc:creator>
  <cp:lastModifiedBy>Gustavo Hurtado</cp:lastModifiedBy>
  <cp:revision>156</cp:revision>
  <dcterms:created xsi:type="dcterms:W3CDTF">2015-01-29T18:38:01Z</dcterms:created>
  <dcterms:modified xsi:type="dcterms:W3CDTF">2017-04-22T20:57:15Z</dcterms:modified>
</cp:coreProperties>
</file>