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模块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微博评论计算架构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1490" y="1825625"/>
            <a:ext cx="828738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模块4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neo</dc:creator>
  <cp:lastModifiedBy>宁静致远</cp:lastModifiedBy>
  <cp:revision>9</cp:revision>
  <dcterms:created xsi:type="dcterms:W3CDTF">2022-08-24T10:22:08Z</dcterms:created>
  <dcterms:modified xsi:type="dcterms:W3CDTF">2022-08-24T10:22:08Z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2052-4.5.0.7415</vt:lpwstr>
  </property>
  <property fmtid="{D5CDD505-2E9C-101B-9397-08002B2CF9AE}" pid="3" name="ICV">
    <vt:lpwstr>958A7B76BB8A6FD06FFB0563427D5665</vt:lpwstr>
  </property>
</Properties>
</file>