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模块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千万级学生试卷</a:t>
            </a:r>
            <a:r>
              <a:rPr lang="zh-CN" altLang="en-US"/>
              <a:t>存储方案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行为建模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考试读</a:t>
            </a:r>
            <a:r>
              <a:rPr lang="zh-CN" altLang="en-US"/>
              <a:t>卷</a:t>
            </a:r>
            <a:endParaRPr lang="zh-CN" altLang="en-US"/>
          </a:p>
          <a:p>
            <a:r>
              <a:rPr lang="zh-CN" altLang="en-US"/>
              <a:t>考试提交试卷</a:t>
            </a:r>
            <a:endParaRPr lang="zh-CN" altLang="en-US"/>
          </a:p>
          <a:p>
            <a:r>
              <a:rPr lang="zh-CN" altLang="en-US"/>
              <a:t>读卷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QPS = 50000</a:t>
            </a:r>
            <a:endParaRPr lang="en-US" altLang="zh-CN">
              <a:sym typeface="+mn-ea"/>
            </a:endParaRPr>
          </a:p>
          <a:p>
            <a:r>
              <a:rPr lang="zh-CN" altLang="en-US"/>
              <a:t>交卷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TPS = 1700</a:t>
            </a:r>
            <a:endParaRPr lang="en-US" altLang="zh-CN"/>
          </a:p>
          <a:p>
            <a:r>
              <a:rPr lang="zh-CN" altLang="en-US"/>
              <a:t>数据量</a:t>
            </a:r>
            <a:r>
              <a:rPr lang="en-US" altLang="zh-CN"/>
              <a:t> 20</a:t>
            </a:r>
            <a:r>
              <a:rPr lang="zh-CN" altLang="en-US"/>
              <a:t>门课，每门每学期的试卷字数约</a:t>
            </a:r>
            <a:r>
              <a:rPr lang="en-US" altLang="zh-CN"/>
              <a:t>1000</a:t>
            </a:r>
            <a:r>
              <a:rPr lang="zh-CN" altLang="en-US"/>
              <a:t>字节，每年两学期，存储当年的试卷，需要</a:t>
            </a:r>
            <a:r>
              <a:rPr lang="en-US" altLang="zh-CN"/>
              <a:t> 20 * 1000 * 2 = 40000 </a:t>
            </a:r>
            <a:r>
              <a:rPr lang="en-US" altLang="zh-CN"/>
              <a:t>Bytes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数据结构设计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数据结构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ID + </a:t>
            </a:r>
            <a:r>
              <a:rPr lang="zh-CN" altLang="en-US">
                <a:sym typeface="+mn-ea"/>
              </a:rPr>
              <a:t>学期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试卷内容</a:t>
            </a:r>
            <a:endParaRPr lang="zh-CN" altLang="en-US"/>
          </a:p>
          <a:p>
            <a:r>
              <a:rPr lang="zh-CN" altLang="en-US">
                <a:sym typeface="+mn-ea"/>
              </a:rPr>
              <a:t>类型：</a:t>
            </a:r>
            <a:r>
              <a:rPr lang="en-US" altLang="zh-CN">
                <a:sym typeface="+mn-ea"/>
              </a:rPr>
              <a:t>Redis HashTable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验证读写场景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读试卷，通过课程编号，学期，快速定位到相关试卷，</a:t>
            </a:r>
            <a:r>
              <a:rPr lang="zh-CN" altLang="en-US"/>
              <a:t>时间复杂度O（1）。</a:t>
            </a:r>
            <a:endParaRPr lang="zh-CN" altLang="en-US"/>
          </a:p>
          <a:p>
            <a:r>
              <a:rPr lang="zh-CN" altLang="en-US"/>
              <a:t>写，写试卷的场景只用于新试卷，可以提前写入，因此</a:t>
            </a:r>
            <a:r>
              <a:rPr lang="zh-CN" altLang="en-US"/>
              <a:t>无压力。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评估读写性能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时间复杂度O（1），空间复杂度O (n)，</a:t>
            </a:r>
            <a:r>
              <a:rPr lang="zh-CN" altLang="en-US">
                <a:sym typeface="+mn-ea"/>
              </a:rPr>
              <a:t>可以接受。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时序图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82415" y="1825625"/>
            <a:ext cx="40259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部署架构</a:t>
            </a:r>
            <a:r>
              <a:rPr lang="en-US" altLang="zh-CN"/>
              <a:t> </a:t>
            </a:r>
            <a:r>
              <a:rPr lang="zh-CN" altLang="en-US"/>
              <a:t>一个从节点或两个</a:t>
            </a:r>
            <a:r>
              <a:rPr lang="zh-CN" altLang="en-US"/>
              <a:t>都可以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0145" y="1825625"/>
            <a:ext cx="133286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2306320"/>
            <a:ext cx="4581525" cy="3390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6340}"/>
</p:tagLst>
</file>

<file path=ppt/tags/tag2.xml><?xml version="1.0" encoding="utf-8"?>
<p:tagLst xmlns:p="http://schemas.openxmlformats.org/presentationml/2006/main">
  <p:tag name="COMMONDATA" val="eyJoZGlkIjoiNTMwNjdlMWMyZTAzNDEzZmY2YWFmNjBiOThiMzE0ZW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宁静致远</cp:lastModifiedBy>
  <cp:revision>33</cp:revision>
  <dcterms:created xsi:type="dcterms:W3CDTF">2022-08-15T15:05:00Z</dcterms:created>
  <dcterms:modified xsi:type="dcterms:W3CDTF">2022-08-15T16:02:37Z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31326039FF2E468481D34D10E9D59BB5</vt:lpwstr>
  </property>
  <property fmtid="{D5CDD505-2E9C-101B-9397-08002B2CF9AE}" pid="3" name="KSOProductBuildVer">
    <vt:lpwstr>2052-11.1.0.12302</vt:lpwstr>
  </property>
</Properties>
</file>