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2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sym typeface="+mn-ea"/>
              </a:rPr>
              <a:t>模块</a:t>
            </a:r>
            <a:r>
              <a:rPr lang="en-US" altLang="zh-CN">
                <a:sym typeface="+mn-ea"/>
              </a:rPr>
              <a:t>6</a:t>
            </a:r>
            <a:endParaRPr lang="en-US" altLang="zh-CN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拆分</a:t>
            </a:r>
            <a:r>
              <a:rPr lang="zh-CN" altLang="en-US"/>
              <a:t>电商系统为</a:t>
            </a:r>
            <a:r>
              <a:rPr lang="zh-CN" altLang="en-US"/>
              <a:t>微服务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800735"/>
          </a:xfrm>
        </p:spPr>
        <p:txBody>
          <a:bodyPr/>
          <a:p>
            <a:pPr algn="ctr"/>
            <a:r>
              <a:rPr lang="zh-CN" altLang="en-US">
                <a:sym typeface="+mn-ea"/>
              </a:rPr>
              <a:t>拆分思路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>
          <a:xfrm>
            <a:off x="839788" y="1257935"/>
            <a:ext cx="3932237" cy="3811588"/>
          </a:xfrm>
        </p:spPr>
        <p:txBody>
          <a:bodyPr/>
          <a:p>
            <a:r>
              <a:rPr lang="zh-CN" altLang="en-US">
                <a:sym typeface="+mn-ea"/>
              </a:rPr>
              <a:t>新公司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没有业务专家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电商</a:t>
            </a:r>
            <a:r>
              <a:rPr lang="zh-CN" altLang="en-US">
                <a:sym typeface="+mn-ea"/>
              </a:rPr>
              <a:t>非全新业务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拆分方式采用</a:t>
            </a:r>
            <a:r>
              <a:rPr lang="zh-CN" altLang="en-US" b="1">
                <a:sym typeface="+mn-ea"/>
              </a:rPr>
              <a:t>按照业务拆分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25</a:t>
            </a:r>
            <a:r>
              <a:rPr lang="zh-CN" altLang="en-US">
                <a:sym typeface="+mn-ea"/>
              </a:rPr>
              <a:t>个后端按照三个火枪手分为</a:t>
            </a:r>
            <a:r>
              <a:rPr lang="en-US" altLang="zh-CN">
                <a:sym typeface="+mn-ea"/>
              </a:rPr>
              <a:t>8</a:t>
            </a:r>
            <a:r>
              <a:rPr lang="zh-CN" altLang="en-US">
                <a:sym typeface="+mn-ea"/>
              </a:rPr>
              <a:t>个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服务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非核心服务人数可以不用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人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因此一共</a:t>
            </a:r>
            <a:r>
              <a:rPr lang="en-US" altLang="zh-CN">
                <a:sym typeface="+mn-ea"/>
              </a:rPr>
              <a:t>9</a:t>
            </a:r>
            <a:r>
              <a:rPr lang="zh-CN" altLang="en-US">
                <a:sym typeface="+mn-ea"/>
              </a:rPr>
              <a:t>个</a:t>
            </a:r>
            <a:endParaRPr lang="zh-CN" altLang="en-US">
              <a:sym typeface="+mn-ea"/>
            </a:endParaRPr>
          </a:p>
          <a:p>
            <a:r>
              <a:rPr lang="zh-CN" altLang="en-US"/>
              <a:t>因此采用参考业界实现的方式</a:t>
            </a:r>
            <a:r>
              <a:rPr lang="zh-CN" altLang="en-US"/>
              <a:t>拆分为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797550" y="1728470"/>
            <a:ext cx="4943475" cy="3390900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1031875" y="3616325"/>
            <a:ext cx="887730" cy="631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商品服务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265680" y="3616325"/>
            <a:ext cx="887730" cy="631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订单</a:t>
            </a:r>
            <a:r>
              <a:rPr lang="zh-CN" altLang="en-US"/>
              <a:t>服务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3499485" y="3616325"/>
            <a:ext cx="887730" cy="631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用户服务</a:t>
            </a:r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1031875" y="4598670"/>
            <a:ext cx="887730" cy="631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支付</a:t>
            </a:r>
            <a:r>
              <a:rPr lang="zh-CN" altLang="en-US"/>
              <a:t>服务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1031875" y="5581015"/>
            <a:ext cx="887730" cy="631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财务服务</a:t>
            </a:r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2265680" y="4598670"/>
            <a:ext cx="887730" cy="631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购物车</a:t>
            </a:r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2265680" y="5581015"/>
            <a:ext cx="887730" cy="631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仓储物流</a:t>
            </a:r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3499485" y="4598670"/>
            <a:ext cx="887730" cy="631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营销服务</a:t>
            </a: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3499485" y="5581015"/>
            <a:ext cx="887730" cy="631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客服评论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基础设施</a:t>
            </a:r>
            <a:r>
              <a:rPr lang="zh-CN" altLang="en-US"/>
              <a:t>选型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zh-CN" altLang="en-US"/>
              <a:t>新团队，统一</a:t>
            </a:r>
            <a:r>
              <a:rPr lang="en-US" altLang="zh-CN"/>
              <a:t>java</a:t>
            </a:r>
            <a:r>
              <a:rPr lang="zh-CN" altLang="en-US"/>
              <a:t>，不需要</a:t>
            </a:r>
            <a:r>
              <a:rPr lang="en-US" altLang="zh-CN"/>
              <a:t>RPC</a:t>
            </a:r>
            <a:endParaRPr lang="en-US" altLang="zh-CN"/>
          </a:p>
          <a:p>
            <a:r>
              <a:rPr lang="zh-CN" altLang="en-US"/>
              <a:t>采用</a:t>
            </a:r>
            <a:r>
              <a:rPr lang="en-US" altLang="zh-CN" b="1"/>
              <a:t>Spring Cloud </a:t>
            </a:r>
            <a:r>
              <a:rPr lang="zh-CN" altLang="en-US" b="1"/>
              <a:t>嵌入式</a:t>
            </a:r>
            <a:endParaRPr lang="zh-CN" altLang="en-US" b="1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83505" y="2157095"/>
            <a:ext cx="6172200" cy="253301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340,&quot;width&quot;:7785}"/>
</p:tagLst>
</file>

<file path=ppt/tags/tag2.xml><?xml version="1.0" encoding="utf-8"?>
<p:tagLst xmlns:p="http://schemas.openxmlformats.org/presentationml/2006/main">
  <p:tag name="COMMONDATA" val="eyJoZGlkIjoiNTMwNjdlMWMyZTAzNDEzZmY2YWFmNjBiOThiMzE0ZWE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</Words>
  <Application>WPS 演示</Application>
  <PresentationFormat>宽屏</PresentationFormat>
  <Paragraphs>36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宁静致远</cp:lastModifiedBy>
  <cp:revision>9</cp:revision>
  <dcterms:created xsi:type="dcterms:W3CDTF">2022-09-05T15:12:24Z</dcterms:created>
  <dcterms:modified xsi:type="dcterms:W3CDTF">2022-09-05T16:19:27Z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C2A92A5C734A4CBBA8E55D9FD85B6A4D</vt:lpwstr>
  </property>
  <property fmtid="{D5CDD505-2E9C-101B-9397-08002B2CF9AE}" pid="3" name="KSOProductBuildVer">
    <vt:lpwstr>2052-11.1.0.12302</vt:lpwstr>
  </property>
</Properties>
</file>