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10287000" cy="18288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0D8"/>
    <a:srgbClr val="C799E6"/>
    <a:srgbClr val="C89BE6"/>
    <a:srgbClr val="FFFBEE"/>
    <a:srgbClr val="730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96" y="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9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700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165546" y="5266888"/>
            <a:ext cx="5763012" cy="5763012"/>
            <a:chOff x="11165546" y="5266888"/>
            <a:chExt cx="5763012" cy="57630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65546" y="5266888"/>
              <a:ext cx="5763012" cy="576301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7544" y="1622963"/>
            <a:ext cx="7888977" cy="244050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9936" y="3727570"/>
            <a:ext cx="4867410" cy="85510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788" y="6039705"/>
            <a:ext cx="3873852" cy="328758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19936" y="3087698"/>
            <a:ext cx="7214343" cy="8609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7619" y="1480837"/>
            <a:ext cx="16190476" cy="9524"/>
            <a:chOff x="1047619" y="1480837"/>
            <a:chExt cx="16190476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619" y="1480837"/>
              <a:ext cx="16190476" cy="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17155" y="627406"/>
            <a:ext cx="2554798" cy="96337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881116" y="560614"/>
            <a:ext cx="560966" cy="4633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9454" y="677681"/>
            <a:ext cx="1921328" cy="85340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36184" y="2809178"/>
            <a:ext cx="6333189" cy="108240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0384" y="1895711"/>
            <a:ext cx="2057264" cy="98759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28571" y="3541751"/>
            <a:ext cx="6171429" cy="5379091"/>
            <a:chOff x="1428571" y="3541751"/>
            <a:chExt cx="6171429" cy="537909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8571" y="3541751"/>
              <a:ext cx="6171429" cy="537909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550743" y="2789301"/>
            <a:ext cx="7953169" cy="120823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494464" y="3083003"/>
            <a:ext cx="7144676" cy="325487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291197" y="5062949"/>
            <a:ext cx="5334341" cy="120823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303203" y="6384088"/>
            <a:ext cx="4131922" cy="15638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7619" y="1480837"/>
            <a:ext cx="16190476" cy="9524"/>
            <a:chOff x="1047619" y="1480837"/>
            <a:chExt cx="16190476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619" y="1480837"/>
              <a:ext cx="16190476" cy="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17155" y="627406"/>
            <a:ext cx="1913855" cy="96337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9454" y="677681"/>
            <a:ext cx="1921328" cy="853404"/>
          </a:xfrm>
          <a:prstGeom prst="rect">
            <a:avLst/>
          </a:prstGeom>
        </p:spPr>
      </p:pic>
      <p:pic>
        <p:nvPicPr>
          <p:cNvPr id="2" name="딩동T5_중간발표_영상">
            <a:hlinkClick r:id="" action="ppaction://media"/>
            <a:extLst>
              <a:ext uri="{FF2B5EF4-FFF2-40B4-BE49-F238E27FC236}">
                <a16:creationId xmlns:a16="http://schemas.microsoft.com/office/drawing/2014/main" id="{DA9DD688-C0CE-39CD-7766-B53390375B8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703957" y="2064989"/>
            <a:ext cx="12877800" cy="7255099"/>
          </a:xfrm>
          <a:prstGeom prst="rect">
            <a:avLst/>
          </a:prstGeom>
          <a:ln w="127000" cap="flat">
            <a:solidFill>
              <a:srgbClr val="D9D9D9"/>
            </a:solidFill>
            <a:miter lim="800000"/>
          </a:ln>
          <a:effectLst>
            <a:outerShdw blurRad="190500" dist="25400" dir="5400000" sx="104000" sy="104000" kx="100000" ky="100000" algn="t" rotWithShape="0">
              <a:srgbClr val="000000">
                <a:alpha val="18000"/>
              </a:srgbClr>
            </a:outerShdw>
          </a:effectLst>
          <a:scene3d>
            <a:camera prst="orthographicFront"/>
            <a:lightRig rig="threePt" dir="t"/>
          </a:scene3d>
          <a:sp3d contourW="25400"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5C2D1D-6E1C-4382-90E0-478FE5AADE47}"/>
              </a:ext>
            </a:extLst>
          </p:cNvPr>
          <p:cNvSpPr txBox="1"/>
          <p:nvPr/>
        </p:nvSpPr>
        <p:spPr>
          <a:xfrm>
            <a:off x="16724408" y="605871"/>
            <a:ext cx="614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7000D8"/>
                </a:solidFill>
              </a:rPr>
              <a:t>02</a:t>
            </a:r>
            <a:endParaRPr lang="ko-KR" altLang="en-US" dirty="0">
              <a:solidFill>
                <a:srgbClr val="7000D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368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737D61B-7FBE-6CC0-8A91-D6BE034E0464}"/>
              </a:ext>
            </a:extLst>
          </p:cNvPr>
          <p:cNvSpPr txBox="1"/>
          <p:nvPr/>
        </p:nvSpPr>
        <p:spPr>
          <a:xfrm>
            <a:off x="16266978" y="514405"/>
            <a:ext cx="614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7000D8"/>
                </a:solidFill>
              </a:rPr>
              <a:t>03</a:t>
            </a:r>
            <a:endParaRPr lang="ko-KR" altLang="en-US" dirty="0">
              <a:solidFill>
                <a:srgbClr val="7000D8"/>
              </a:solidFill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047619" y="1480837"/>
            <a:ext cx="16190476" cy="9524"/>
            <a:chOff x="1047619" y="1480837"/>
            <a:chExt cx="16190476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619" y="1480837"/>
              <a:ext cx="16190476" cy="952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9454" y="677681"/>
            <a:ext cx="1921328" cy="85340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155" y="631253"/>
            <a:ext cx="3011389" cy="9333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92011" y="2422535"/>
            <a:ext cx="15301693" cy="6132797"/>
            <a:chOff x="1492011" y="2422535"/>
            <a:chExt cx="15301693" cy="61327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2011" y="2422535"/>
              <a:ext cx="15301693" cy="6132797"/>
            </a:xfrm>
            <a:prstGeom prst="rect">
              <a:avLst/>
            </a:prstGeom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9EAF9E-0F18-1138-9073-70A0645FF4FB}"/>
              </a:ext>
            </a:extLst>
          </p:cNvPr>
          <p:cNvSpPr/>
          <p:nvPr/>
        </p:nvSpPr>
        <p:spPr>
          <a:xfrm>
            <a:off x="7010400" y="2247900"/>
            <a:ext cx="3200400" cy="6558263"/>
          </a:xfrm>
          <a:prstGeom prst="rect">
            <a:avLst/>
          </a:prstGeom>
          <a:noFill/>
          <a:ln w="76200">
            <a:solidFill>
              <a:srgbClr val="7300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73423E-5348-15EC-B6E9-6A5D783C172C}"/>
              </a:ext>
            </a:extLst>
          </p:cNvPr>
          <p:cNvSpPr/>
          <p:nvPr/>
        </p:nvSpPr>
        <p:spPr>
          <a:xfrm>
            <a:off x="11885187" y="440824"/>
            <a:ext cx="5638800" cy="3461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Object 7">
            <a:extLst>
              <a:ext uri="{FF2B5EF4-FFF2-40B4-BE49-F238E27FC236}">
                <a16:creationId xmlns:a16="http://schemas.microsoft.com/office/drawing/2014/main" id="{F9E6394A-124F-41C3-54B7-85621081B8B2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115998" y="1086733"/>
            <a:ext cx="5177178" cy="24969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700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165546" y="5266888"/>
            <a:ext cx="5763012" cy="5763012"/>
            <a:chOff x="11165546" y="5266888"/>
            <a:chExt cx="5763012" cy="57630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65546" y="5266888"/>
              <a:ext cx="5763012" cy="576301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9230" y="3920899"/>
            <a:ext cx="5418488" cy="21600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</Words>
  <Application>Microsoft Office PowerPoint</Application>
  <PresentationFormat>사용자 지정</PresentationFormat>
  <Paragraphs>2</Paragraphs>
  <Slides>5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Calibri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지민 이</cp:lastModifiedBy>
  <cp:revision>3</cp:revision>
  <dcterms:created xsi:type="dcterms:W3CDTF">2023-07-26T23:32:56Z</dcterms:created>
  <dcterms:modified xsi:type="dcterms:W3CDTF">2023-07-27T09:50:48Z</dcterms:modified>
</cp:coreProperties>
</file>