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8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020" y="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9AAA78-A29C-46A4-9274-ACC0C3383ED8}" type="datetimeFigureOut">
              <a:rPr lang="en-US" smtClean="0"/>
              <a:pPr/>
              <a:t>2/12/2019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35EE11-6BB2-455E-A67E-A72BCFAB54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0032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5EE11-6BB2-455E-A67E-A72BCFAB544E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6299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JzfmzTcVUJg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:\Jobs\Layout &amp; Template\Temp\Template_1\USAA New_RBTC Template - 4x3-01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961"/>
          <a:stretch/>
        </p:blipFill>
        <p:spPr bwMode="auto">
          <a:xfrm>
            <a:off x="0" y="1"/>
            <a:ext cx="9144000" cy="4940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6"/>
          <p:cNvSpPr>
            <a:spLocks/>
          </p:cNvSpPr>
          <p:nvPr userDrawn="1"/>
        </p:nvSpPr>
        <p:spPr bwMode="auto">
          <a:xfrm>
            <a:off x="5762089" y="6597651"/>
            <a:ext cx="3077113" cy="215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396" tIns="45700" rIns="0" bIns="45700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prstClr val="black"/>
                </a:solidFill>
                <a:ea typeface="Verdana" pitchFamily="34" charset="0"/>
                <a:cs typeface="Verdana" pitchFamily="34" charset="0"/>
              </a:rPr>
              <a:t>Copyright © 2014 HCL Technologies Limited  |  www.hcltech.com</a:t>
            </a:r>
          </a:p>
        </p:txBody>
      </p:sp>
      <p:grpSp>
        <p:nvGrpSpPr>
          <p:cNvPr id="2" name="Group 14"/>
          <p:cNvGrpSpPr>
            <a:grpSpLocks noChangeAspect="1"/>
          </p:cNvGrpSpPr>
          <p:nvPr userDrawn="1"/>
        </p:nvGrpSpPr>
        <p:grpSpPr bwMode="auto">
          <a:xfrm>
            <a:off x="7889879" y="6446839"/>
            <a:ext cx="942975" cy="160337"/>
            <a:chOff x="5094" y="3939"/>
            <a:chExt cx="1488" cy="255"/>
          </a:xfrm>
        </p:grpSpPr>
        <p:sp>
          <p:nvSpPr>
            <p:cNvPr id="7" name="AutoShape 4"/>
            <p:cNvSpPr>
              <a:spLocks noChangeAspect="1" noChangeArrowheads="1" noTextEdit="1"/>
            </p:cNvSpPr>
            <p:nvPr userDrawn="1"/>
          </p:nvSpPr>
          <p:spPr bwMode="auto">
            <a:xfrm>
              <a:off x="5094" y="3939"/>
              <a:ext cx="1488" cy="2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3600" dirty="0">
                <a:solidFill>
                  <a:prstClr val="black"/>
                </a:solidFill>
              </a:endParaRPr>
            </a:p>
          </p:txBody>
        </p:sp>
        <p:sp>
          <p:nvSpPr>
            <p:cNvPr id="8" name="Freeform 6"/>
            <p:cNvSpPr>
              <a:spLocks/>
            </p:cNvSpPr>
            <p:nvPr userDrawn="1"/>
          </p:nvSpPr>
          <p:spPr bwMode="auto">
            <a:xfrm>
              <a:off x="5122" y="3965"/>
              <a:ext cx="555" cy="194"/>
            </a:xfrm>
            <a:custGeom>
              <a:avLst/>
              <a:gdLst>
                <a:gd name="T0" fmla="*/ 0 w 555"/>
                <a:gd name="T1" fmla="*/ 194 h 194"/>
                <a:gd name="T2" fmla="*/ 156 w 555"/>
                <a:gd name="T3" fmla="*/ 194 h 194"/>
                <a:gd name="T4" fmla="*/ 189 w 555"/>
                <a:gd name="T5" fmla="*/ 116 h 194"/>
                <a:gd name="T6" fmla="*/ 343 w 555"/>
                <a:gd name="T7" fmla="*/ 116 h 194"/>
                <a:gd name="T8" fmla="*/ 310 w 555"/>
                <a:gd name="T9" fmla="*/ 194 h 194"/>
                <a:gd name="T10" fmla="*/ 468 w 555"/>
                <a:gd name="T11" fmla="*/ 194 h 194"/>
                <a:gd name="T12" fmla="*/ 555 w 555"/>
                <a:gd name="T13" fmla="*/ 0 h 194"/>
                <a:gd name="T14" fmla="*/ 395 w 555"/>
                <a:gd name="T15" fmla="*/ 0 h 194"/>
                <a:gd name="T16" fmla="*/ 366 w 555"/>
                <a:gd name="T17" fmla="*/ 66 h 194"/>
                <a:gd name="T18" fmla="*/ 213 w 555"/>
                <a:gd name="T19" fmla="*/ 66 h 194"/>
                <a:gd name="T20" fmla="*/ 241 w 555"/>
                <a:gd name="T21" fmla="*/ 0 h 194"/>
                <a:gd name="T22" fmla="*/ 85 w 555"/>
                <a:gd name="T23" fmla="*/ 0 h 194"/>
                <a:gd name="T24" fmla="*/ 0 w 555"/>
                <a:gd name="T25" fmla="*/ 194 h 19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555" h="194">
                  <a:moveTo>
                    <a:pt x="0" y="194"/>
                  </a:moveTo>
                  <a:lnTo>
                    <a:pt x="156" y="194"/>
                  </a:lnTo>
                  <a:lnTo>
                    <a:pt x="189" y="116"/>
                  </a:lnTo>
                  <a:lnTo>
                    <a:pt x="343" y="116"/>
                  </a:lnTo>
                  <a:lnTo>
                    <a:pt x="310" y="194"/>
                  </a:lnTo>
                  <a:lnTo>
                    <a:pt x="468" y="194"/>
                  </a:lnTo>
                  <a:lnTo>
                    <a:pt x="555" y="0"/>
                  </a:lnTo>
                  <a:lnTo>
                    <a:pt x="395" y="0"/>
                  </a:lnTo>
                  <a:lnTo>
                    <a:pt x="366" y="66"/>
                  </a:lnTo>
                  <a:lnTo>
                    <a:pt x="213" y="66"/>
                  </a:lnTo>
                  <a:lnTo>
                    <a:pt x="241" y="0"/>
                  </a:lnTo>
                  <a:lnTo>
                    <a:pt x="85" y="0"/>
                  </a:lnTo>
                  <a:lnTo>
                    <a:pt x="0" y="194"/>
                  </a:lnTo>
                  <a:close/>
                </a:path>
              </a:pathLst>
            </a:custGeom>
            <a:solidFill>
              <a:srgbClr val="0052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3600" dirty="0">
                <a:solidFill>
                  <a:prstClr val="black"/>
                </a:solidFill>
              </a:endParaRPr>
            </a:p>
          </p:txBody>
        </p:sp>
        <p:sp>
          <p:nvSpPr>
            <p:cNvPr id="9" name="Freeform 7"/>
            <p:cNvSpPr>
              <a:spLocks/>
            </p:cNvSpPr>
            <p:nvPr userDrawn="1"/>
          </p:nvSpPr>
          <p:spPr bwMode="auto">
            <a:xfrm>
              <a:off x="5649" y="3949"/>
              <a:ext cx="524" cy="222"/>
            </a:xfrm>
            <a:custGeom>
              <a:avLst/>
              <a:gdLst>
                <a:gd name="T0" fmla="*/ 153055 w 222"/>
                <a:gd name="T1" fmla="*/ 34001 h 94"/>
                <a:gd name="T2" fmla="*/ 213927 w 222"/>
                <a:gd name="T3" fmla="*/ 34001 h 94"/>
                <a:gd name="T4" fmla="*/ 175531 w 222"/>
                <a:gd name="T5" fmla="*/ 7770 h 94"/>
                <a:gd name="T6" fmla="*/ 32677 w 222"/>
                <a:gd name="T7" fmla="*/ 24106 h 94"/>
                <a:gd name="T8" fmla="*/ 29733 w 222"/>
                <a:gd name="T9" fmla="*/ 79488 h 94"/>
                <a:gd name="T10" fmla="*/ 147350 w 222"/>
                <a:gd name="T11" fmla="*/ 83961 h 94"/>
                <a:gd name="T12" fmla="*/ 201263 w 222"/>
                <a:gd name="T13" fmla="*/ 59881 h 94"/>
                <a:gd name="T14" fmla="*/ 139549 w 222"/>
                <a:gd name="T15" fmla="*/ 59881 h 94"/>
                <a:gd name="T16" fmla="*/ 108952 w 222"/>
                <a:gd name="T17" fmla="*/ 69592 h 94"/>
                <a:gd name="T18" fmla="*/ 75893 w 222"/>
                <a:gd name="T19" fmla="*/ 46355 h 94"/>
                <a:gd name="T20" fmla="*/ 121249 w 222"/>
                <a:gd name="T21" fmla="*/ 24106 h 94"/>
                <a:gd name="T22" fmla="*/ 153055 w 222"/>
                <a:gd name="T23" fmla="*/ 34001 h 9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22" h="94">
                  <a:moveTo>
                    <a:pt x="159" y="35"/>
                  </a:moveTo>
                  <a:cubicBezTo>
                    <a:pt x="222" y="35"/>
                    <a:pt x="222" y="35"/>
                    <a:pt x="222" y="35"/>
                  </a:cubicBezTo>
                  <a:cubicBezTo>
                    <a:pt x="221" y="21"/>
                    <a:pt x="208" y="12"/>
                    <a:pt x="182" y="8"/>
                  </a:cubicBezTo>
                  <a:cubicBezTo>
                    <a:pt x="130" y="0"/>
                    <a:pt x="74" y="3"/>
                    <a:pt x="34" y="25"/>
                  </a:cubicBezTo>
                  <a:cubicBezTo>
                    <a:pt x="2" y="43"/>
                    <a:pt x="0" y="69"/>
                    <a:pt x="31" y="82"/>
                  </a:cubicBezTo>
                  <a:cubicBezTo>
                    <a:pt x="58" y="93"/>
                    <a:pt x="113" y="94"/>
                    <a:pt x="153" y="87"/>
                  </a:cubicBezTo>
                  <a:cubicBezTo>
                    <a:pt x="179" y="83"/>
                    <a:pt x="198" y="74"/>
                    <a:pt x="209" y="62"/>
                  </a:cubicBezTo>
                  <a:cubicBezTo>
                    <a:pt x="145" y="62"/>
                    <a:pt x="145" y="62"/>
                    <a:pt x="145" y="62"/>
                  </a:cubicBezTo>
                  <a:cubicBezTo>
                    <a:pt x="137" y="68"/>
                    <a:pt x="126" y="71"/>
                    <a:pt x="113" y="72"/>
                  </a:cubicBezTo>
                  <a:cubicBezTo>
                    <a:pt x="77" y="72"/>
                    <a:pt x="72" y="61"/>
                    <a:pt x="79" y="48"/>
                  </a:cubicBezTo>
                  <a:cubicBezTo>
                    <a:pt x="86" y="34"/>
                    <a:pt x="102" y="25"/>
                    <a:pt x="126" y="25"/>
                  </a:cubicBezTo>
                  <a:cubicBezTo>
                    <a:pt x="145" y="24"/>
                    <a:pt x="154" y="28"/>
                    <a:pt x="159" y="35"/>
                  </a:cubicBezTo>
                  <a:close/>
                </a:path>
              </a:pathLst>
            </a:custGeom>
            <a:solidFill>
              <a:srgbClr val="0052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3600" dirty="0">
                <a:solidFill>
                  <a:prstClr val="black"/>
                </a:solidFill>
              </a:endParaRPr>
            </a:p>
          </p:txBody>
        </p:sp>
        <p:sp>
          <p:nvSpPr>
            <p:cNvPr id="10" name="Freeform 8"/>
            <p:cNvSpPr>
              <a:spLocks/>
            </p:cNvSpPr>
            <p:nvPr userDrawn="1"/>
          </p:nvSpPr>
          <p:spPr bwMode="auto">
            <a:xfrm>
              <a:off x="6162" y="3965"/>
              <a:ext cx="403" cy="194"/>
            </a:xfrm>
            <a:custGeom>
              <a:avLst/>
              <a:gdLst>
                <a:gd name="T0" fmla="*/ 248 w 403"/>
                <a:gd name="T1" fmla="*/ 0 h 194"/>
                <a:gd name="T2" fmla="*/ 181 w 403"/>
                <a:gd name="T3" fmla="*/ 146 h 194"/>
                <a:gd name="T4" fmla="*/ 403 w 403"/>
                <a:gd name="T5" fmla="*/ 146 h 194"/>
                <a:gd name="T6" fmla="*/ 385 w 403"/>
                <a:gd name="T7" fmla="*/ 194 h 194"/>
                <a:gd name="T8" fmla="*/ 0 w 403"/>
                <a:gd name="T9" fmla="*/ 194 h 194"/>
                <a:gd name="T10" fmla="*/ 87 w 403"/>
                <a:gd name="T11" fmla="*/ 0 h 194"/>
                <a:gd name="T12" fmla="*/ 248 w 403"/>
                <a:gd name="T13" fmla="*/ 0 h 19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03" h="194">
                  <a:moveTo>
                    <a:pt x="248" y="0"/>
                  </a:moveTo>
                  <a:lnTo>
                    <a:pt x="181" y="146"/>
                  </a:lnTo>
                  <a:lnTo>
                    <a:pt x="403" y="146"/>
                  </a:lnTo>
                  <a:lnTo>
                    <a:pt x="385" y="194"/>
                  </a:lnTo>
                  <a:lnTo>
                    <a:pt x="0" y="194"/>
                  </a:lnTo>
                  <a:lnTo>
                    <a:pt x="87" y="0"/>
                  </a:lnTo>
                  <a:lnTo>
                    <a:pt x="248" y="0"/>
                  </a:lnTo>
                  <a:close/>
                </a:path>
              </a:pathLst>
            </a:custGeom>
            <a:solidFill>
              <a:srgbClr val="0052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3600" dirty="0">
                <a:solidFill>
                  <a:prstClr val="black"/>
                </a:solidFill>
              </a:endParaRPr>
            </a:p>
          </p:txBody>
        </p:sp>
      </p:grpSp>
      <p:sp>
        <p:nvSpPr>
          <p:cNvPr id="1433603" name="Rectangle 3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301752" y="4940423"/>
            <a:ext cx="8540496" cy="829468"/>
          </a:xfrm>
        </p:spPr>
        <p:txBody>
          <a:bodyPr lIns="91396" rIns="91396"/>
          <a:lstStyle>
            <a:lvl1pPr>
              <a:lnSpc>
                <a:spcPct val="125000"/>
              </a:lnSpc>
              <a:defRPr sz="2400" b="1">
                <a:solidFill>
                  <a:srgbClr val="00529B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33605" name="Rectangle 5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01752" y="5769895"/>
            <a:ext cx="8540496" cy="554709"/>
          </a:xfrm>
        </p:spPr>
        <p:txBody>
          <a:bodyPr/>
          <a:lstStyle>
            <a:lvl1pPr marL="0" indent="0">
              <a:buFont typeface="Wingdings 2" pitchFamily="18" charset="2"/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338737257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41293251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14278869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7544512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4591013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Rectangle 6"/>
          <p:cNvSpPr>
            <a:spLocks noChangeArrowheads="1"/>
          </p:cNvSpPr>
          <p:nvPr userDrawn="1"/>
        </p:nvSpPr>
        <p:spPr bwMode="auto">
          <a:xfrm>
            <a:off x="0" y="1"/>
            <a:ext cx="9144000" cy="6856413"/>
          </a:xfrm>
          <a:prstGeom prst="rect">
            <a:avLst/>
          </a:prstGeom>
          <a:solidFill>
            <a:srgbClr val="0E67B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96" tIns="45700" rIns="91396" bIns="4570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3600" dirty="0">
              <a:solidFill>
                <a:prstClr val="black"/>
              </a:solidFill>
            </a:endParaRPr>
          </a:p>
        </p:txBody>
      </p:sp>
      <p:grpSp>
        <p:nvGrpSpPr>
          <p:cNvPr id="2" name="Group 82"/>
          <p:cNvGrpSpPr>
            <a:grpSpLocks/>
          </p:cNvGrpSpPr>
          <p:nvPr userDrawn="1"/>
        </p:nvGrpSpPr>
        <p:grpSpPr bwMode="auto">
          <a:xfrm>
            <a:off x="3533776" y="5853113"/>
            <a:ext cx="2144713" cy="438150"/>
            <a:chOff x="3533775" y="5853113"/>
            <a:chExt cx="2144713" cy="438150"/>
          </a:xfrm>
        </p:grpSpPr>
        <p:sp>
          <p:nvSpPr>
            <p:cNvPr id="176" name="Freeform 74"/>
            <p:cNvSpPr>
              <a:spLocks/>
            </p:cNvSpPr>
            <p:nvPr userDrawn="1"/>
          </p:nvSpPr>
          <p:spPr bwMode="auto">
            <a:xfrm>
              <a:off x="4043363" y="5999163"/>
              <a:ext cx="187325" cy="149225"/>
            </a:xfrm>
            <a:custGeom>
              <a:avLst/>
              <a:gdLst>
                <a:gd name="T0" fmla="*/ 587910146 w 60"/>
                <a:gd name="T1" fmla="*/ 0 h 47"/>
                <a:gd name="T2" fmla="*/ 450732049 w 60"/>
                <a:gd name="T3" fmla="*/ 470671525 h 47"/>
                <a:gd name="T4" fmla="*/ 382143000 w 60"/>
                <a:gd name="T5" fmla="*/ 470671525 h 47"/>
                <a:gd name="T6" fmla="*/ 313550829 w 60"/>
                <a:gd name="T7" fmla="*/ 230327200 h 47"/>
                <a:gd name="T8" fmla="*/ 293956634 w 60"/>
                <a:gd name="T9" fmla="*/ 140198475 h 47"/>
                <a:gd name="T10" fmla="*/ 293956634 w 60"/>
                <a:gd name="T11" fmla="*/ 140198475 h 47"/>
                <a:gd name="T12" fmla="*/ 274359317 w 60"/>
                <a:gd name="T13" fmla="*/ 230327200 h 47"/>
                <a:gd name="T14" fmla="*/ 205767146 w 60"/>
                <a:gd name="T15" fmla="*/ 470671525 h 47"/>
                <a:gd name="T16" fmla="*/ 137178098 w 60"/>
                <a:gd name="T17" fmla="*/ 470671525 h 47"/>
                <a:gd name="T18" fmla="*/ 0 w 60"/>
                <a:gd name="T19" fmla="*/ 0 h 47"/>
                <a:gd name="T20" fmla="*/ 78389268 w 60"/>
                <a:gd name="T21" fmla="*/ 0 h 47"/>
                <a:gd name="T22" fmla="*/ 156775415 w 60"/>
                <a:gd name="T23" fmla="*/ 280400125 h 47"/>
                <a:gd name="T24" fmla="*/ 166575634 w 60"/>
                <a:gd name="T25" fmla="*/ 360514900 h 47"/>
                <a:gd name="T26" fmla="*/ 166575634 w 60"/>
                <a:gd name="T27" fmla="*/ 360514900 h 47"/>
                <a:gd name="T28" fmla="*/ 186172951 w 60"/>
                <a:gd name="T29" fmla="*/ 280400125 h 47"/>
                <a:gd name="T30" fmla="*/ 264559098 w 60"/>
                <a:gd name="T31" fmla="*/ 50072925 h 47"/>
                <a:gd name="T32" fmla="*/ 323351049 w 60"/>
                <a:gd name="T33" fmla="*/ 50072925 h 47"/>
                <a:gd name="T34" fmla="*/ 391940098 w 60"/>
                <a:gd name="T35" fmla="*/ 280400125 h 47"/>
                <a:gd name="T36" fmla="*/ 411537415 w 60"/>
                <a:gd name="T37" fmla="*/ 360514900 h 47"/>
                <a:gd name="T38" fmla="*/ 411537415 w 60"/>
                <a:gd name="T39" fmla="*/ 360514900 h 47"/>
                <a:gd name="T40" fmla="*/ 431134732 w 60"/>
                <a:gd name="T41" fmla="*/ 280400125 h 47"/>
                <a:gd name="T42" fmla="*/ 509520878 w 60"/>
                <a:gd name="T43" fmla="*/ 0 h 47"/>
                <a:gd name="T44" fmla="*/ 587910146 w 60"/>
                <a:gd name="T45" fmla="*/ 0 h 47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60" h="47">
                  <a:moveTo>
                    <a:pt x="60" y="0"/>
                  </a:moveTo>
                  <a:cubicBezTo>
                    <a:pt x="46" y="47"/>
                    <a:pt x="46" y="47"/>
                    <a:pt x="46" y="47"/>
                  </a:cubicBezTo>
                  <a:cubicBezTo>
                    <a:pt x="39" y="47"/>
                    <a:pt x="39" y="47"/>
                    <a:pt x="39" y="47"/>
                  </a:cubicBezTo>
                  <a:cubicBezTo>
                    <a:pt x="32" y="23"/>
                    <a:pt x="32" y="23"/>
                    <a:pt x="32" y="23"/>
                  </a:cubicBezTo>
                  <a:cubicBezTo>
                    <a:pt x="30" y="17"/>
                    <a:pt x="30" y="14"/>
                    <a:pt x="30" y="14"/>
                  </a:cubicBezTo>
                  <a:cubicBezTo>
                    <a:pt x="30" y="14"/>
                    <a:pt x="30" y="14"/>
                    <a:pt x="30" y="14"/>
                  </a:cubicBezTo>
                  <a:cubicBezTo>
                    <a:pt x="30" y="14"/>
                    <a:pt x="29" y="17"/>
                    <a:pt x="28" y="23"/>
                  </a:cubicBezTo>
                  <a:cubicBezTo>
                    <a:pt x="21" y="47"/>
                    <a:pt x="21" y="47"/>
                    <a:pt x="21" y="47"/>
                  </a:cubicBezTo>
                  <a:cubicBezTo>
                    <a:pt x="14" y="47"/>
                    <a:pt x="14" y="47"/>
                    <a:pt x="14" y="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7" y="32"/>
                    <a:pt x="17" y="36"/>
                    <a:pt x="17" y="36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7" y="36"/>
                    <a:pt x="18" y="32"/>
                    <a:pt x="19" y="28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33" y="5"/>
                    <a:pt x="33" y="5"/>
                    <a:pt x="33" y="5"/>
                  </a:cubicBezTo>
                  <a:cubicBezTo>
                    <a:pt x="40" y="28"/>
                    <a:pt x="40" y="28"/>
                    <a:pt x="40" y="28"/>
                  </a:cubicBezTo>
                  <a:cubicBezTo>
                    <a:pt x="42" y="32"/>
                    <a:pt x="42" y="36"/>
                    <a:pt x="42" y="36"/>
                  </a:cubicBezTo>
                  <a:cubicBezTo>
                    <a:pt x="42" y="36"/>
                    <a:pt x="42" y="36"/>
                    <a:pt x="42" y="36"/>
                  </a:cubicBezTo>
                  <a:cubicBezTo>
                    <a:pt x="42" y="36"/>
                    <a:pt x="43" y="32"/>
                    <a:pt x="44" y="28"/>
                  </a:cubicBezTo>
                  <a:cubicBezTo>
                    <a:pt x="52" y="0"/>
                    <a:pt x="52" y="0"/>
                    <a:pt x="52" y="0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3600" dirty="0">
                <a:solidFill>
                  <a:prstClr val="black"/>
                </a:solidFill>
              </a:endParaRPr>
            </a:p>
          </p:txBody>
        </p:sp>
        <p:sp>
          <p:nvSpPr>
            <p:cNvPr id="177" name="Freeform 75"/>
            <p:cNvSpPr>
              <a:spLocks noEditPoints="1"/>
            </p:cNvSpPr>
            <p:nvPr userDrawn="1"/>
          </p:nvSpPr>
          <p:spPr bwMode="auto">
            <a:xfrm>
              <a:off x="4219575" y="5999163"/>
              <a:ext cx="136525" cy="149225"/>
            </a:xfrm>
            <a:custGeom>
              <a:avLst/>
              <a:gdLst>
                <a:gd name="T0" fmla="*/ 321865625 w 43"/>
                <a:gd name="T1" fmla="*/ 360514900 h 47"/>
                <a:gd name="T2" fmla="*/ 120697625 w 43"/>
                <a:gd name="T3" fmla="*/ 360514900 h 47"/>
                <a:gd name="T4" fmla="*/ 80467200 w 43"/>
                <a:gd name="T5" fmla="*/ 470671525 h 47"/>
                <a:gd name="T6" fmla="*/ 0 w 43"/>
                <a:gd name="T7" fmla="*/ 470671525 h 47"/>
                <a:gd name="T8" fmla="*/ 181048025 w 43"/>
                <a:gd name="T9" fmla="*/ 0 h 47"/>
                <a:gd name="T10" fmla="*/ 251456825 w 43"/>
                <a:gd name="T11" fmla="*/ 0 h 47"/>
                <a:gd name="T12" fmla="*/ 432504850 w 43"/>
                <a:gd name="T13" fmla="*/ 470671525 h 47"/>
                <a:gd name="T14" fmla="*/ 352037650 w 43"/>
                <a:gd name="T15" fmla="*/ 470671525 h 47"/>
                <a:gd name="T16" fmla="*/ 321865625 w 43"/>
                <a:gd name="T17" fmla="*/ 360514900 h 47"/>
                <a:gd name="T18" fmla="*/ 291690425 w 43"/>
                <a:gd name="T19" fmla="*/ 290414075 h 47"/>
                <a:gd name="T20" fmla="*/ 241398425 w 43"/>
                <a:gd name="T21" fmla="*/ 140198475 h 47"/>
                <a:gd name="T22" fmla="*/ 221281625 w 43"/>
                <a:gd name="T23" fmla="*/ 80114775 h 47"/>
                <a:gd name="T24" fmla="*/ 221281625 w 43"/>
                <a:gd name="T25" fmla="*/ 80114775 h 47"/>
                <a:gd name="T26" fmla="*/ 201164825 w 43"/>
                <a:gd name="T27" fmla="*/ 140198475 h 47"/>
                <a:gd name="T28" fmla="*/ 140814425 w 43"/>
                <a:gd name="T29" fmla="*/ 290414075 h 47"/>
                <a:gd name="T30" fmla="*/ 291690425 w 43"/>
                <a:gd name="T31" fmla="*/ 290414075 h 47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43" h="47">
                  <a:moveTo>
                    <a:pt x="32" y="36"/>
                  </a:moveTo>
                  <a:cubicBezTo>
                    <a:pt x="12" y="36"/>
                    <a:pt x="12" y="36"/>
                    <a:pt x="12" y="36"/>
                  </a:cubicBezTo>
                  <a:cubicBezTo>
                    <a:pt x="8" y="47"/>
                    <a:pt x="8" y="47"/>
                    <a:pt x="8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43" y="47"/>
                    <a:pt x="43" y="47"/>
                    <a:pt x="43" y="47"/>
                  </a:cubicBezTo>
                  <a:cubicBezTo>
                    <a:pt x="35" y="47"/>
                    <a:pt x="35" y="47"/>
                    <a:pt x="35" y="47"/>
                  </a:cubicBezTo>
                  <a:lnTo>
                    <a:pt x="32" y="36"/>
                  </a:lnTo>
                  <a:close/>
                  <a:moveTo>
                    <a:pt x="29" y="29"/>
                  </a:moveTo>
                  <a:cubicBezTo>
                    <a:pt x="24" y="14"/>
                    <a:pt x="24" y="14"/>
                    <a:pt x="24" y="14"/>
                  </a:cubicBezTo>
                  <a:cubicBezTo>
                    <a:pt x="23" y="11"/>
                    <a:pt x="22" y="8"/>
                    <a:pt x="22" y="8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2" y="8"/>
                    <a:pt x="21" y="11"/>
                    <a:pt x="20" y="14"/>
                  </a:cubicBezTo>
                  <a:cubicBezTo>
                    <a:pt x="14" y="29"/>
                    <a:pt x="14" y="29"/>
                    <a:pt x="14" y="29"/>
                  </a:cubicBezTo>
                  <a:lnTo>
                    <a:pt x="29" y="2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3600" dirty="0">
                <a:solidFill>
                  <a:prstClr val="black"/>
                </a:solidFill>
              </a:endParaRPr>
            </a:p>
          </p:txBody>
        </p:sp>
        <p:sp>
          <p:nvSpPr>
            <p:cNvPr id="178" name="Freeform 76"/>
            <p:cNvSpPr>
              <a:spLocks/>
            </p:cNvSpPr>
            <p:nvPr userDrawn="1"/>
          </p:nvSpPr>
          <p:spPr bwMode="auto">
            <a:xfrm>
              <a:off x="4346575" y="5999163"/>
              <a:ext cx="109538" cy="149225"/>
            </a:xfrm>
            <a:custGeom>
              <a:avLst/>
              <a:gdLst>
                <a:gd name="T0" fmla="*/ 146289335 w 82"/>
                <a:gd name="T1" fmla="*/ 0 h 111"/>
                <a:gd name="T2" fmla="*/ 146289335 w 82"/>
                <a:gd name="T3" fmla="*/ 25135674 h 111"/>
                <a:gd name="T4" fmla="*/ 87416667 w 82"/>
                <a:gd name="T5" fmla="*/ 25135674 h 111"/>
                <a:gd name="T6" fmla="*/ 87416667 w 82"/>
                <a:gd name="T7" fmla="*/ 199293348 h 111"/>
                <a:gd name="T8" fmla="*/ 58872668 w 82"/>
                <a:gd name="T9" fmla="*/ 199293348 h 111"/>
                <a:gd name="T10" fmla="*/ 58872668 w 82"/>
                <a:gd name="T11" fmla="*/ 25135674 h 111"/>
                <a:gd name="T12" fmla="*/ 0 w 82"/>
                <a:gd name="T13" fmla="*/ 25135674 h 111"/>
                <a:gd name="T14" fmla="*/ 0 w 82"/>
                <a:gd name="T15" fmla="*/ 0 h 111"/>
                <a:gd name="T16" fmla="*/ 146289335 w 82"/>
                <a:gd name="T17" fmla="*/ 0 h 11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82" h="111">
                  <a:moveTo>
                    <a:pt x="82" y="0"/>
                  </a:moveTo>
                  <a:lnTo>
                    <a:pt x="82" y="14"/>
                  </a:lnTo>
                  <a:lnTo>
                    <a:pt x="49" y="14"/>
                  </a:lnTo>
                  <a:lnTo>
                    <a:pt x="49" y="111"/>
                  </a:lnTo>
                  <a:lnTo>
                    <a:pt x="33" y="111"/>
                  </a:lnTo>
                  <a:lnTo>
                    <a:pt x="33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3600" dirty="0">
                <a:solidFill>
                  <a:prstClr val="black"/>
                </a:solidFill>
              </a:endParaRPr>
            </a:p>
          </p:txBody>
        </p:sp>
        <p:sp>
          <p:nvSpPr>
            <p:cNvPr id="179" name="Freeform 77"/>
            <p:cNvSpPr>
              <a:spLocks/>
            </p:cNvSpPr>
            <p:nvPr userDrawn="1"/>
          </p:nvSpPr>
          <p:spPr bwMode="auto">
            <a:xfrm>
              <a:off x="4462463" y="5995988"/>
              <a:ext cx="131762" cy="153987"/>
            </a:xfrm>
            <a:custGeom>
              <a:avLst/>
              <a:gdLst>
                <a:gd name="T0" fmla="*/ 335776634 w 42"/>
                <a:gd name="T1" fmla="*/ 139100542 h 49"/>
                <a:gd name="T2" fmla="*/ 217266126 w 42"/>
                <a:gd name="T3" fmla="*/ 69548700 h 49"/>
                <a:gd name="T4" fmla="*/ 79007005 w 42"/>
                <a:gd name="T5" fmla="*/ 238456726 h 49"/>
                <a:gd name="T6" fmla="*/ 217266126 w 42"/>
                <a:gd name="T7" fmla="*/ 407364752 h 49"/>
                <a:gd name="T8" fmla="*/ 345652509 w 42"/>
                <a:gd name="T9" fmla="*/ 327879177 h 49"/>
                <a:gd name="T10" fmla="*/ 414783639 w 42"/>
                <a:gd name="T11" fmla="*/ 347749785 h 49"/>
                <a:gd name="T12" fmla="*/ 217266126 w 42"/>
                <a:gd name="T13" fmla="*/ 486850327 h 49"/>
                <a:gd name="T14" fmla="*/ 0 w 42"/>
                <a:gd name="T15" fmla="*/ 238456726 h 49"/>
                <a:gd name="T16" fmla="*/ 217266126 w 42"/>
                <a:gd name="T17" fmla="*/ 0 h 49"/>
                <a:gd name="T18" fmla="*/ 404907763 w 42"/>
                <a:gd name="T19" fmla="*/ 119229934 h 49"/>
                <a:gd name="T20" fmla="*/ 335776634 w 42"/>
                <a:gd name="T21" fmla="*/ 139100542 h 4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42" h="49">
                  <a:moveTo>
                    <a:pt x="34" y="14"/>
                  </a:moveTo>
                  <a:cubicBezTo>
                    <a:pt x="32" y="9"/>
                    <a:pt x="27" y="7"/>
                    <a:pt x="22" y="7"/>
                  </a:cubicBezTo>
                  <a:cubicBezTo>
                    <a:pt x="14" y="7"/>
                    <a:pt x="8" y="13"/>
                    <a:pt x="8" y="24"/>
                  </a:cubicBezTo>
                  <a:cubicBezTo>
                    <a:pt x="8" y="35"/>
                    <a:pt x="14" y="41"/>
                    <a:pt x="22" y="41"/>
                  </a:cubicBezTo>
                  <a:cubicBezTo>
                    <a:pt x="28" y="41"/>
                    <a:pt x="33" y="38"/>
                    <a:pt x="35" y="33"/>
                  </a:cubicBezTo>
                  <a:cubicBezTo>
                    <a:pt x="42" y="35"/>
                    <a:pt x="42" y="35"/>
                    <a:pt x="42" y="35"/>
                  </a:cubicBezTo>
                  <a:cubicBezTo>
                    <a:pt x="39" y="43"/>
                    <a:pt x="31" y="49"/>
                    <a:pt x="22" y="49"/>
                  </a:cubicBezTo>
                  <a:cubicBezTo>
                    <a:pt x="10" y="49"/>
                    <a:pt x="0" y="39"/>
                    <a:pt x="0" y="24"/>
                  </a:cubicBezTo>
                  <a:cubicBezTo>
                    <a:pt x="0" y="9"/>
                    <a:pt x="10" y="0"/>
                    <a:pt x="22" y="0"/>
                  </a:cubicBezTo>
                  <a:cubicBezTo>
                    <a:pt x="31" y="0"/>
                    <a:pt x="38" y="4"/>
                    <a:pt x="41" y="12"/>
                  </a:cubicBezTo>
                  <a:lnTo>
                    <a:pt x="34" y="1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3600" dirty="0">
                <a:solidFill>
                  <a:prstClr val="black"/>
                </a:solidFill>
              </a:endParaRPr>
            </a:p>
          </p:txBody>
        </p:sp>
        <p:sp>
          <p:nvSpPr>
            <p:cNvPr id="180" name="Freeform 78"/>
            <p:cNvSpPr>
              <a:spLocks/>
            </p:cNvSpPr>
            <p:nvPr userDrawn="1"/>
          </p:nvSpPr>
          <p:spPr bwMode="auto">
            <a:xfrm>
              <a:off x="4618038" y="5999163"/>
              <a:ext cx="109537" cy="149225"/>
            </a:xfrm>
            <a:custGeom>
              <a:avLst/>
              <a:gdLst>
                <a:gd name="T0" fmla="*/ 146287999 w 82"/>
                <a:gd name="T1" fmla="*/ 0 h 111"/>
                <a:gd name="T2" fmla="*/ 146287999 w 82"/>
                <a:gd name="T3" fmla="*/ 199293348 h 111"/>
                <a:gd name="T4" fmla="*/ 114176293 w 82"/>
                <a:gd name="T5" fmla="*/ 199293348 h 111"/>
                <a:gd name="T6" fmla="*/ 114176293 w 82"/>
                <a:gd name="T7" fmla="*/ 109521739 h 111"/>
                <a:gd name="T8" fmla="*/ 28543739 w 82"/>
                <a:gd name="T9" fmla="*/ 109521739 h 111"/>
                <a:gd name="T10" fmla="*/ 28543739 w 82"/>
                <a:gd name="T11" fmla="*/ 199293348 h 111"/>
                <a:gd name="T12" fmla="*/ 0 w 82"/>
                <a:gd name="T13" fmla="*/ 199293348 h 111"/>
                <a:gd name="T14" fmla="*/ 0 w 82"/>
                <a:gd name="T15" fmla="*/ 0 h 111"/>
                <a:gd name="T16" fmla="*/ 28543739 w 82"/>
                <a:gd name="T17" fmla="*/ 0 h 111"/>
                <a:gd name="T18" fmla="*/ 28543739 w 82"/>
                <a:gd name="T19" fmla="*/ 80795255 h 111"/>
                <a:gd name="T20" fmla="*/ 114176293 w 82"/>
                <a:gd name="T21" fmla="*/ 80795255 h 111"/>
                <a:gd name="T22" fmla="*/ 114176293 w 82"/>
                <a:gd name="T23" fmla="*/ 0 h 111"/>
                <a:gd name="T24" fmla="*/ 146287999 w 82"/>
                <a:gd name="T25" fmla="*/ 0 h 11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82" h="111">
                  <a:moveTo>
                    <a:pt x="82" y="0"/>
                  </a:moveTo>
                  <a:lnTo>
                    <a:pt x="82" y="111"/>
                  </a:lnTo>
                  <a:lnTo>
                    <a:pt x="64" y="111"/>
                  </a:lnTo>
                  <a:lnTo>
                    <a:pt x="64" y="61"/>
                  </a:lnTo>
                  <a:lnTo>
                    <a:pt x="16" y="61"/>
                  </a:lnTo>
                  <a:lnTo>
                    <a:pt x="16" y="111"/>
                  </a:lnTo>
                  <a:lnTo>
                    <a:pt x="0" y="111"/>
                  </a:lnTo>
                  <a:lnTo>
                    <a:pt x="0" y="0"/>
                  </a:lnTo>
                  <a:lnTo>
                    <a:pt x="16" y="0"/>
                  </a:lnTo>
                  <a:lnTo>
                    <a:pt x="16" y="45"/>
                  </a:lnTo>
                  <a:lnTo>
                    <a:pt x="64" y="45"/>
                  </a:lnTo>
                  <a:lnTo>
                    <a:pt x="64" y="0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3600" dirty="0">
                <a:solidFill>
                  <a:prstClr val="black"/>
                </a:solidFill>
              </a:endParaRPr>
            </a:p>
          </p:txBody>
        </p:sp>
        <p:sp>
          <p:nvSpPr>
            <p:cNvPr id="181" name="Freeform 79"/>
            <p:cNvSpPr>
              <a:spLocks/>
            </p:cNvSpPr>
            <p:nvPr userDrawn="1"/>
          </p:nvSpPr>
          <p:spPr bwMode="auto">
            <a:xfrm>
              <a:off x="4795838" y="5999163"/>
              <a:ext cx="111125" cy="149225"/>
            </a:xfrm>
            <a:custGeom>
              <a:avLst/>
              <a:gdLst>
                <a:gd name="T0" fmla="*/ 148408107 w 83"/>
                <a:gd name="T1" fmla="*/ 0 h 111"/>
                <a:gd name="T2" fmla="*/ 148408107 w 83"/>
                <a:gd name="T3" fmla="*/ 25135674 h 111"/>
                <a:gd name="T4" fmla="*/ 89402071 w 83"/>
                <a:gd name="T5" fmla="*/ 25135674 h 111"/>
                <a:gd name="T6" fmla="*/ 89402071 w 83"/>
                <a:gd name="T7" fmla="*/ 199293348 h 111"/>
                <a:gd name="T8" fmla="*/ 59006036 w 83"/>
                <a:gd name="T9" fmla="*/ 199293348 h 111"/>
                <a:gd name="T10" fmla="*/ 59006036 w 83"/>
                <a:gd name="T11" fmla="*/ 25135674 h 111"/>
                <a:gd name="T12" fmla="*/ 0 w 83"/>
                <a:gd name="T13" fmla="*/ 25135674 h 111"/>
                <a:gd name="T14" fmla="*/ 0 w 83"/>
                <a:gd name="T15" fmla="*/ 0 h 111"/>
                <a:gd name="T16" fmla="*/ 148408107 w 83"/>
                <a:gd name="T17" fmla="*/ 0 h 11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83" h="111">
                  <a:moveTo>
                    <a:pt x="83" y="0"/>
                  </a:moveTo>
                  <a:lnTo>
                    <a:pt x="83" y="14"/>
                  </a:lnTo>
                  <a:lnTo>
                    <a:pt x="50" y="14"/>
                  </a:lnTo>
                  <a:lnTo>
                    <a:pt x="50" y="111"/>
                  </a:lnTo>
                  <a:lnTo>
                    <a:pt x="33" y="111"/>
                  </a:lnTo>
                  <a:lnTo>
                    <a:pt x="33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3600" dirty="0">
                <a:solidFill>
                  <a:prstClr val="black"/>
                </a:solidFill>
              </a:endParaRPr>
            </a:p>
          </p:txBody>
        </p:sp>
        <p:sp>
          <p:nvSpPr>
            <p:cNvPr id="182" name="Freeform 80"/>
            <p:cNvSpPr>
              <a:spLocks/>
            </p:cNvSpPr>
            <p:nvPr userDrawn="1"/>
          </p:nvSpPr>
          <p:spPr bwMode="auto">
            <a:xfrm>
              <a:off x="4929188" y="5999163"/>
              <a:ext cx="109537" cy="149225"/>
            </a:xfrm>
            <a:custGeom>
              <a:avLst/>
              <a:gdLst>
                <a:gd name="T0" fmla="*/ 146287999 w 82"/>
                <a:gd name="T1" fmla="*/ 0 h 111"/>
                <a:gd name="T2" fmla="*/ 146287999 w 82"/>
                <a:gd name="T3" fmla="*/ 199293348 h 111"/>
                <a:gd name="T4" fmla="*/ 112391641 w 82"/>
                <a:gd name="T5" fmla="*/ 199293348 h 111"/>
                <a:gd name="T6" fmla="*/ 112391641 w 82"/>
                <a:gd name="T7" fmla="*/ 109521739 h 111"/>
                <a:gd name="T8" fmla="*/ 28543739 w 82"/>
                <a:gd name="T9" fmla="*/ 109521739 h 111"/>
                <a:gd name="T10" fmla="*/ 28543739 w 82"/>
                <a:gd name="T11" fmla="*/ 199293348 h 111"/>
                <a:gd name="T12" fmla="*/ 0 w 82"/>
                <a:gd name="T13" fmla="*/ 199293348 h 111"/>
                <a:gd name="T14" fmla="*/ 0 w 82"/>
                <a:gd name="T15" fmla="*/ 0 h 111"/>
                <a:gd name="T16" fmla="*/ 28543739 w 82"/>
                <a:gd name="T17" fmla="*/ 0 h 111"/>
                <a:gd name="T18" fmla="*/ 28543739 w 82"/>
                <a:gd name="T19" fmla="*/ 80795255 h 111"/>
                <a:gd name="T20" fmla="*/ 112391641 w 82"/>
                <a:gd name="T21" fmla="*/ 80795255 h 111"/>
                <a:gd name="T22" fmla="*/ 112391641 w 82"/>
                <a:gd name="T23" fmla="*/ 0 h 111"/>
                <a:gd name="T24" fmla="*/ 146287999 w 82"/>
                <a:gd name="T25" fmla="*/ 0 h 11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82" h="111">
                  <a:moveTo>
                    <a:pt x="82" y="0"/>
                  </a:moveTo>
                  <a:lnTo>
                    <a:pt x="82" y="111"/>
                  </a:lnTo>
                  <a:lnTo>
                    <a:pt x="63" y="111"/>
                  </a:lnTo>
                  <a:lnTo>
                    <a:pt x="63" y="61"/>
                  </a:lnTo>
                  <a:lnTo>
                    <a:pt x="16" y="61"/>
                  </a:lnTo>
                  <a:lnTo>
                    <a:pt x="16" y="111"/>
                  </a:lnTo>
                  <a:lnTo>
                    <a:pt x="0" y="111"/>
                  </a:lnTo>
                  <a:lnTo>
                    <a:pt x="0" y="0"/>
                  </a:lnTo>
                  <a:lnTo>
                    <a:pt x="16" y="0"/>
                  </a:lnTo>
                  <a:lnTo>
                    <a:pt x="16" y="45"/>
                  </a:lnTo>
                  <a:lnTo>
                    <a:pt x="63" y="45"/>
                  </a:lnTo>
                  <a:lnTo>
                    <a:pt x="63" y="0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3600" dirty="0">
                <a:solidFill>
                  <a:prstClr val="black"/>
                </a:solidFill>
              </a:endParaRPr>
            </a:p>
          </p:txBody>
        </p:sp>
        <p:sp>
          <p:nvSpPr>
            <p:cNvPr id="183" name="Freeform 81"/>
            <p:cNvSpPr>
              <a:spLocks/>
            </p:cNvSpPr>
            <p:nvPr userDrawn="1"/>
          </p:nvSpPr>
          <p:spPr bwMode="auto">
            <a:xfrm>
              <a:off x="5073650" y="5999163"/>
              <a:ext cx="95250" cy="149225"/>
            </a:xfrm>
            <a:custGeom>
              <a:avLst/>
              <a:gdLst>
                <a:gd name="T0" fmla="*/ 127207046 w 71"/>
                <a:gd name="T1" fmla="*/ 168770786 h 111"/>
                <a:gd name="T2" fmla="*/ 127207046 w 71"/>
                <a:gd name="T3" fmla="*/ 199293348 h 111"/>
                <a:gd name="T4" fmla="*/ 0 w 71"/>
                <a:gd name="T5" fmla="*/ 199293348 h 111"/>
                <a:gd name="T6" fmla="*/ 0 w 71"/>
                <a:gd name="T7" fmla="*/ 0 h 111"/>
                <a:gd name="T8" fmla="*/ 123623768 w 71"/>
                <a:gd name="T9" fmla="*/ 0 h 111"/>
                <a:gd name="T10" fmla="*/ 123623768 w 71"/>
                <a:gd name="T11" fmla="*/ 25135674 h 111"/>
                <a:gd name="T12" fmla="*/ 30458535 w 71"/>
                <a:gd name="T13" fmla="*/ 25135674 h 111"/>
                <a:gd name="T14" fmla="*/ 30458535 w 71"/>
                <a:gd name="T15" fmla="*/ 80795255 h 111"/>
                <a:gd name="T16" fmla="*/ 102124099 w 71"/>
                <a:gd name="T17" fmla="*/ 80795255 h 111"/>
                <a:gd name="T18" fmla="*/ 102124099 w 71"/>
                <a:gd name="T19" fmla="*/ 105930929 h 111"/>
                <a:gd name="T20" fmla="*/ 30458535 w 71"/>
                <a:gd name="T21" fmla="*/ 105930929 h 111"/>
                <a:gd name="T22" fmla="*/ 30458535 w 71"/>
                <a:gd name="T23" fmla="*/ 168770786 h 111"/>
                <a:gd name="T24" fmla="*/ 127207046 w 71"/>
                <a:gd name="T25" fmla="*/ 168770786 h 11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71" h="111">
                  <a:moveTo>
                    <a:pt x="71" y="94"/>
                  </a:moveTo>
                  <a:lnTo>
                    <a:pt x="71" y="111"/>
                  </a:lnTo>
                  <a:lnTo>
                    <a:pt x="0" y="111"/>
                  </a:lnTo>
                  <a:lnTo>
                    <a:pt x="0" y="0"/>
                  </a:lnTo>
                  <a:lnTo>
                    <a:pt x="69" y="0"/>
                  </a:lnTo>
                  <a:lnTo>
                    <a:pt x="69" y="14"/>
                  </a:lnTo>
                  <a:lnTo>
                    <a:pt x="17" y="14"/>
                  </a:lnTo>
                  <a:lnTo>
                    <a:pt x="17" y="45"/>
                  </a:lnTo>
                  <a:lnTo>
                    <a:pt x="57" y="45"/>
                  </a:lnTo>
                  <a:lnTo>
                    <a:pt x="57" y="59"/>
                  </a:lnTo>
                  <a:lnTo>
                    <a:pt x="17" y="59"/>
                  </a:lnTo>
                  <a:lnTo>
                    <a:pt x="17" y="94"/>
                  </a:lnTo>
                  <a:lnTo>
                    <a:pt x="71" y="9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3600" dirty="0">
                <a:solidFill>
                  <a:prstClr val="black"/>
                </a:solidFill>
              </a:endParaRPr>
            </a:p>
          </p:txBody>
        </p:sp>
        <p:sp>
          <p:nvSpPr>
            <p:cNvPr id="184" name="Freeform 82"/>
            <p:cNvSpPr>
              <a:spLocks/>
            </p:cNvSpPr>
            <p:nvPr userDrawn="1"/>
          </p:nvSpPr>
          <p:spPr bwMode="auto">
            <a:xfrm>
              <a:off x="5245100" y="5999163"/>
              <a:ext cx="95250" cy="149225"/>
            </a:xfrm>
            <a:custGeom>
              <a:avLst/>
              <a:gdLst>
                <a:gd name="T0" fmla="*/ 37625092 w 71"/>
                <a:gd name="T1" fmla="*/ 34113373 h 111"/>
                <a:gd name="T2" fmla="*/ 37625092 w 71"/>
                <a:gd name="T3" fmla="*/ 84386065 h 111"/>
                <a:gd name="T4" fmla="*/ 109290655 w 71"/>
                <a:gd name="T5" fmla="*/ 84386065 h 111"/>
                <a:gd name="T6" fmla="*/ 109290655 w 71"/>
                <a:gd name="T7" fmla="*/ 118498094 h 111"/>
                <a:gd name="T8" fmla="*/ 37625092 w 71"/>
                <a:gd name="T9" fmla="*/ 118498094 h 111"/>
                <a:gd name="T10" fmla="*/ 37625092 w 71"/>
                <a:gd name="T11" fmla="*/ 199293348 h 111"/>
                <a:gd name="T12" fmla="*/ 0 w 71"/>
                <a:gd name="T13" fmla="*/ 199293348 h 111"/>
                <a:gd name="T14" fmla="*/ 0 w 71"/>
                <a:gd name="T15" fmla="*/ 0 h 111"/>
                <a:gd name="T16" fmla="*/ 127207046 w 71"/>
                <a:gd name="T17" fmla="*/ 0 h 111"/>
                <a:gd name="T18" fmla="*/ 127207046 w 71"/>
                <a:gd name="T19" fmla="*/ 34113373 h 111"/>
                <a:gd name="T20" fmla="*/ 37625092 w 71"/>
                <a:gd name="T21" fmla="*/ 34113373 h 111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71" h="111">
                  <a:moveTo>
                    <a:pt x="21" y="19"/>
                  </a:moveTo>
                  <a:lnTo>
                    <a:pt x="21" y="47"/>
                  </a:lnTo>
                  <a:lnTo>
                    <a:pt x="61" y="47"/>
                  </a:lnTo>
                  <a:lnTo>
                    <a:pt x="61" y="66"/>
                  </a:lnTo>
                  <a:lnTo>
                    <a:pt x="21" y="66"/>
                  </a:lnTo>
                  <a:lnTo>
                    <a:pt x="21" y="111"/>
                  </a:lnTo>
                  <a:lnTo>
                    <a:pt x="0" y="111"/>
                  </a:lnTo>
                  <a:lnTo>
                    <a:pt x="0" y="0"/>
                  </a:lnTo>
                  <a:lnTo>
                    <a:pt x="71" y="0"/>
                  </a:lnTo>
                  <a:lnTo>
                    <a:pt x="71" y="19"/>
                  </a:lnTo>
                  <a:lnTo>
                    <a:pt x="21" y="1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3600" dirty="0">
                <a:solidFill>
                  <a:prstClr val="black"/>
                </a:solidFill>
              </a:endParaRPr>
            </a:p>
          </p:txBody>
        </p:sp>
        <p:sp>
          <p:nvSpPr>
            <p:cNvPr id="185" name="Rectangle 83"/>
            <p:cNvSpPr>
              <a:spLocks noChangeArrowheads="1"/>
            </p:cNvSpPr>
            <p:nvPr userDrawn="1"/>
          </p:nvSpPr>
          <p:spPr bwMode="auto">
            <a:xfrm>
              <a:off x="5365750" y="5999163"/>
              <a:ext cx="26988" cy="1492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3600" dirty="0">
                <a:solidFill>
                  <a:prstClr val="white"/>
                </a:solidFill>
              </a:endParaRPr>
            </a:p>
          </p:txBody>
        </p:sp>
        <p:sp>
          <p:nvSpPr>
            <p:cNvPr id="186" name="Freeform 84"/>
            <p:cNvSpPr>
              <a:spLocks/>
            </p:cNvSpPr>
            <p:nvPr userDrawn="1"/>
          </p:nvSpPr>
          <p:spPr bwMode="auto">
            <a:xfrm>
              <a:off x="5426075" y="5999163"/>
              <a:ext cx="96838" cy="149225"/>
            </a:xfrm>
            <a:custGeom>
              <a:avLst/>
              <a:gdLst>
                <a:gd name="T0" fmla="*/ 129327812 w 73"/>
                <a:gd name="T1" fmla="*/ 159794432 h 111"/>
                <a:gd name="T2" fmla="*/ 129327812 w 73"/>
                <a:gd name="T3" fmla="*/ 199293348 h 111"/>
                <a:gd name="T4" fmla="*/ 0 w 73"/>
                <a:gd name="T5" fmla="*/ 199293348 h 111"/>
                <a:gd name="T6" fmla="*/ 0 w 73"/>
                <a:gd name="T7" fmla="*/ 0 h 111"/>
                <a:gd name="T8" fmla="*/ 37204364 w 73"/>
                <a:gd name="T9" fmla="*/ 0 h 111"/>
                <a:gd name="T10" fmla="*/ 37204364 w 73"/>
                <a:gd name="T11" fmla="*/ 159794432 h 111"/>
                <a:gd name="T12" fmla="*/ 129327812 w 73"/>
                <a:gd name="T13" fmla="*/ 159794432 h 11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73" h="111">
                  <a:moveTo>
                    <a:pt x="73" y="89"/>
                  </a:moveTo>
                  <a:lnTo>
                    <a:pt x="73" y="111"/>
                  </a:lnTo>
                  <a:lnTo>
                    <a:pt x="0" y="111"/>
                  </a:lnTo>
                  <a:lnTo>
                    <a:pt x="0" y="0"/>
                  </a:lnTo>
                  <a:lnTo>
                    <a:pt x="21" y="0"/>
                  </a:lnTo>
                  <a:lnTo>
                    <a:pt x="21" y="89"/>
                  </a:lnTo>
                  <a:lnTo>
                    <a:pt x="73" y="8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3600" dirty="0">
                <a:solidFill>
                  <a:prstClr val="black"/>
                </a:solidFill>
              </a:endParaRPr>
            </a:p>
          </p:txBody>
        </p:sp>
        <p:sp>
          <p:nvSpPr>
            <p:cNvPr id="187" name="Freeform 85"/>
            <p:cNvSpPr>
              <a:spLocks/>
            </p:cNvSpPr>
            <p:nvPr userDrawn="1"/>
          </p:nvSpPr>
          <p:spPr bwMode="auto">
            <a:xfrm>
              <a:off x="5541963" y="5999163"/>
              <a:ext cx="136525" cy="149225"/>
            </a:xfrm>
            <a:custGeom>
              <a:avLst/>
              <a:gdLst>
                <a:gd name="T0" fmla="*/ 432504850 w 43"/>
                <a:gd name="T1" fmla="*/ 0 h 47"/>
                <a:gd name="T2" fmla="*/ 432504850 w 43"/>
                <a:gd name="T3" fmla="*/ 470671525 h 47"/>
                <a:gd name="T4" fmla="*/ 341979250 w 43"/>
                <a:gd name="T5" fmla="*/ 470671525 h 47"/>
                <a:gd name="T6" fmla="*/ 341979250 w 43"/>
                <a:gd name="T7" fmla="*/ 310441975 h 47"/>
                <a:gd name="T8" fmla="*/ 341979250 w 43"/>
                <a:gd name="T9" fmla="*/ 150215600 h 47"/>
                <a:gd name="T10" fmla="*/ 341979250 w 43"/>
                <a:gd name="T11" fmla="*/ 150215600 h 47"/>
                <a:gd name="T12" fmla="*/ 301748825 w 43"/>
                <a:gd name="T13" fmla="*/ 220313250 h 47"/>
                <a:gd name="T14" fmla="*/ 241398425 w 43"/>
                <a:gd name="T15" fmla="*/ 350500950 h 47"/>
                <a:gd name="T16" fmla="*/ 191106425 w 43"/>
                <a:gd name="T17" fmla="*/ 350500950 h 47"/>
                <a:gd name="T18" fmla="*/ 120697625 w 43"/>
                <a:gd name="T19" fmla="*/ 220313250 h 47"/>
                <a:gd name="T20" fmla="*/ 90525600 w 43"/>
                <a:gd name="T21" fmla="*/ 150215600 h 47"/>
                <a:gd name="T22" fmla="*/ 90525600 w 43"/>
                <a:gd name="T23" fmla="*/ 150215600 h 47"/>
                <a:gd name="T24" fmla="*/ 90525600 w 43"/>
                <a:gd name="T25" fmla="*/ 310441975 h 47"/>
                <a:gd name="T26" fmla="*/ 90525600 w 43"/>
                <a:gd name="T27" fmla="*/ 470671525 h 47"/>
                <a:gd name="T28" fmla="*/ 0 w 43"/>
                <a:gd name="T29" fmla="*/ 470671525 h 47"/>
                <a:gd name="T30" fmla="*/ 0 w 43"/>
                <a:gd name="T31" fmla="*/ 0 h 47"/>
                <a:gd name="T32" fmla="*/ 90525600 w 43"/>
                <a:gd name="T33" fmla="*/ 0 h 47"/>
                <a:gd name="T34" fmla="*/ 181048025 w 43"/>
                <a:gd name="T35" fmla="*/ 160229550 h 47"/>
                <a:gd name="T36" fmla="*/ 211223225 w 43"/>
                <a:gd name="T37" fmla="*/ 230327200 h 47"/>
                <a:gd name="T38" fmla="*/ 221281625 w 43"/>
                <a:gd name="T39" fmla="*/ 230327200 h 47"/>
                <a:gd name="T40" fmla="*/ 251456825 w 43"/>
                <a:gd name="T41" fmla="*/ 160229550 h 47"/>
                <a:gd name="T42" fmla="*/ 341979250 w 43"/>
                <a:gd name="T43" fmla="*/ 0 h 47"/>
                <a:gd name="T44" fmla="*/ 432504850 w 43"/>
                <a:gd name="T45" fmla="*/ 0 h 47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43" h="47">
                  <a:moveTo>
                    <a:pt x="43" y="0"/>
                  </a:moveTo>
                  <a:cubicBezTo>
                    <a:pt x="43" y="47"/>
                    <a:pt x="43" y="47"/>
                    <a:pt x="43" y="47"/>
                  </a:cubicBezTo>
                  <a:cubicBezTo>
                    <a:pt x="34" y="47"/>
                    <a:pt x="34" y="47"/>
                    <a:pt x="34" y="47"/>
                  </a:cubicBezTo>
                  <a:cubicBezTo>
                    <a:pt x="34" y="31"/>
                    <a:pt x="34" y="31"/>
                    <a:pt x="34" y="31"/>
                  </a:cubicBezTo>
                  <a:cubicBezTo>
                    <a:pt x="34" y="22"/>
                    <a:pt x="34" y="15"/>
                    <a:pt x="34" y="15"/>
                  </a:cubicBezTo>
                  <a:cubicBezTo>
                    <a:pt x="34" y="15"/>
                    <a:pt x="34" y="15"/>
                    <a:pt x="34" y="15"/>
                  </a:cubicBezTo>
                  <a:cubicBezTo>
                    <a:pt x="34" y="15"/>
                    <a:pt x="31" y="20"/>
                    <a:pt x="30" y="22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19" y="35"/>
                    <a:pt x="19" y="35"/>
                    <a:pt x="19" y="35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1" y="20"/>
                    <a:pt x="9" y="15"/>
                    <a:pt x="9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8" y="15"/>
                    <a:pt x="9" y="22"/>
                    <a:pt x="9" y="31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8" y="16"/>
                    <a:pt x="18" y="16"/>
                    <a:pt x="18" y="16"/>
                  </a:cubicBezTo>
                  <a:cubicBezTo>
                    <a:pt x="21" y="21"/>
                    <a:pt x="21" y="23"/>
                    <a:pt x="21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2" y="23"/>
                    <a:pt x="22" y="21"/>
                    <a:pt x="25" y="16"/>
                  </a:cubicBezTo>
                  <a:cubicBezTo>
                    <a:pt x="34" y="0"/>
                    <a:pt x="34" y="0"/>
                    <a:pt x="34" y="0"/>
                  </a:cubicBezTo>
                  <a:lnTo>
                    <a:pt x="43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3600" dirty="0">
                <a:solidFill>
                  <a:prstClr val="black"/>
                </a:solidFill>
              </a:endParaRPr>
            </a:p>
          </p:txBody>
        </p:sp>
        <p:sp>
          <p:nvSpPr>
            <p:cNvPr id="188" name="Oval 86"/>
            <p:cNvSpPr>
              <a:spLocks noChangeArrowheads="1"/>
            </p:cNvSpPr>
            <p:nvPr userDrawn="1"/>
          </p:nvSpPr>
          <p:spPr bwMode="auto">
            <a:xfrm>
              <a:off x="3533775" y="5853113"/>
              <a:ext cx="439738" cy="438150"/>
            </a:xfrm>
            <a:prstGeom prst="ellipse">
              <a:avLst/>
            </a:prstGeom>
            <a:noFill/>
            <a:ln w="19050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3600" dirty="0">
                <a:solidFill>
                  <a:prstClr val="black"/>
                </a:solidFill>
              </a:endParaRPr>
            </a:p>
          </p:txBody>
        </p:sp>
        <p:sp>
          <p:nvSpPr>
            <p:cNvPr id="189" name="Freeform 87"/>
            <p:cNvSpPr>
              <a:spLocks/>
            </p:cNvSpPr>
            <p:nvPr userDrawn="1"/>
          </p:nvSpPr>
          <p:spPr bwMode="auto">
            <a:xfrm>
              <a:off x="3714750" y="5926138"/>
              <a:ext cx="141288" cy="290512"/>
            </a:xfrm>
            <a:custGeom>
              <a:avLst/>
              <a:gdLst>
                <a:gd name="T0" fmla="*/ 0 w 106"/>
                <a:gd name="T1" fmla="*/ 387982774 h 218"/>
                <a:gd name="T2" fmla="*/ 0 w 106"/>
                <a:gd name="T3" fmla="*/ 0 h 218"/>
                <a:gd name="T4" fmla="*/ 188691457 w 106"/>
                <a:gd name="T5" fmla="*/ 193991387 h 218"/>
                <a:gd name="T6" fmla="*/ 0 w 106"/>
                <a:gd name="T7" fmla="*/ 387982774 h 21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6" h="218">
                  <a:moveTo>
                    <a:pt x="0" y="218"/>
                  </a:moveTo>
                  <a:lnTo>
                    <a:pt x="0" y="0"/>
                  </a:lnTo>
                  <a:lnTo>
                    <a:pt x="106" y="109"/>
                  </a:lnTo>
                  <a:lnTo>
                    <a:pt x="0" y="21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3600" dirty="0">
                <a:solidFill>
                  <a:prstClr val="black"/>
                </a:solidFill>
              </a:endParaRPr>
            </a:p>
          </p:txBody>
        </p:sp>
      </p:grpSp>
      <p:sp>
        <p:nvSpPr>
          <p:cNvPr id="190" name="AutoShape 72">
            <a:hlinkClick r:id="rId2"/>
          </p:cNvPr>
          <p:cNvSpPr>
            <a:spLocks noChangeAspect="1" noChangeArrowheads="1" noTextEdit="1"/>
          </p:cNvSpPr>
          <p:nvPr userDrawn="1"/>
        </p:nvSpPr>
        <p:spPr bwMode="auto">
          <a:xfrm>
            <a:off x="3422654" y="5821363"/>
            <a:ext cx="2365375" cy="500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96" tIns="45700" rIns="91396" bIns="4570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3600" dirty="0">
              <a:solidFill>
                <a:prstClr val="black"/>
              </a:solidFill>
            </a:endParaRPr>
          </a:p>
        </p:txBody>
      </p:sp>
      <p:grpSp>
        <p:nvGrpSpPr>
          <p:cNvPr id="3" name="Group 190"/>
          <p:cNvGrpSpPr/>
          <p:nvPr userDrawn="1"/>
        </p:nvGrpSpPr>
        <p:grpSpPr>
          <a:xfrm>
            <a:off x="2058992" y="822329"/>
            <a:ext cx="5026025" cy="3482975"/>
            <a:chOff x="-10363200" y="822325"/>
            <a:chExt cx="5026025" cy="3482975"/>
          </a:xfrm>
        </p:grpSpPr>
        <p:sp>
          <p:nvSpPr>
            <p:cNvPr id="192" name="Freeform 7"/>
            <p:cNvSpPr>
              <a:spLocks/>
            </p:cNvSpPr>
            <p:nvPr userDrawn="1"/>
          </p:nvSpPr>
          <p:spPr bwMode="auto">
            <a:xfrm>
              <a:off x="-8994775" y="847725"/>
              <a:ext cx="917575" cy="320675"/>
            </a:xfrm>
            <a:custGeom>
              <a:avLst/>
              <a:gdLst>
                <a:gd name="T0" fmla="*/ 0 w 578"/>
                <a:gd name="T1" fmla="*/ 202 h 202"/>
                <a:gd name="T2" fmla="*/ 164 w 578"/>
                <a:gd name="T3" fmla="*/ 202 h 202"/>
                <a:gd name="T4" fmla="*/ 198 w 578"/>
                <a:gd name="T5" fmla="*/ 122 h 202"/>
                <a:gd name="T6" fmla="*/ 358 w 578"/>
                <a:gd name="T7" fmla="*/ 122 h 202"/>
                <a:gd name="T8" fmla="*/ 322 w 578"/>
                <a:gd name="T9" fmla="*/ 202 h 202"/>
                <a:gd name="T10" fmla="*/ 488 w 578"/>
                <a:gd name="T11" fmla="*/ 202 h 202"/>
                <a:gd name="T12" fmla="*/ 578 w 578"/>
                <a:gd name="T13" fmla="*/ 0 h 202"/>
                <a:gd name="T14" fmla="*/ 412 w 578"/>
                <a:gd name="T15" fmla="*/ 0 h 202"/>
                <a:gd name="T16" fmla="*/ 382 w 578"/>
                <a:gd name="T17" fmla="*/ 68 h 202"/>
                <a:gd name="T18" fmla="*/ 222 w 578"/>
                <a:gd name="T19" fmla="*/ 68 h 202"/>
                <a:gd name="T20" fmla="*/ 252 w 578"/>
                <a:gd name="T21" fmla="*/ 0 h 202"/>
                <a:gd name="T22" fmla="*/ 90 w 578"/>
                <a:gd name="T23" fmla="*/ 0 h 202"/>
                <a:gd name="T24" fmla="*/ 0 w 578"/>
                <a:gd name="T25" fmla="*/ 20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8" h="202">
                  <a:moveTo>
                    <a:pt x="0" y="202"/>
                  </a:moveTo>
                  <a:lnTo>
                    <a:pt x="164" y="202"/>
                  </a:lnTo>
                  <a:lnTo>
                    <a:pt x="198" y="122"/>
                  </a:lnTo>
                  <a:lnTo>
                    <a:pt x="358" y="122"/>
                  </a:lnTo>
                  <a:lnTo>
                    <a:pt x="322" y="202"/>
                  </a:lnTo>
                  <a:lnTo>
                    <a:pt x="488" y="202"/>
                  </a:lnTo>
                  <a:lnTo>
                    <a:pt x="578" y="0"/>
                  </a:lnTo>
                  <a:lnTo>
                    <a:pt x="412" y="0"/>
                  </a:lnTo>
                  <a:lnTo>
                    <a:pt x="382" y="68"/>
                  </a:lnTo>
                  <a:lnTo>
                    <a:pt x="222" y="68"/>
                  </a:lnTo>
                  <a:lnTo>
                    <a:pt x="252" y="0"/>
                  </a:lnTo>
                  <a:lnTo>
                    <a:pt x="90" y="0"/>
                  </a:lnTo>
                  <a:lnTo>
                    <a:pt x="0" y="2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3600" dirty="0">
                <a:solidFill>
                  <a:prstClr val="black"/>
                </a:solidFill>
              </a:endParaRPr>
            </a:p>
          </p:txBody>
        </p:sp>
        <p:sp>
          <p:nvSpPr>
            <p:cNvPr id="193" name="Freeform 8"/>
            <p:cNvSpPr>
              <a:spLocks/>
            </p:cNvSpPr>
            <p:nvPr userDrawn="1"/>
          </p:nvSpPr>
          <p:spPr bwMode="auto">
            <a:xfrm>
              <a:off x="-8121650" y="822325"/>
              <a:ext cx="866775" cy="365125"/>
            </a:xfrm>
            <a:custGeom>
              <a:avLst/>
              <a:gdLst>
                <a:gd name="T0" fmla="*/ 195 w 273"/>
                <a:gd name="T1" fmla="*/ 43 h 115"/>
                <a:gd name="T2" fmla="*/ 273 w 273"/>
                <a:gd name="T3" fmla="*/ 43 h 115"/>
                <a:gd name="T4" fmla="*/ 223 w 273"/>
                <a:gd name="T5" fmla="*/ 9 h 115"/>
                <a:gd name="T6" fmla="*/ 42 w 273"/>
                <a:gd name="T7" fmla="*/ 31 h 115"/>
                <a:gd name="T8" fmla="*/ 38 w 273"/>
                <a:gd name="T9" fmla="*/ 101 h 115"/>
                <a:gd name="T10" fmla="*/ 188 w 273"/>
                <a:gd name="T11" fmla="*/ 107 h 115"/>
                <a:gd name="T12" fmla="*/ 257 w 273"/>
                <a:gd name="T13" fmla="*/ 76 h 115"/>
                <a:gd name="T14" fmla="*/ 178 w 273"/>
                <a:gd name="T15" fmla="*/ 76 h 115"/>
                <a:gd name="T16" fmla="*/ 139 w 273"/>
                <a:gd name="T17" fmla="*/ 88 h 115"/>
                <a:gd name="T18" fmla="*/ 97 w 273"/>
                <a:gd name="T19" fmla="*/ 59 h 115"/>
                <a:gd name="T20" fmla="*/ 154 w 273"/>
                <a:gd name="T21" fmla="*/ 30 h 115"/>
                <a:gd name="T22" fmla="*/ 195 w 273"/>
                <a:gd name="T23" fmla="*/ 43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3" h="115">
                  <a:moveTo>
                    <a:pt x="195" y="43"/>
                  </a:moveTo>
                  <a:cubicBezTo>
                    <a:pt x="273" y="43"/>
                    <a:pt x="273" y="43"/>
                    <a:pt x="273" y="43"/>
                  </a:cubicBezTo>
                  <a:cubicBezTo>
                    <a:pt x="272" y="26"/>
                    <a:pt x="256" y="14"/>
                    <a:pt x="223" y="9"/>
                  </a:cubicBezTo>
                  <a:cubicBezTo>
                    <a:pt x="160" y="0"/>
                    <a:pt x="91" y="4"/>
                    <a:pt x="42" y="31"/>
                  </a:cubicBezTo>
                  <a:cubicBezTo>
                    <a:pt x="3" y="53"/>
                    <a:pt x="0" y="85"/>
                    <a:pt x="38" y="101"/>
                  </a:cubicBezTo>
                  <a:cubicBezTo>
                    <a:pt x="71" y="114"/>
                    <a:pt x="139" y="115"/>
                    <a:pt x="188" y="107"/>
                  </a:cubicBezTo>
                  <a:cubicBezTo>
                    <a:pt x="219" y="102"/>
                    <a:pt x="244" y="91"/>
                    <a:pt x="257" y="76"/>
                  </a:cubicBezTo>
                  <a:cubicBezTo>
                    <a:pt x="178" y="76"/>
                    <a:pt x="178" y="76"/>
                    <a:pt x="178" y="76"/>
                  </a:cubicBezTo>
                  <a:cubicBezTo>
                    <a:pt x="168" y="84"/>
                    <a:pt x="155" y="88"/>
                    <a:pt x="139" y="88"/>
                  </a:cubicBezTo>
                  <a:cubicBezTo>
                    <a:pt x="95" y="88"/>
                    <a:pt x="89" y="75"/>
                    <a:pt x="97" y="59"/>
                  </a:cubicBezTo>
                  <a:cubicBezTo>
                    <a:pt x="106" y="41"/>
                    <a:pt x="125" y="31"/>
                    <a:pt x="154" y="30"/>
                  </a:cubicBezTo>
                  <a:cubicBezTo>
                    <a:pt x="178" y="30"/>
                    <a:pt x="189" y="35"/>
                    <a:pt x="195" y="4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3600" dirty="0">
                <a:solidFill>
                  <a:prstClr val="black"/>
                </a:solidFill>
              </a:endParaRPr>
            </a:p>
          </p:txBody>
        </p:sp>
        <p:sp>
          <p:nvSpPr>
            <p:cNvPr id="194" name="Freeform 9"/>
            <p:cNvSpPr>
              <a:spLocks/>
            </p:cNvSpPr>
            <p:nvPr userDrawn="1"/>
          </p:nvSpPr>
          <p:spPr bwMode="auto">
            <a:xfrm>
              <a:off x="-7273925" y="847725"/>
              <a:ext cx="669925" cy="320675"/>
            </a:xfrm>
            <a:custGeom>
              <a:avLst/>
              <a:gdLst>
                <a:gd name="T0" fmla="*/ 258 w 422"/>
                <a:gd name="T1" fmla="*/ 0 h 202"/>
                <a:gd name="T2" fmla="*/ 190 w 422"/>
                <a:gd name="T3" fmla="*/ 154 h 202"/>
                <a:gd name="T4" fmla="*/ 422 w 422"/>
                <a:gd name="T5" fmla="*/ 154 h 202"/>
                <a:gd name="T6" fmla="*/ 400 w 422"/>
                <a:gd name="T7" fmla="*/ 202 h 202"/>
                <a:gd name="T8" fmla="*/ 0 w 422"/>
                <a:gd name="T9" fmla="*/ 202 h 202"/>
                <a:gd name="T10" fmla="*/ 90 w 422"/>
                <a:gd name="T11" fmla="*/ 0 h 202"/>
                <a:gd name="T12" fmla="*/ 258 w 422"/>
                <a:gd name="T13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2" h="202">
                  <a:moveTo>
                    <a:pt x="258" y="0"/>
                  </a:moveTo>
                  <a:lnTo>
                    <a:pt x="190" y="154"/>
                  </a:lnTo>
                  <a:lnTo>
                    <a:pt x="422" y="154"/>
                  </a:lnTo>
                  <a:lnTo>
                    <a:pt x="400" y="202"/>
                  </a:lnTo>
                  <a:lnTo>
                    <a:pt x="0" y="202"/>
                  </a:lnTo>
                  <a:lnTo>
                    <a:pt x="90" y="0"/>
                  </a:lnTo>
                  <a:lnTo>
                    <a:pt x="25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3600" dirty="0">
                <a:solidFill>
                  <a:prstClr val="black"/>
                </a:solidFill>
              </a:endParaRPr>
            </a:p>
          </p:txBody>
        </p:sp>
        <p:sp>
          <p:nvSpPr>
            <p:cNvPr id="195" name="Freeform 10"/>
            <p:cNvSpPr>
              <a:spLocks/>
            </p:cNvSpPr>
            <p:nvPr userDrawn="1"/>
          </p:nvSpPr>
          <p:spPr bwMode="auto">
            <a:xfrm>
              <a:off x="-10363200" y="4124325"/>
              <a:ext cx="111125" cy="174625"/>
            </a:xfrm>
            <a:custGeom>
              <a:avLst/>
              <a:gdLst>
                <a:gd name="T0" fmla="*/ 25 w 35"/>
                <a:gd name="T1" fmla="*/ 19 h 55"/>
                <a:gd name="T2" fmla="*/ 17 w 35"/>
                <a:gd name="T3" fmla="*/ 14 h 55"/>
                <a:gd name="T4" fmla="*/ 12 w 35"/>
                <a:gd name="T5" fmla="*/ 17 h 55"/>
                <a:gd name="T6" fmla="*/ 22 w 35"/>
                <a:gd name="T7" fmla="*/ 23 h 55"/>
                <a:gd name="T8" fmla="*/ 35 w 35"/>
                <a:gd name="T9" fmla="*/ 36 h 55"/>
                <a:gd name="T10" fmla="*/ 23 w 35"/>
                <a:gd name="T11" fmla="*/ 49 h 55"/>
                <a:gd name="T12" fmla="*/ 23 w 35"/>
                <a:gd name="T13" fmla="*/ 55 h 55"/>
                <a:gd name="T14" fmla="*/ 13 w 35"/>
                <a:gd name="T15" fmla="*/ 55 h 55"/>
                <a:gd name="T16" fmla="*/ 13 w 35"/>
                <a:gd name="T17" fmla="*/ 49 h 55"/>
                <a:gd name="T18" fmla="*/ 0 w 35"/>
                <a:gd name="T19" fmla="*/ 37 h 55"/>
                <a:gd name="T20" fmla="*/ 10 w 35"/>
                <a:gd name="T21" fmla="*/ 34 h 55"/>
                <a:gd name="T22" fmla="*/ 19 w 35"/>
                <a:gd name="T23" fmla="*/ 41 h 55"/>
                <a:gd name="T24" fmla="*/ 24 w 35"/>
                <a:gd name="T25" fmla="*/ 37 h 55"/>
                <a:gd name="T26" fmla="*/ 13 w 35"/>
                <a:gd name="T27" fmla="*/ 30 h 55"/>
                <a:gd name="T28" fmla="*/ 1 w 35"/>
                <a:gd name="T29" fmla="*/ 18 h 55"/>
                <a:gd name="T30" fmla="*/ 13 w 35"/>
                <a:gd name="T31" fmla="*/ 5 h 55"/>
                <a:gd name="T32" fmla="*/ 13 w 35"/>
                <a:gd name="T33" fmla="*/ 0 h 55"/>
                <a:gd name="T34" fmla="*/ 23 w 35"/>
                <a:gd name="T35" fmla="*/ 0 h 55"/>
                <a:gd name="T36" fmla="*/ 23 w 35"/>
                <a:gd name="T37" fmla="*/ 5 h 55"/>
                <a:gd name="T38" fmla="*/ 35 w 35"/>
                <a:gd name="T39" fmla="*/ 17 h 55"/>
                <a:gd name="T40" fmla="*/ 25 w 35"/>
                <a:gd name="T41" fmla="*/ 19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5" h="55">
                  <a:moveTo>
                    <a:pt x="25" y="19"/>
                  </a:moveTo>
                  <a:cubicBezTo>
                    <a:pt x="24" y="15"/>
                    <a:pt x="20" y="14"/>
                    <a:pt x="17" y="14"/>
                  </a:cubicBezTo>
                  <a:cubicBezTo>
                    <a:pt x="14" y="14"/>
                    <a:pt x="12" y="15"/>
                    <a:pt x="12" y="17"/>
                  </a:cubicBezTo>
                  <a:cubicBezTo>
                    <a:pt x="12" y="20"/>
                    <a:pt x="17" y="21"/>
                    <a:pt x="22" y="23"/>
                  </a:cubicBezTo>
                  <a:cubicBezTo>
                    <a:pt x="28" y="25"/>
                    <a:pt x="35" y="29"/>
                    <a:pt x="35" y="36"/>
                  </a:cubicBezTo>
                  <a:cubicBezTo>
                    <a:pt x="35" y="43"/>
                    <a:pt x="31" y="48"/>
                    <a:pt x="23" y="49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13" y="55"/>
                    <a:pt x="13" y="55"/>
                    <a:pt x="13" y="55"/>
                  </a:cubicBezTo>
                  <a:cubicBezTo>
                    <a:pt x="13" y="49"/>
                    <a:pt x="13" y="49"/>
                    <a:pt x="13" y="49"/>
                  </a:cubicBezTo>
                  <a:cubicBezTo>
                    <a:pt x="7" y="48"/>
                    <a:pt x="2" y="43"/>
                    <a:pt x="0" y="37"/>
                  </a:cubicBezTo>
                  <a:cubicBezTo>
                    <a:pt x="10" y="34"/>
                    <a:pt x="10" y="34"/>
                    <a:pt x="10" y="34"/>
                  </a:cubicBezTo>
                  <a:cubicBezTo>
                    <a:pt x="11" y="37"/>
                    <a:pt x="14" y="41"/>
                    <a:pt x="19" y="41"/>
                  </a:cubicBezTo>
                  <a:cubicBezTo>
                    <a:pt x="22" y="41"/>
                    <a:pt x="24" y="39"/>
                    <a:pt x="24" y="37"/>
                  </a:cubicBezTo>
                  <a:cubicBezTo>
                    <a:pt x="24" y="33"/>
                    <a:pt x="19" y="32"/>
                    <a:pt x="13" y="30"/>
                  </a:cubicBezTo>
                  <a:cubicBezTo>
                    <a:pt x="7" y="28"/>
                    <a:pt x="1" y="25"/>
                    <a:pt x="1" y="18"/>
                  </a:cubicBezTo>
                  <a:cubicBezTo>
                    <a:pt x="1" y="12"/>
                    <a:pt x="6" y="7"/>
                    <a:pt x="13" y="5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29" y="7"/>
                    <a:pt x="33" y="11"/>
                    <a:pt x="35" y="17"/>
                  </a:cubicBezTo>
                  <a:lnTo>
                    <a:pt x="25" y="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3600" dirty="0">
                <a:solidFill>
                  <a:prstClr val="black"/>
                </a:solidFill>
              </a:endParaRPr>
            </a:p>
          </p:txBody>
        </p:sp>
        <p:sp>
          <p:nvSpPr>
            <p:cNvPr id="196" name="Freeform 11"/>
            <p:cNvSpPr>
              <a:spLocks noEditPoints="1"/>
            </p:cNvSpPr>
            <p:nvPr userDrawn="1"/>
          </p:nvSpPr>
          <p:spPr bwMode="auto">
            <a:xfrm>
              <a:off x="-10239375" y="4140200"/>
              <a:ext cx="107950" cy="142875"/>
            </a:xfrm>
            <a:custGeom>
              <a:avLst/>
              <a:gdLst>
                <a:gd name="T0" fmla="*/ 16 w 34"/>
                <a:gd name="T1" fmla="*/ 16 h 45"/>
                <a:gd name="T2" fmla="*/ 16 w 34"/>
                <a:gd name="T3" fmla="*/ 16 h 45"/>
                <a:gd name="T4" fmla="*/ 19 w 34"/>
                <a:gd name="T5" fmla="*/ 15 h 45"/>
                <a:gd name="T6" fmla="*/ 34 w 34"/>
                <a:gd name="T7" fmla="*/ 30 h 45"/>
                <a:gd name="T8" fmla="*/ 17 w 34"/>
                <a:gd name="T9" fmla="*/ 45 h 45"/>
                <a:gd name="T10" fmla="*/ 0 w 34"/>
                <a:gd name="T11" fmla="*/ 29 h 45"/>
                <a:gd name="T12" fmla="*/ 8 w 34"/>
                <a:gd name="T13" fmla="*/ 12 h 45"/>
                <a:gd name="T14" fmla="*/ 16 w 34"/>
                <a:gd name="T15" fmla="*/ 0 h 45"/>
                <a:gd name="T16" fmla="*/ 27 w 34"/>
                <a:gd name="T17" fmla="*/ 0 h 45"/>
                <a:gd name="T18" fmla="*/ 16 w 34"/>
                <a:gd name="T19" fmla="*/ 16 h 45"/>
                <a:gd name="T20" fmla="*/ 24 w 34"/>
                <a:gd name="T21" fmla="*/ 29 h 45"/>
                <a:gd name="T22" fmla="*/ 17 w 34"/>
                <a:gd name="T23" fmla="*/ 23 h 45"/>
                <a:gd name="T24" fmla="*/ 10 w 34"/>
                <a:gd name="T25" fmla="*/ 29 h 45"/>
                <a:gd name="T26" fmla="*/ 17 w 34"/>
                <a:gd name="T27" fmla="*/ 36 h 45"/>
                <a:gd name="T28" fmla="*/ 24 w 34"/>
                <a:gd name="T29" fmla="*/ 29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4" h="45">
                  <a:moveTo>
                    <a:pt x="16" y="16"/>
                  </a:moveTo>
                  <a:cubicBezTo>
                    <a:pt x="16" y="16"/>
                    <a:pt x="16" y="16"/>
                    <a:pt x="16" y="16"/>
                  </a:cubicBezTo>
                  <a:cubicBezTo>
                    <a:pt x="16" y="15"/>
                    <a:pt x="17" y="15"/>
                    <a:pt x="19" y="15"/>
                  </a:cubicBezTo>
                  <a:cubicBezTo>
                    <a:pt x="29" y="15"/>
                    <a:pt x="34" y="22"/>
                    <a:pt x="34" y="30"/>
                  </a:cubicBezTo>
                  <a:cubicBezTo>
                    <a:pt x="34" y="39"/>
                    <a:pt x="27" y="45"/>
                    <a:pt x="17" y="45"/>
                  </a:cubicBezTo>
                  <a:cubicBezTo>
                    <a:pt x="8" y="45"/>
                    <a:pt x="0" y="39"/>
                    <a:pt x="0" y="29"/>
                  </a:cubicBezTo>
                  <a:cubicBezTo>
                    <a:pt x="0" y="23"/>
                    <a:pt x="3" y="18"/>
                    <a:pt x="8" y="12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7" y="0"/>
                    <a:pt x="27" y="0"/>
                    <a:pt x="27" y="0"/>
                  </a:cubicBezTo>
                  <a:lnTo>
                    <a:pt x="16" y="16"/>
                  </a:lnTo>
                  <a:close/>
                  <a:moveTo>
                    <a:pt x="24" y="29"/>
                  </a:moveTo>
                  <a:cubicBezTo>
                    <a:pt x="24" y="26"/>
                    <a:pt x="21" y="23"/>
                    <a:pt x="17" y="23"/>
                  </a:cubicBezTo>
                  <a:cubicBezTo>
                    <a:pt x="13" y="23"/>
                    <a:pt x="10" y="26"/>
                    <a:pt x="10" y="29"/>
                  </a:cubicBezTo>
                  <a:cubicBezTo>
                    <a:pt x="10" y="33"/>
                    <a:pt x="13" y="36"/>
                    <a:pt x="17" y="36"/>
                  </a:cubicBezTo>
                  <a:cubicBezTo>
                    <a:pt x="21" y="36"/>
                    <a:pt x="24" y="33"/>
                    <a:pt x="24" y="2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3600" dirty="0">
                <a:solidFill>
                  <a:prstClr val="black"/>
                </a:solidFill>
              </a:endParaRPr>
            </a:p>
          </p:txBody>
        </p:sp>
        <p:sp>
          <p:nvSpPr>
            <p:cNvPr id="197" name="Oval 12"/>
            <p:cNvSpPr>
              <a:spLocks noChangeArrowheads="1"/>
            </p:cNvSpPr>
            <p:nvPr userDrawn="1"/>
          </p:nvSpPr>
          <p:spPr bwMode="auto">
            <a:xfrm>
              <a:off x="-10115550" y="4251325"/>
              <a:ext cx="31750" cy="3175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3600" dirty="0">
                <a:solidFill>
                  <a:prstClr val="black"/>
                </a:solidFill>
              </a:endParaRPr>
            </a:p>
          </p:txBody>
        </p:sp>
        <p:sp>
          <p:nvSpPr>
            <p:cNvPr id="198" name="Freeform 13"/>
            <p:cNvSpPr>
              <a:spLocks/>
            </p:cNvSpPr>
            <p:nvPr userDrawn="1"/>
          </p:nvSpPr>
          <p:spPr bwMode="auto">
            <a:xfrm>
              <a:off x="-10067925" y="4140200"/>
              <a:ext cx="107950" cy="139700"/>
            </a:xfrm>
            <a:custGeom>
              <a:avLst/>
              <a:gdLst>
                <a:gd name="T0" fmla="*/ 34 w 34"/>
                <a:gd name="T1" fmla="*/ 0 h 44"/>
                <a:gd name="T2" fmla="*/ 34 w 34"/>
                <a:gd name="T3" fmla="*/ 6 h 44"/>
                <a:gd name="T4" fmla="*/ 13 w 34"/>
                <a:gd name="T5" fmla="*/ 44 h 44"/>
                <a:gd name="T6" fmla="*/ 1 w 34"/>
                <a:gd name="T7" fmla="*/ 44 h 44"/>
                <a:gd name="T8" fmla="*/ 15 w 34"/>
                <a:gd name="T9" fmla="*/ 21 h 44"/>
                <a:gd name="T10" fmla="*/ 21 w 34"/>
                <a:gd name="T11" fmla="*/ 10 h 44"/>
                <a:gd name="T12" fmla="*/ 21 w 34"/>
                <a:gd name="T13" fmla="*/ 10 h 44"/>
                <a:gd name="T14" fmla="*/ 15 w 34"/>
                <a:gd name="T15" fmla="*/ 10 h 44"/>
                <a:gd name="T16" fmla="*/ 0 w 34"/>
                <a:gd name="T17" fmla="*/ 10 h 44"/>
                <a:gd name="T18" fmla="*/ 0 w 34"/>
                <a:gd name="T19" fmla="*/ 0 h 44"/>
                <a:gd name="T20" fmla="*/ 34 w 34"/>
                <a:gd name="T21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4" h="44">
                  <a:moveTo>
                    <a:pt x="34" y="0"/>
                  </a:moveTo>
                  <a:cubicBezTo>
                    <a:pt x="34" y="6"/>
                    <a:pt x="34" y="6"/>
                    <a:pt x="34" y="6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5" y="21"/>
                    <a:pt x="15" y="21"/>
                    <a:pt x="15" y="21"/>
                  </a:cubicBezTo>
                  <a:cubicBezTo>
                    <a:pt x="18" y="16"/>
                    <a:pt x="21" y="10"/>
                    <a:pt x="21" y="10"/>
                  </a:cubicBezTo>
                  <a:cubicBezTo>
                    <a:pt x="21" y="10"/>
                    <a:pt x="21" y="10"/>
                    <a:pt x="21" y="10"/>
                  </a:cubicBezTo>
                  <a:cubicBezTo>
                    <a:pt x="21" y="10"/>
                    <a:pt x="17" y="10"/>
                    <a:pt x="15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3600" dirty="0">
                <a:solidFill>
                  <a:prstClr val="black"/>
                </a:solidFill>
              </a:endParaRPr>
            </a:p>
          </p:txBody>
        </p:sp>
        <p:sp>
          <p:nvSpPr>
            <p:cNvPr id="199" name="Freeform 14"/>
            <p:cNvSpPr>
              <a:spLocks noEditPoints="1"/>
            </p:cNvSpPr>
            <p:nvPr userDrawn="1"/>
          </p:nvSpPr>
          <p:spPr bwMode="auto">
            <a:xfrm>
              <a:off x="-9890125" y="4140200"/>
              <a:ext cx="98425" cy="139700"/>
            </a:xfrm>
            <a:custGeom>
              <a:avLst/>
              <a:gdLst>
                <a:gd name="T0" fmla="*/ 16 w 31"/>
                <a:gd name="T1" fmla="*/ 0 h 44"/>
                <a:gd name="T2" fmla="*/ 29 w 31"/>
                <a:gd name="T3" fmla="*/ 11 h 44"/>
                <a:gd name="T4" fmla="*/ 21 w 31"/>
                <a:gd name="T5" fmla="*/ 20 h 44"/>
                <a:gd name="T6" fmla="*/ 21 w 31"/>
                <a:gd name="T7" fmla="*/ 20 h 44"/>
                <a:gd name="T8" fmla="*/ 31 w 31"/>
                <a:gd name="T9" fmla="*/ 31 h 44"/>
                <a:gd name="T10" fmla="*/ 17 w 31"/>
                <a:gd name="T11" fmla="*/ 44 h 44"/>
                <a:gd name="T12" fmla="*/ 0 w 31"/>
                <a:gd name="T13" fmla="*/ 44 h 44"/>
                <a:gd name="T14" fmla="*/ 0 w 31"/>
                <a:gd name="T15" fmla="*/ 0 h 44"/>
                <a:gd name="T16" fmla="*/ 16 w 31"/>
                <a:gd name="T17" fmla="*/ 0 h 44"/>
                <a:gd name="T18" fmla="*/ 15 w 31"/>
                <a:gd name="T19" fmla="*/ 19 h 44"/>
                <a:gd name="T20" fmla="*/ 23 w 31"/>
                <a:gd name="T21" fmla="*/ 12 h 44"/>
                <a:gd name="T22" fmla="*/ 15 w 31"/>
                <a:gd name="T23" fmla="*/ 5 h 44"/>
                <a:gd name="T24" fmla="*/ 5 w 31"/>
                <a:gd name="T25" fmla="*/ 5 h 44"/>
                <a:gd name="T26" fmla="*/ 5 w 31"/>
                <a:gd name="T27" fmla="*/ 19 h 44"/>
                <a:gd name="T28" fmla="*/ 15 w 31"/>
                <a:gd name="T29" fmla="*/ 19 h 44"/>
                <a:gd name="T30" fmla="*/ 17 w 31"/>
                <a:gd name="T31" fmla="*/ 40 h 44"/>
                <a:gd name="T32" fmla="*/ 26 w 31"/>
                <a:gd name="T33" fmla="*/ 31 h 44"/>
                <a:gd name="T34" fmla="*/ 16 w 31"/>
                <a:gd name="T35" fmla="*/ 23 h 44"/>
                <a:gd name="T36" fmla="*/ 5 w 31"/>
                <a:gd name="T37" fmla="*/ 23 h 44"/>
                <a:gd name="T38" fmla="*/ 5 w 31"/>
                <a:gd name="T39" fmla="*/ 40 h 44"/>
                <a:gd name="T40" fmla="*/ 17 w 31"/>
                <a:gd name="T41" fmla="*/ 4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1" h="44">
                  <a:moveTo>
                    <a:pt x="16" y="0"/>
                  </a:moveTo>
                  <a:cubicBezTo>
                    <a:pt x="23" y="0"/>
                    <a:pt x="29" y="5"/>
                    <a:pt x="29" y="11"/>
                  </a:cubicBezTo>
                  <a:cubicBezTo>
                    <a:pt x="29" y="16"/>
                    <a:pt x="25" y="19"/>
                    <a:pt x="21" y="20"/>
                  </a:cubicBezTo>
                  <a:cubicBezTo>
                    <a:pt x="21" y="20"/>
                    <a:pt x="21" y="20"/>
                    <a:pt x="21" y="20"/>
                  </a:cubicBezTo>
                  <a:cubicBezTo>
                    <a:pt x="26" y="21"/>
                    <a:pt x="31" y="25"/>
                    <a:pt x="31" y="31"/>
                  </a:cubicBezTo>
                  <a:cubicBezTo>
                    <a:pt x="31" y="39"/>
                    <a:pt x="26" y="44"/>
                    <a:pt x="17" y="44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6" y="0"/>
                  </a:lnTo>
                  <a:close/>
                  <a:moveTo>
                    <a:pt x="15" y="19"/>
                  </a:moveTo>
                  <a:cubicBezTo>
                    <a:pt x="20" y="19"/>
                    <a:pt x="23" y="15"/>
                    <a:pt x="23" y="12"/>
                  </a:cubicBezTo>
                  <a:cubicBezTo>
                    <a:pt x="23" y="8"/>
                    <a:pt x="20" y="5"/>
                    <a:pt x="1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19"/>
                    <a:pt x="5" y="19"/>
                    <a:pt x="5" y="19"/>
                  </a:cubicBezTo>
                  <a:lnTo>
                    <a:pt x="15" y="19"/>
                  </a:lnTo>
                  <a:close/>
                  <a:moveTo>
                    <a:pt x="17" y="40"/>
                  </a:moveTo>
                  <a:cubicBezTo>
                    <a:pt x="22" y="40"/>
                    <a:pt x="26" y="36"/>
                    <a:pt x="26" y="31"/>
                  </a:cubicBezTo>
                  <a:cubicBezTo>
                    <a:pt x="26" y="26"/>
                    <a:pt x="22" y="23"/>
                    <a:pt x="16" y="23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5" y="40"/>
                    <a:pt x="5" y="40"/>
                    <a:pt x="5" y="40"/>
                  </a:cubicBezTo>
                  <a:lnTo>
                    <a:pt x="17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3600" dirty="0">
                <a:solidFill>
                  <a:prstClr val="black"/>
                </a:solidFill>
              </a:endParaRPr>
            </a:p>
          </p:txBody>
        </p:sp>
        <p:sp>
          <p:nvSpPr>
            <p:cNvPr id="200" name="Rectangle 15"/>
            <p:cNvSpPr>
              <a:spLocks noChangeArrowheads="1"/>
            </p:cNvSpPr>
            <p:nvPr userDrawn="1"/>
          </p:nvSpPr>
          <p:spPr bwMode="auto">
            <a:xfrm>
              <a:off x="-9763125" y="4140200"/>
              <a:ext cx="15875" cy="139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3600" dirty="0">
                <a:solidFill>
                  <a:prstClr val="black"/>
                </a:solidFill>
              </a:endParaRPr>
            </a:p>
          </p:txBody>
        </p:sp>
        <p:sp>
          <p:nvSpPr>
            <p:cNvPr id="201" name="Freeform 16"/>
            <p:cNvSpPr>
              <a:spLocks/>
            </p:cNvSpPr>
            <p:nvPr userDrawn="1"/>
          </p:nvSpPr>
          <p:spPr bwMode="auto">
            <a:xfrm>
              <a:off x="-9712325" y="4140200"/>
              <a:ext cx="92075" cy="139700"/>
            </a:xfrm>
            <a:custGeom>
              <a:avLst/>
              <a:gdLst>
                <a:gd name="T0" fmla="*/ 58 w 58"/>
                <a:gd name="T1" fmla="*/ 78 h 88"/>
                <a:gd name="T2" fmla="*/ 58 w 58"/>
                <a:gd name="T3" fmla="*/ 88 h 88"/>
                <a:gd name="T4" fmla="*/ 0 w 58"/>
                <a:gd name="T5" fmla="*/ 88 h 88"/>
                <a:gd name="T6" fmla="*/ 0 w 58"/>
                <a:gd name="T7" fmla="*/ 0 h 88"/>
                <a:gd name="T8" fmla="*/ 12 w 58"/>
                <a:gd name="T9" fmla="*/ 0 h 88"/>
                <a:gd name="T10" fmla="*/ 12 w 58"/>
                <a:gd name="T11" fmla="*/ 78 h 88"/>
                <a:gd name="T12" fmla="*/ 58 w 58"/>
                <a:gd name="T13" fmla="*/ 7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" h="88">
                  <a:moveTo>
                    <a:pt x="58" y="78"/>
                  </a:moveTo>
                  <a:lnTo>
                    <a:pt x="58" y="88"/>
                  </a:lnTo>
                  <a:lnTo>
                    <a:pt x="0" y="88"/>
                  </a:lnTo>
                  <a:lnTo>
                    <a:pt x="0" y="0"/>
                  </a:lnTo>
                  <a:lnTo>
                    <a:pt x="12" y="0"/>
                  </a:lnTo>
                  <a:lnTo>
                    <a:pt x="12" y="78"/>
                  </a:lnTo>
                  <a:lnTo>
                    <a:pt x="58" y="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3600" dirty="0">
                <a:solidFill>
                  <a:prstClr val="black"/>
                </a:solidFill>
              </a:endParaRPr>
            </a:p>
          </p:txBody>
        </p:sp>
        <p:sp>
          <p:nvSpPr>
            <p:cNvPr id="202" name="Freeform 17"/>
            <p:cNvSpPr>
              <a:spLocks/>
            </p:cNvSpPr>
            <p:nvPr userDrawn="1"/>
          </p:nvSpPr>
          <p:spPr bwMode="auto">
            <a:xfrm>
              <a:off x="-9598025" y="4140200"/>
              <a:ext cx="88900" cy="139700"/>
            </a:xfrm>
            <a:custGeom>
              <a:avLst/>
              <a:gdLst>
                <a:gd name="T0" fmla="*/ 56 w 56"/>
                <a:gd name="T1" fmla="*/ 78 h 88"/>
                <a:gd name="T2" fmla="*/ 56 w 56"/>
                <a:gd name="T3" fmla="*/ 88 h 88"/>
                <a:gd name="T4" fmla="*/ 0 w 56"/>
                <a:gd name="T5" fmla="*/ 88 h 88"/>
                <a:gd name="T6" fmla="*/ 0 w 56"/>
                <a:gd name="T7" fmla="*/ 0 h 88"/>
                <a:gd name="T8" fmla="*/ 10 w 56"/>
                <a:gd name="T9" fmla="*/ 0 h 88"/>
                <a:gd name="T10" fmla="*/ 10 w 56"/>
                <a:gd name="T11" fmla="*/ 78 h 88"/>
                <a:gd name="T12" fmla="*/ 56 w 56"/>
                <a:gd name="T13" fmla="*/ 7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88">
                  <a:moveTo>
                    <a:pt x="56" y="78"/>
                  </a:moveTo>
                  <a:lnTo>
                    <a:pt x="56" y="88"/>
                  </a:lnTo>
                  <a:lnTo>
                    <a:pt x="0" y="88"/>
                  </a:lnTo>
                  <a:lnTo>
                    <a:pt x="0" y="0"/>
                  </a:lnTo>
                  <a:lnTo>
                    <a:pt x="10" y="0"/>
                  </a:lnTo>
                  <a:lnTo>
                    <a:pt x="10" y="78"/>
                  </a:lnTo>
                  <a:lnTo>
                    <a:pt x="56" y="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3600" dirty="0">
                <a:solidFill>
                  <a:prstClr val="black"/>
                </a:solidFill>
              </a:endParaRPr>
            </a:p>
          </p:txBody>
        </p:sp>
        <p:sp>
          <p:nvSpPr>
            <p:cNvPr id="203" name="Rectangle 18"/>
            <p:cNvSpPr>
              <a:spLocks noChangeArrowheads="1"/>
            </p:cNvSpPr>
            <p:nvPr userDrawn="1"/>
          </p:nvSpPr>
          <p:spPr bwMode="auto">
            <a:xfrm>
              <a:off x="-9486900" y="4140200"/>
              <a:ext cx="15875" cy="139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3600" dirty="0">
                <a:solidFill>
                  <a:prstClr val="black"/>
                </a:solidFill>
              </a:endParaRPr>
            </a:p>
          </p:txBody>
        </p:sp>
        <p:sp>
          <p:nvSpPr>
            <p:cNvPr id="204" name="Freeform 19"/>
            <p:cNvSpPr>
              <a:spLocks noEditPoints="1"/>
            </p:cNvSpPr>
            <p:nvPr userDrawn="1"/>
          </p:nvSpPr>
          <p:spPr bwMode="auto">
            <a:xfrm>
              <a:off x="-9442450" y="4140200"/>
              <a:ext cx="142875" cy="142875"/>
            </a:xfrm>
            <a:custGeom>
              <a:avLst/>
              <a:gdLst>
                <a:gd name="T0" fmla="*/ 22 w 45"/>
                <a:gd name="T1" fmla="*/ 0 h 45"/>
                <a:gd name="T2" fmla="*/ 45 w 45"/>
                <a:gd name="T3" fmla="*/ 22 h 45"/>
                <a:gd name="T4" fmla="*/ 22 w 45"/>
                <a:gd name="T5" fmla="*/ 45 h 45"/>
                <a:gd name="T6" fmla="*/ 0 w 45"/>
                <a:gd name="T7" fmla="*/ 22 h 45"/>
                <a:gd name="T8" fmla="*/ 22 w 45"/>
                <a:gd name="T9" fmla="*/ 0 h 45"/>
                <a:gd name="T10" fmla="*/ 22 w 45"/>
                <a:gd name="T11" fmla="*/ 40 h 45"/>
                <a:gd name="T12" fmla="*/ 40 w 45"/>
                <a:gd name="T13" fmla="*/ 22 h 45"/>
                <a:gd name="T14" fmla="*/ 22 w 45"/>
                <a:gd name="T15" fmla="*/ 5 h 45"/>
                <a:gd name="T16" fmla="*/ 5 w 45"/>
                <a:gd name="T17" fmla="*/ 22 h 45"/>
                <a:gd name="T18" fmla="*/ 22 w 45"/>
                <a:gd name="T19" fmla="*/ 4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5" h="45">
                  <a:moveTo>
                    <a:pt x="22" y="0"/>
                  </a:moveTo>
                  <a:cubicBezTo>
                    <a:pt x="35" y="0"/>
                    <a:pt x="45" y="9"/>
                    <a:pt x="45" y="22"/>
                  </a:cubicBezTo>
                  <a:cubicBezTo>
                    <a:pt x="45" y="35"/>
                    <a:pt x="35" y="45"/>
                    <a:pt x="22" y="45"/>
                  </a:cubicBezTo>
                  <a:cubicBezTo>
                    <a:pt x="10" y="45"/>
                    <a:pt x="0" y="35"/>
                    <a:pt x="0" y="22"/>
                  </a:cubicBezTo>
                  <a:cubicBezTo>
                    <a:pt x="0" y="9"/>
                    <a:pt x="10" y="0"/>
                    <a:pt x="22" y="0"/>
                  </a:cubicBezTo>
                  <a:close/>
                  <a:moveTo>
                    <a:pt x="22" y="40"/>
                  </a:moveTo>
                  <a:cubicBezTo>
                    <a:pt x="32" y="40"/>
                    <a:pt x="40" y="33"/>
                    <a:pt x="40" y="22"/>
                  </a:cubicBezTo>
                  <a:cubicBezTo>
                    <a:pt x="40" y="12"/>
                    <a:pt x="32" y="5"/>
                    <a:pt x="22" y="5"/>
                  </a:cubicBezTo>
                  <a:cubicBezTo>
                    <a:pt x="12" y="5"/>
                    <a:pt x="5" y="12"/>
                    <a:pt x="5" y="22"/>
                  </a:cubicBezTo>
                  <a:cubicBezTo>
                    <a:pt x="5" y="33"/>
                    <a:pt x="12" y="40"/>
                    <a:pt x="22" y="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3600" dirty="0">
                <a:solidFill>
                  <a:prstClr val="black"/>
                </a:solidFill>
              </a:endParaRPr>
            </a:p>
          </p:txBody>
        </p:sp>
        <p:sp>
          <p:nvSpPr>
            <p:cNvPr id="205" name="Freeform 20"/>
            <p:cNvSpPr>
              <a:spLocks/>
            </p:cNvSpPr>
            <p:nvPr userDrawn="1"/>
          </p:nvSpPr>
          <p:spPr bwMode="auto">
            <a:xfrm>
              <a:off x="-9274175" y="4140200"/>
              <a:ext cx="111125" cy="139700"/>
            </a:xfrm>
            <a:custGeom>
              <a:avLst/>
              <a:gdLst>
                <a:gd name="T0" fmla="*/ 35 w 35"/>
                <a:gd name="T1" fmla="*/ 0 h 44"/>
                <a:gd name="T2" fmla="*/ 35 w 35"/>
                <a:gd name="T3" fmla="*/ 44 h 44"/>
                <a:gd name="T4" fmla="*/ 31 w 35"/>
                <a:gd name="T5" fmla="*/ 44 h 44"/>
                <a:gd name="T6" fmla="*/ 11 w 35"/>
                <a:gd name="T7" fmla="*/ 18 h 44"/>
                <a:gd name="T8" fmla="*/ 5 w 35"/>
                <a:gd name="T9" fmla="*/ 9 h 44"/>
                <a:gd name="T10" fmla="*/ 5 w 35"/>
                <a:gd name="T11" fmla="*/ 9 h 44"/>
                <a:gd name="T12" fmla="*/ 5 w 35"/>
                <a:gd name="T13" fmla="*/ 21 h 44"/>
                <a:gd name="T14" fmla="*/ 5 w 35"/>
                <a:gd name="T15" fmla="*/ 44 h 44"/>
                <a:gd name="T16" fmla="*/ 0 w 35"/>
                <a:gd name="T17" fmla="*/ 44 h 44"/>
                <a:gd name="T18" fmla="*/ 0 w 35"/>
                <a:gd name="T19" fmla="*/ 0 h 44"/>
                <a:gd name="T20" fmla="*/ 5 w 35"/>
                <a:gd name="T21" fmla="*/ 0 h 44"/>
                <a:gd name="T22" fmla="*/ 24 w 35"/>
                <a:gd name="T23" fmla="*/ 26 h 44"/>
                <a:gd name="T24" fmla="*/ 30 w 35"/>
                <a:gd name="T25" fmla="*/ 35 h 44"/>
                <a:gd name="T26" fmla="*/ 31 w 35"/>
                <a:gd name="T27" fmla="*/ 35 h 44"/>
                <a:gd name="T28" fmla="*/ 30 w 35"/>
                <a:gd name="T29" fmla="*/ 23 h 44"/>
                <a:gd name="T30" fmla="*/ 30 w 35"/>
                <a:gd name="T31" fmla="*/ 0 h 44"/>
                <a:gd name="T32" fmla="*/ 35 w 35"/>
                <a:gd name="T33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5" h="44">
                  <a:moveTo>
                    <a:pt x="35" y="0"/>
                  </a:moveTo>
                  <a:cubicBezTo>
                    <a:pt x="35" y="44"/>
                    <a:pt x="35" y="44"/>
                    <a:pt x="35" y="44"/>
                  </a:cubicBezTo>
                  <a:cubicBezTo>
                    <a:pt x="31" y="44"/>
                    <a:pt x="31" y="44"/>
                    <a:pt x="31" y="44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8" y="13"/>
                    <a:pt x="5" y="9"/>
                    <a:pt x="5" y="9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5" y="9"/>
                    <a:pt x="5" y="14"/>
                    <a:pt x="5" y="21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4" y="26"/>
                    <a:pt x="24" y="26"/>
                    <a:pt x="24" y="26"/>
                  </a:cubicBezTo>
                  <a:cubicBezTo>
                    <a:pt x="27" y="31"/>
                    <a:pt x="30" y="35"/>
                    <a:pt x="30" y="35"/>
                  </a:cubicBezTo>
                  <a:cubicBezTo>
                    <a:pt x="31" y="35"/>
                    <a:pt x="31" y="35"/>
                    <a:pt x="31" y="35"/>
                  </a:cubicBezTo>
                  <a:cubicBezTo>
                    <a:pt x="31" y="35"/>
                    <a:pt x="30" y="30"/>
                    <a:pt x="30" y="23"/>
                  </a:cubicBezTo>
                  <a:cubicBezTo>
                    <a:pt x="30" y="0"/>
                    <a:pt x="30" y="0"/>
                    <a:pt x="30" y="0"/>
                  </a:cubicBezTo>
                  <a:lnTo>
                    <a:pt x="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3600" dirty="0">
                <a:solidFill>
                  <a:prstClr val="black"/>
                </a:solidFill>
              </a:endParaRPr>
            </a:p>
          </p:txBody>
        </p:sp>
        <p:sp>
          <p:nvSpPr>
            <p:cNvPr id="206" name="Rectangle 21"/>
            <p:cNvSpPr>
              <a:spLocks noChangeArrowheads="1"/>
            </p:cNvSpPr>
            <p:nvPr userDrawn="1"/>
          </p:nvSpPr>
          <p:spPr bwMode="auto">
            <a:xfrm>
              <a:off x="-9074150" y="4127500"/>
              <a:ext cx="12700" cy="16827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3600" dirty="0">
                <a:solidFill>
                  <a:prstClr val="black"/>
                </a:solidFill>
              </a:endParaRPr>
            </a:p>
          </p:txBody>
        </p:sp>
        <p:sp>
          <p:nvSpPr>
            <p:cNvPr id="207" name="Freeform 22"/>
            <p:cNvSpPr>
              <a:spLocks/>
            </p:cNvSpPr>
            <p:nvPr userDrawn="1"/>
          </p:nvSpPr>
          <p:spPr bwMode="auto">
            <a:xfrm>
              <a:off x="-8988425" y="4140200"/>
              <a:ext cx="73025" cy="139700"/>
            </a:xfrm>
            <a:custGeom>
              <a:avLst/>
              <a:gdLst>
                <a:gd name="T0" fmla="*/ 23 w 23"/>
                <a:gd name="T1" fmla="*/ 0 h 44"/>
                <a:gd name="T2" fmla="*/ 23 w 23"/>
                <a:gd name="T3" fmla="*/ 44 h 44"/>
                <a:gd name="T4" fmla="*/ 12 w 23"/>
                <a:gd name="T5" fmla="*/ 44 h 44"/>
                <a:gd name="T6" fmla="*/ 12 w 23"/>
                <a:gd name="T7" fmla="*/ 23 h 44"/>
                <a:gd name="T8" fmla="*/ 12 w 23"/>
                <a:gd name="T9" fmla="*/ 16 h 44"/>
                <a:gd name="T10" fmla="*/ 12 w 23"/>
                <a:gd name="T11" fmla="*/ 16 h 44"/>
                <a:gd name="T12" fmla="*/ 9 w 23"/>
                <a:gd name="T13" fmla="*/ 20 h 44"/>
                <a:gd name="T14" fmla="*/ 7 w 23"/>
                <a:gd name="T15" fmla="*/ 22 h 44"/>
                <a:gd name="T16" fmla="*/ 0 w 23"/>
                <a:gd name="T17" fmla="*/ 15 h 44"/>
                <a:gd name="T18" fmla="*/ 15 w 23"/>
                <a:gd name="T19" fmla="*/ 0 h 44"/>
                <a:gd name="T20" fmla="*/ 23 w 23"/>
                <a:gd name="T21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" h="44">
                  <a:moveTo>
                    <a:pt x="23" y="0"/>
                  </a:moveTo>
                  <a:cubicBezTo>
                    <a:pt x="23" y="44"/>
                    <a:pt x="23" y="44"/>
                    <a:pt x="23" y="44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0"/>
                    <a:pt x="12" y="16"/>
                    <a:pt x="12" y="16"/>
                  </a:cubicBezTo>
                  <a:cubicBezTo>
                    <a:pt x="12" y="16"/>
                    <a:pt x="12" y="16"/>
                    <a:pt x="12" y="16"/>
                  </a:cubicBezTo>
                  <a:cubicBezTo>
                    <a:pt x="12" y="16"/>
                    <a:pt x="11" y="18"/>
                    <a:pt x="9" y="20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15" y="0"/>
                    <a:pt x="15" y="0"/>
                    <a:pt x="15" y="0"/>
                  </a:cubicBezTo>
                  <a:lnTo>
                    <a:pt x="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3600" dirty="0">
                <a:solidFill>
                  <a:prstClr val="black"/>
                </a:solidFill>
              </a:endParaRPr>
            </a:p>
          </p:txBody>
        </p:sp>
        <p:sp>
          <p:nvSpPr>
            <p:cNvPr id="208" name="Freeform 23"/>
            <p:cNvSpPr>
              <a:spLocks noEditPoints="1"/>
            </p:cNvSpPr>
            <p:nvPr userDrawn="1"/>
          </p:nvSpPr>
          <p:spPr bwMode="auto">
            <a:xfrm>
              <a:off x="-8893175" y="4140200"/>
              <a:ext cx="130175" cy="142875"/>
            </a:xfrm>
            <a:custGeom>
              <a:avLst/>
              <a:gdLst>
                <a:gd name="T0" fmla="*/ 41 w 41"/>
                <a:gd name="T1" fmla="*/ 22 h 45"/>
                <a:gd name="T2" fmla="*/ 21 w 41"/>
                <a:gd name="T3" fmla="*/ 45 h 45"/>
                <a:gd name="T4" fmla="*/ 0 w 41"/>
                <a:gd name="T5" fmla="*/ 22 h 45"/>
                <a:gd name="T6" fmla="*/ 21 w 41"/>
                <a:gd name="T7" fmla="*/ 0 h 45"/>
                <a:gd name="T8" fmla="*/ 41 w 41"/>
                <a:gd name="T9" fmla="*/ 22 h 45"/>
                <a:gd name="T10" fmla="*/ 11 w 41"/>
                <a:gd name="T11" fmla="*/ 22 h 45"/>
                <a:gd name="T12" fmla="*/ 21 w 41"/>
                <a:gd name="T13" fmla="*/ 35 h 45"/>
                <a:gd name="T14" fmla="*/ 30 w 41"/>
                <a:gd name="T15" fmla="*/ 22 h 45"/>
                <a:gd name="T16" fmla="*/ 21 w 41"/>
                <a:gd name="T17" fmla="*/ 10 h 45"/>
                <a:gd name="T18" fmla="*/ 11 w 41"/>
                <a:gd name="T19" fmla="*/ 22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1" h="45">
                  <a:moveTo>
                    <a:pt x="41" y="22"/>
                  </a:moveTo>
                  <a:cubicBezTo>
                    <a:pt x="41" y="35"/>
                    <a:pt x="33" y="45"/>
                    <a:pt x="21" y="45"/>
                  </a:cubicBezTo>
                  <a:cubicBezTo>
                    <a:pt x="8" y="45"/>
                    <a:pt x="0" y="35"/>
                    <a:pt x="0" y="22"/>
                  </a:cubicBezTo>
                  <a:cubicBezTo>
                    <a:pt x="0" y="10"/>
                    <a:pt x="8" y="0"/>
                    <a:pt x="21" y="0"/>
                  </a:cubicBezTo>
                  <a:cubicBezTo>
                    <a:pt x="33" y="0"/>
                    <a:pt x="41" y="10"/>
                    <a:pt x="41" y="22"/>
                  </a:cubicBezTo>
                  <a:close/>
                  <a:moveTo>
                    <a:pt x="11" y="22"/>
                  </a:moveTo>
                  <a:cubicBezTo>
                    <a:pt x="11" y="29"/>
                    <a:pt x="14" y="35"/>
                    <a:pt x="21" y="35"/>
                  </a:cubicBezTo>
                  <a:cubicBezTo>
                    <a:pt x="27" y="35"/>
                    <a:pt x="30" y="29"/>
                    <a:pt x="30" y="22"/>
                  </a:cubicBezTo>
                  <a:cubicBezTo>
                    <a:pt x="30" y="15"/>
                    <a:pt x="27" y="10"/>
                    <a:pt x="21" y="10"/>
                  </a:cubicBezTo>
                  <a:cubicBezTo>
                    <a:pt x="14" y="10"/>
                    <a:pt x="11" y="15"/>
                    <a:pt x="11" y="2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3600" dirty="0">
                <a:solidFill>
                  <a:prstClr val="black"/>
                </a:solidFill>
              </a:endParaRPr>
            </a:p>
          </p:txBody>
        </p:sp>
        <p:sp>
          <p:nvSpPr>
            <p:cNvPr id="209" name="Freeform 24"/>
            <p:cNvSpPr>
              <a:spLocks noEditPoints="1"/>
            </p:cNvSpPr>
            <p:nvPr userDrawn="1"/>
          </p:nvSpPr>
          <p:spPr bwMode="auto">
            <a:xfrm>
              <a:off x="-8747125" y="4140200"/>
              <a:ext cx="127000" cy="142875"/>
            </a:xfrm>
            <a:custGeom>
              <a:avLst/>
              <a:gdLst>
                <a:gd name="T0" fmla="*/ 40 w 40"/>
                <a:gd name="T1" fmla="*/ 22 h 45"/>
                <a:gd name="T2" fmla="*/ 20 w 40"/>
                <a:gd name="T3" fmla="*/ 45 h 45"/>
                <a:gd name="T4" fmla="*/ 0 w 40"/>
                <a:gd name="T5" fmla="*/ 22 h 45"/>
                <a:gd name="T6" fmla="*/ 20 w 40"/>
                <a:gd name="T7" fmla="*/ 0 h 45"/>
                <a:gd name="T8" fmla="*/ 40 w 40"/>
                <a:gd name="T9" fmla="*/ 22 h 45"/>
                <a:gd name="T10" fmla="*/ 11 w 40"/>
                <a:gd name="T11" fmla="*/ 22 h 45"/>
                <a:gd name="T12" fmla="*/ 20 w 40"/>
                <a:gd name="T13" fmla="*/ 35 h 45"/>
                <a:gd name="T14" fmla="*/ 29 w 40"/>
                <a:gd name="T15" fmla="*/ 22 h 45"/>
                <a:gd name="T16" fmla="*/ 20 w 40"/>
                <a:gd name="T17" fmla="*/ 10 h 45"/>
                <a:gd name="T18" fmla="*/ 11 w 40"/>
                <a:gd name="T19" fmla="*/ 22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45">
                  <a:moveTo>
                    <a:pt x="40" y="22"/>
                  </a:moveTo>
                  <a:cubicBezTo>
                    <a:pt x="40" y="35"/>
                    <a:pt x="33" y="45"/>
                    <a:pt x="20" y="45"/>
                  </a:cubicBezTo>
                  <a:cubicBezTo>
                    <a:pt x="8" y="45"/>
                    <a:pt x="0" y="35"/>
                    <a:pt x="0" y="22"/>
                  </a:cubicBezTo>
                  <a:cubicBezTo>
                    <a:pt x="0" y="10"/>
                    <a:pt x="8" y="0"/>
                    <a:pt x="20" y="0"/>
                  </a:cubicBezTo>
                  <a:cubicBezTo>
                    <a:pt x="33" y="0"/>
                    <a:pt x="40" y="10"/>
                    <a:pt x="40" y="22"/>
                  </a:cubicBezTo>
                  <a:close/>
                  <a:moveTo>
                    <a:pt x="11" y="22"/>
                  </a:moveTo>
                  <a:cubicBezTo>
                    <a:pt x="11" y="29"/>
                    <a:pt x="14" y="35"/>
                    <a:pt x="20" y="35"/>
                  </a:cubicBezTo>
                  <a:cubicBezTo>
                    <a:pt x="26" y="35"/>
                    <a:pt x="29" y="29"/>
                    <a:pt x="29" y="22"/>
                  </a:cubicBezTo>
                  <a:cubicBezTo>
                    <a:pt x="29" y="15"/>
                    <a:pt x="26" y="10"/>
                    <a:pt x="20" y="10"/>
                  </a:cubicBezTo>
                  <a:cubicBezTo>
                    <a:pt x="14" y="10"/>
                    <a:pt x="11" y="15"/>
                    <a:pt x="11" y="2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3600" dirty="0">
                <a:solidFill>
                  <a:prstClr val="black"/>
                </a:solidFill>
              </a:endParaRPr>
            </a:p>
          </p:txBody>
        </p:sp>
        <p:sp>
          <p:nvSpPr>
            <p:cNvPr id="210" name="Freeform 25"/>
            <p:cNvSpPr>
              <a:spLocks/>
            </p:cNvSpPr>
            <p:nvPr userDrawn="1"/>
          </p:nvSpPr>
          <p:spPr bwMode="auto">
            <a:xfrm>
              <a:off x="-8601075" y="4251325"/>
              <a:ext cx="34925" cy="53975"/>
            </a:xfrm>
            <a:custGeom>
              <a:avLst/>
              <a:gdLst>
                <a:gd name="T0" fmla="*/ 6 w 11"/>
                <a:gd name="T1" fmla="*/ 9 h 17"/>
                <a:gd name="T2" fmla="*/ 5 w 11"/>
                <a:gd name="T3" fmla="*/ 9 h 17"/>
                <a:gd name="T4" fmla="*/ 1 w 11"/>
                <a:gd name="T5" fmla="*/ 5 h 17"/>
                <a:gd name="T6" fmla="*/ 6 w 11"/>
                <a:gd name="T7" fmla="*/ 0 h 17"/>
                <a:gd name="T8" fmla="*/ 11 w 11"/>
                <a:gd name="T9" fmla="*/ 5 h 17"/>
                <a:gd name="T10" fmla="*/ 4 w 11"/>
                <a:gd name="T11" fmla="*/ 17 h 17"/>
                <a:gd name="T12" fmla="*/ 0 w 11"/>
                <a:gd name="T13" fmla="*/ 17 h 17"/>
                <a:gd name="T14" fmla="*/ 5 w 11"/>
                <a:gd name="T15" fmla="*/ 10 h 17"/>
                <a:gd name="T16" fmla="*/ 6 w 11"/>
                <a:gd name="T17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7">
                  <a:moveTo>
                    <a:pt x="6" y="9"/>
                  </a:moveTo>
                  <a:cubicBezTo>
                    <a:pt x="5" y="9"/>
                    <a:pt x="5" y="9"/>
                    <a:pt x="5" y="9"/>
                  </a:cubicBezTo>
                  <a:cubicBezTo>
                    <a:pt x="3" y="9"/>
                    <a:pt x="1" y="7"/>
                    <a:pt x="1" y="5"/>
                  </a:cubicBezTo>
                  <a:cubicBezTo>
                    <a:pt x="1" y="2"/>
                    <a:pt x="3" y="0"/>
                    <a:pt x="6" y="0"/>
                  </a:cubicBezTo>
                  <a:cubicBezTo>
                    <a:pt x="9" y="0"/>
                    <a:pt x="11" y="2"/>
                    <a:pt x="11" y="5"/>
                  </a:cubicBezTo>
                  <a:cubicBezTo>
                    <a:pt x="11" y="9"/>
                    <a:pt x="8" y="14"/>
                    <a:pt x="4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2" y="16"/>
                    <a:pt x="5" y="12"/>
                    <a:pt x="5" y="10"/>
                  </a:cubicBezTo>
                  <a:lnTo>
                    <a:pt x="6" y="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3600" dirty="0">
                <a:solidFill>
                  <a:prstClr val="black"/>
                </a:solidFill>
              </a:endParaRPr>
            </a:p>
          </p:txBody>
        </p:sp>
        <p:sp>
          <p:nvSpPr>
            <p:cNvPr id="211" name="Freeform 26"/>
            <p:cNvSpPr>
              <a:spLocks noEditPoints="1"/>
            </p:cNvSpPr>
            <p:nvPr userDrawn="1"/>
          </p:nvSpPr>
          <p:spPr bwMode="auto">
            <a:xfrm>
              <a:off x="-8543925" y="4140200"/>
              <a:ext cx="127000" cy="142875"/>
            </a:xfrm>
            <a:custGeom>
              <a:avLst/>
              <a:gdLst>
                <a:gd name="T0" fmla="*/ 40 w 40"/>
                <a:gd name="T1" fmla="*/ 22 h 45"/>
                <a:gd name="T2" fmla="*/ 20 w 40"/>
                <a:gd name="T3" fmla="*/ 45 h 45"/>
                <a:gd name="T4" fmla="*/ 0 w 40"/>
                <a:gd name="T5" fmla="*/ 22 h 45"/>
                <a:gd name="T6" fmla="*/ 20 w 40"/>
                <a:gd name="T7" fmla="*/ 0 h 45"/>
                <a:gd name="T8" fmla="*/ 40 w 40"/>
                <a:gd name="T9" fmla="*/ 22 h 45"/>
                <a:gd name="T10" fmla="*/ 11 w 40"/>
                <a:gd name="T11" fmla="*/ 22 h 45"/>
                <a:gd name="T12" fmla="*/ 20 w 40"/>
                <a:gd name="T13" fmla="*/ 35 h 45"/>
                <a:gd name="T14" fmla="*/ 29 w 40"/>
                <a:gd name="T15" fmla="*/ 22 h 45"/>
                <a:gd name="T16" fmla="*/ 20 w 40"/>
                <a:gd name="T17" fmla="*/ 10 h 45"/>
                <a:gd name="T18" fmla="*/ 11 w 40"/>
                <a:gd name="T19" fmla="*/ 22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45">
                  <a:moveTo>
                    <a:pt x="40" y="22"/>
                  </a:moveTo>
                  <a:cubicBezTo>
                    <a:pt x="40" y="35"/>
                    <a:pt x="32" y="45"/>
                    <a:pt x="20" y="45"/>
                  </a:cubicBezTo>
                  <a:cubicBezTo>
                    <a:pt x="7" y="45"/>
                    <a:pt x="0" y="35"/>
                    <a:pt x="0" y="22"/>
                  </a:cubicBezTo>
                  <a:cubicBezTo>
                    <a:pt x="0" y="10"/>
                    <a:pt x="7" y="0"/>
                    <a:pt x="20" y="0"/>
                  </a:cubicBezTo>
                  <a:cubicBezTo>
                    <a:pt x="32" y="0"/>
                    <a:pt x="40" y="10"/>
                    <a:pt x="40" y="22"/>
                  </a:cubicBezTo>
                  <a:close/>
                  <a:moveTo>
                    <a:pt x="11" y="22"/>
                  </a:moveTo>
                  <a:cubicBezTo>
                    <a:pt x="11" y="29"/>
                    <a:pt x="13" y="35"/>
                    <a:pt x="20" y="35"/>
                  </a:cubicBezTo>
                  <a:cubicBezTo>
                    <a:pt x="26" y="35"/>
                    <a:pt x="29" y="29"/>
                    <a:pt x="29" y="22"/>
                  </a:cubicBezTo>
                  <a:cubicBezTo>
                    <a:pt x="29" y="15"/>
                    <a:pt x="26" y="10"/>
                    <a:pt x="20" y="10"/>
                  </a:cubicBezTo>
                  <a:cubicBezTo>
                    <a:pt x="13" y="10"/>
                    <a:pt x="11" y="15"/>
                    <a:pt x="11" y="2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3600" dirty="0">
                <a:solidFill>
                  <a:prstClr val="black"/>
                </a:solidFill>
              </a:endParaRPr>
            </a:p>
          </p:txBody>
        </p:sp>
        <p:sp>
          <p:nvSpPr>
            <p:cNvPr id="212" name="Freeform 27"/>
            <p:cNvSpPr>
              <a:spLocks noEditPoints="1"/>
            </p:cNvSpPr>
            <p:nvPr userDrawn="1"/>
          </p:nvSpPr>
          <p:spPr bwMode="auto">
            <a:xfrm>
              <a:off x="-8401050" y="4140200"/>
              <a:ext cx="127000" cy="142875"/>
            </a:xfrm>
            <a:custGeom>
              <a:avLst/>
              <a:gdLst>
                <a:gd name="T0" fmla="*/ 40 w 40"/>
                <a:gd name="T1" fmla="*/ 22 h 45"/>
                <a:gd name="T2" fmla="*/ 20 w 40"/>
                <a:gd name="T3" fmla="*/ 45 h 45"/>
                <a:gd name="T4" fmla="*/ 0 w 40"/>
                <a:gd name="T5" fmla="*/ 22 h 45"/>
                <a:gd name="T6" fmla="*/ 20 w 40"/>
                <a:gd name="T7" fmla="*/ 0 h 45"/>
                <a:gd name="T8" fmla="*/ 40 w 40"/>
                <a:gd name="T9" fmla="*/ 22 h 45"/>
                <a:gd name="T10" fmla="*/ 11 w 40"/>
                <a:gd name="T11" fmla="*/ 22 h 45"/>
                <a:gd name="T12" fmla="*/ 20 w 40"/>
                <a:gd name="T13" fmla="*/ 35 h 45"/>
                <a:gd name="T14" fmla="*/ 30 w 40"/>
                <a:gd name="T15" fmla="*/ 22 h 45"/>
                <a:gd name="T16" fmla="*/ 20 w 40"/>
                <a:gd name="T17" fmla="*/ 10 h 45"/>
                <a:gd name="T18" fmla="*/ 11 w 40"/>
                <a:gd name="T19" fmla="*/ 22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45">
                  <a:moveTo>
                    <a:pt x="40" y="22"/>
                  </a:moveTo>
                  <a:cubicBezTo>
                    <a:pt x="40" y="35"/>
                    <a:pt x="33" y="45"/>
                    <a:pt x="20" y="45"/>
                  </a:cubicBezTo>
                  <a:cubicBezTo>
                    <a:pt x="8" y="45"/>
                    <a:pt x="0" y="35"/>
                    <a:pt x="0" y="22"/>
                  </a:cubicBezTo>
                  <a:cubicBezTo>
                    <a:pt x="0" y="10"/>
                    <a:pt x="8" y="0"/>
                    <a:pt x="20" y="0"/>
                  </a:cubicBezTo>
                  <a:cubicBezTo>
                    <a:pt x="33" y="0"/>
                    <a:pt x="40" y="10"/>
                    <a:pt x="40" y="22"/>
                  </a:cubicBezTo>
                  <a:close/>
                  <a:moveTo>
                    <a:pt x="11" y="22"/>
                  </a:moveTo>
                  <a:cubicBezTo>
                    <a:pt x="11" y="29"/>
                    <a:pt x="14" y="35"/>
                    <a:pt x="20" y="35"/>
                  </a:cubicBezTo>
                  <a:cubicBezTo>
                    <a:pt x="27" y="35"/>
                    <a:pt x="30" y="29"/>
                    <a:pt x="30" y="22"/>
                  </a:cubicBezTo>
                  <a:cubicBezTo>
                    <a:pt x="30" y="15"/>
                    <a:pt x="27" y="10"/>
                    <a:pt x="20" y="10"/>
                  </a:cubicBezTo>
                  <a:cubicBezTo>
                    <a:pt x="14" y="10"/>
                    <a:pt x="11" y="15"/>
                    <a:pt x="11" y="2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3600" dirty="0">
                <a:solidFill>
                  <a:prstClr val="black"/>
                </a:solidFill>
              </a:endParaRPr>
            </a:p>
          </p:txBody>
        </p:sp>
        <p:sp>
          <p:nvSpPr>
            <p:cNvPr id="213" name="Freeform 28"/>
            <p:cNvSpPr>
              <a:spLocks noEditPoints="1"/>
            </p:cNvSpPr>
            <p:nvPr userDrawn="1"/>
          </p:nvSpPr>
          <p:spPr bwMode="auto">
            <a:xfrm>
              <a:off x="-8255000" y="4140200"/>
              <a:ext cx="127000" cy="142875"/>
            </a:xfrm>
            <a:custGeom>
              <a:avLst/>
              <a:gdLst>
                <a:gd name="T0" fmla="*/ 40 w 40"/>
                <a:gd name="T1" fmla="*/ 22 h 45"/>
                <a:gd name="T2" fmla="*/ 20 w 40"/>
                <a:gd name="T3" fmla="*/ 45 h 45"/>
                <a:gd name="T4" fmla="*/ 0 w 40"/>
                <a:gd name="T5" fmla="*/ 22 h 45"/>
                <a:gd name="T6" fmla="*/ 20 w 40"/>
                <a:gd name="T7" fmla="*/ 0 h 45"/>
                <a:gd name="T8" fmla="*/ 40 w 40"/>
                <a:gd name="T9" fmla="*/ 22 h 45"/>
                <a:gd name="T10" fmla="*/ 11 w 40"/>
                <a:gd name="T11" fmla="*/ 22 h 45"/>
                <a:gd name="T12" fmla="*/ 20 w 40"/>
                <a:gd name="T13" fmla="*/ 35 h 45"/>
                <a:gd name="T14" fmla="*/ 29 w 40"/>
                <a:gd name="T15" fmla="*/ 22 h 45"/>
                <a:gd name="T16" fmla="*/ 20 w 40"/>
                <a:gd name="T17" fmla="*/ 10 h 45"/>
                <a:gd name="T18" fmla="*/ 11 w 40"/>
                <a:gd name="T19" fmla="*/ 22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45">
                  <a:moveTo>
                    <a:pt x="40" y="22"/>
                  </a:moveTo>
                  <a:cubicBezTo>
                    <a:pt x="40" y="35"/>
                    <a:pt x="32" y="45"/>
                    <a:pt x="20" y="45"/>
                  </a:cubicBezTo>
                  <a:cubicBezTo>
                    <a:pt x="7" y="45"/>
                    <a:pt x="0" y="35"/>
                    <a:pt x="0" y="22"/>
                  </a:cubicBezTo>
                  <a:cubicBezTo>
                    <a:pt x="0" y="10"/>
                    <a:pt x="7" y="0"/>
                    <a:pt x="20" y="0"/>
                  </a:cubicBezTo>
                  <a:cubicBezTo>
                    <a:pt x="32" y="0"/>
                    <a:pt x="40" y="10"/>
                    <a:pt x="40" y="22"/>
                  </a:cubicBezTo>
                  <a:close/>
                  <a:moveTo>
                    <a:pt x="11" y="22"/>
                  </a:moveTo>
                  <a:cubicBezTo>
                    <a:pt x="11" y="29"/>
                    <a:pt x="13" y="35"/>
                    <a:pt x="20" y="35"/>
                  </a:cubicBezTo>
                  <a:cubicBezTo>
                    <a:pt x="26" y="35"/>
                    <a:pt x="29" y="29"/>
                    <a:pt x="29" y="22"/>
                  </a:cubicBezTo>
                  <a:cubicBezTo>
                    <a:pt x="29" y="15"/>
                    <a:pt x="26" y="10"/>
                    <a:pt x="20" y="10"/>
                  </a:cubicBezTo>
                  <a:cubicBezTo>
                    <a:pt x="13" y="10"/>
                    <a:pt x="11" y="15"/>
                    <a:pt x="11" y="2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3600" dirty="0">
                <a:solidFill>
                  <a:prstClr val="black"/>
                </a:solidFill>
              </a:endParaRPr>
            </a:p>
          </p:txBody>
        </p:sp>
        <p:sp>
          <p:nvSpPr>
            <p:cNvPr id="214" name="Freeform 29"/>
            <p:cNvSpPr>
              <a:spLocks/>
            </p:cNvSpPr>
            <p:nvPr userDrawn="1"/>
          </p:nvSpPr>
          <p:spPr bwMode="auto">
            <a:xfrm>
              <a:off x="-7997825" y="4140200"/>
              <a:ext cx="92075" cy="139700"/>
            </a:xfrm>
            <a:custGeom>
              <a:avLst/>
              <a:gdLst>
                <a:gd name="T0" fmla="*/ 58 w 58"/>
                <a:gd name="T1" fmla="*/ 78 h 88"/>
                <a:gd name="T2" fmla="*/ 58 w 58"/>
                <a:gd name="T3" fmla="*/ 88 h 88"/>
                <a:gd name="T4" fmla="*/ 0 w 58"/>
                <a:gd name="T5" fmla="*/ 88 h 88"/>
                <a:gd name="T6" fmla="*/ 0 w 58"/>
                <a:gd name="T7" fmla="*/ 0 h 88"/>
                <a:gd name="T8" fmla="*/ 58 w 58"/>
                <a:gd name="T9" fmla="*/ 0 h 88"/>
                <a:gd name="T10" fmla="*/ 58 w 58"/>
                <a:gd name="T11" fmla="*/ 10 h 88"/>
                <a:gd name="T12" fmla="*/ 10 w 58"/>
                <a:gd name="T13" fmla="*/ 10 h 88"/>
                <a:gd name="T14" fmla="*/ 10 w 58"/>
                <a:gd name="T15" fmla="*/ 38 h 88"/>
                <a:gd name="T16" fmla="*/ 48 w 58"/>
                <a:gd name="T17" fmla="*/ 38 h 88"/>
                <a:gd name="T18" fmla="*/ 48 w 58"/>
                <a:gd name="T19" fmla="*/ 46 h 88"/>
                <a:gd name="T20" fmla="*/ 10 w 58"/>
                <a:gd name="T21" fmla="*/ 46 h 88"/>
                <a:gd name="T22" fmla="*/ 10 w 58"/>
                <a:gd name="T23" fmla="*/ 78 h 88"/>
                <a:gd name="T24" fmla="*/ 58 w 58"/>
                <a:gd name="T25" fmla="*/ 7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8" h="88">
                  <a:moveTo>
                    <a:pt x="58" y="78"/>
                  </a:moveTo>
                  <a:lnTo>
                    <a:pt x="58" y="88"/>
                  </a:lnTo>
                  <a:lnTo>
                    <a:pt x="0" y="88"/>
                  </a:lnTo>
                  <a:lnTo>
                    <a:pt x="0" y="0"/>
                  </a:lnTo>
                  <a:lnTo>
                    <a:pt x="58" y="0"/>
                  </a:lnTo>
                  <a:lnTo>
                    <a:pt x="58" y="10"/>
                  </a:lnTo>
                  <a:lnTo>
                    <a:pt x="10" y="10"/>
                  </a:lnTo>
                  <a:lnTo>
                    <a:pt x="10" y="38"/>
                  </a:lnTo>
                  <a:lnTo>
                    <a:pt x="48" y="38"/>
                  </a:lnTo>
                  <a:lnTo>
                    <a:pt x="48" y="46"/>
                  </a:lnTo>
                  <a:lnTo>
                    <a:pt x="10" y="46"/>
                  </a:lnTo>
                  <a:lnTo>
                    <a:pt x="10" y="78"/>
                  </a:lnTo>
                  <a:lnTo>
                    <a:pt x="58" y="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3600" dirty="0">
                <a:solidFill>
                  <a:prstClr val="black"/>
                </a:solidFill>
              </a:endParaRPr>
            </a:p>
          </p:txBody>
        </p:sp>
        <p:sp>
          <p:nvSpPr>
            <p:cNvPr id="215" name="Freeform 30"/>
            <p:cNvSpPr>
              <a:spLocks/>
            </p:cNvSpPr>
            <p:nvPr userDrawn="1"/>
          </p:nvSpPr>
          <p:spPr bwMode="auto">
            <a:xfrm>
              <a:off x="-7874000" y="4140200"/>
              <a:ext cx="127000" cy="139700"/>
            </a:xfrm>
            <a:custGeom>
              <a:avLst/>
              <a:gdLst>
                <a:gd name="T0" fmla="*/ 40 w 40"/>
                <a:gd name="T1" fmla="*/ 0 h 44"/>
                <a:gd name="T2" fmla="*/ 40 w 40"/>
                <a:gd name="T3" fmla="*/ 44 h 44"/>
                <a:gd name="T4" fmla="*/ 35 w 40"/>
                <a:gd name="T5" fmla="*/ 44 h 44"/>
                <a:gd name="T6" fmla="*/ 35 w 40"/>
                <a:gd name="T7" fmla="*/ 24 h 44"/>
                <a:gd name="T8" fmla="*/ 35 w 40"/>
                <a:gd name="T9" fmla="*/ 9 h 44"/>
                <a:gd name="T10" fmla="*/ 35 w 40"/>
                <a:gd name="T11" fmla="*/ 9 h 44"/>
                <a:gd name="T12" fmla="*/ 31 w 40"/>
                <a:gd name="T13" fmla="*/ 16 h 44"/>
                <a:gd name="T14" fmla="*/ 21 w 40"/>
                <a:gd name="T15" fmla="*/ 33 h 44"/>
                <a:gd name="T16" fmla="*/ 19 w 40"/>
                <a:gd name="T17" fmla="*/ 33 h 44"/>
                <a:gd name="T18" fmla="*/ 9 w 40"/>
                <a:gd name="T19" fmla="*/ 16 h 44"/>
                <a:gd name="T20" fmla="*/ 5 w 40"/>
                <a:gd name="T21" fmla="*/ 9 h 44"/>
                <a:gd name="T22" fmla="*/ 5 w 40"/>
                <a:gd name="T23" fmla="*/ 9 h 44"/>
                <a:gd name="T24" fmla="*/ 5 w 40"/>
                <a:gd name="T25" fmla="*/ 24 h 44"/>
                <a:gd name="T26" fmla="*/ 5 w 40"/>
                <a:gd name="T27" fmla="*/ 44 h 44"/>
                <a:gd name="T28" fmla="*/ 0 w 40"/>
                <a:gd name="T29" fmla="*/ 44 h 44"/>
                <a:gd name="T30" fmla="*/ 0 w 40"/>
                <a:gd name="T31" fmla="*/ 0 h 44"/>
                <a:gd name="T32" fmla="*/ 5 w 40"/>
                <a:gd name="T33" fmla="*/ 0 h 44"/>
                <a:gd name="T34" fmla="*/ 16 w 40"/>
                <a:gd name="T35" fmla="*/ 19 h 44"/>
                <a:gd name="T36" fmla="*/ 20 w 40"/>
                <a:gd name="T37" fmla="*/ 27 h 44"/>
                <a:gd name="T38" fmla="*/ 20 w 40"/>
                <a:gd name="T39" fmla="*/ 27 h 44"/>
                <a:gd name="T40" fmla="*/ 25 w 40"/>
                <a:gd name="T41" fmla="*/ 19 h 44"/>
                <a:gd name="T42" fmla="*/ 35 w 40"/>
                <a:gd name="T43" fmla="*/ 0 h 44"/>
                <a:gd name="T44" fmla="*/ 40 w 40"/>
                <a:gd name="T45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0" h="44">
                  <a:moveTo>
                    <a:pt x="40" y="0"/>
                  </a:moveTo>
                  <a:cubicBezTo>
                    <a:pt x="40" y="44"/>
                    <a:pt x="40" y="44"/>
                    <a:pt x="40" y="44"/>
                  </a:cubicBezTo>
                  <a:cubicBezTo>
                    <a:pt x="35" y="44"/>
                    <a:pt x="35" y="44"/>
                    <a:pt x="35" y="44"/>
                  </a:cubicBezTo>
                  <a:cubicBezTo>
                    <a:pt x="35" y="24"/>
                    <a:pt x="35" y="24"/>
                    <a:pt x="35" y="24"/>
                  </a:cubicBezTo>
                  <a:cubicBezTo>
                    <a:pt x="35" y="18"/>
                    <a:pt x="35" y="9"/>
                    <a:pt x="35" y="9"/>
                  </a:cubicBezTo>
                  <a:cubicBezTo>
                    <a:pt x="35" y="9"/>
                    <a:pt x="35" y="9"/>
                    <a:pt x="35" y="9"/>
                  </a:cubicBezTo>
                  <a:cubicBezTo>
                    <a:pt x="35" y="9"/>
                    <a:pt x="33" y="13"/>
                    <a:pt x="31" y="16"/>
                  </a:cubicBezTo>
                  <a:cubicBezTo>
                    <a:pt x="21" y="33"/>
                    <a:pt x="21" y="33"/>
                    <a:pt x="21" y="33"/>
                  </a:cubicBezTo>
                  <a:cubicBezTo>
                    <a:pt x="19" y="33"/>
                    <a:pt x="19" y="33"/>
                    <a:pt x="19" y="33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7" y="13"/>
                    <a:pt x="5" y="9"/>
                    <a:pt x="5" y="9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5" y="9"/>
                    <a:pt x="5" y="18"/>
                    <a:pt x="5" y="24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9" y="25"/>
                    <a:pt x="20" y="27"/>
                    <a:pt x="20" y="27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20" y="27"/>
                    <a:pt x="21" y="25"/>
                    <a:pt x="25" y="19"/>
                  </a:cubicBezTo>
                  <a:cubicBezTo>
                    <a:pt x="35" y="0"/>
                    <a:pt x="35" y="0"/>
                    <a:pt x="35" y="0"/>
                  </a:cubicBezTo>
                  <a:lnTo>
                    <a:pt x="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3600" dirty="0">
                <a:solidFill>
                  <a:prstClr val="black"/>
                </a:solidFill>
              </a:endParaRPr>
            </a:p>
          </p:txBody>
        </p:sp>
        <p:sp>
          <p:nvSpPr>
            <p:cNvPr id="216" name="Freeform 31"/>
            <p:cNvSpPr>
              <a:spLocks noEditPoints="1"/>
            </p:cNvSpPr>
            <p:nvPr userDrawn="1"/>
          </p:nvSpPr>
          <p:spPr bwMode="auto">
            <a:xfrm>
              <a:off x="-7708900" y="4140200"/>
              <a:ext cx="92075" cy="139700"/>
            </a:xfrm>
            <a:custGeom>
              <a:avLst/>
              <a:gdLst>
                <a:gd name="T0" fmla="*/ 13 w 29"/>
                <a:gd name="T1" fmla="*/ 0 h 44"/>
                <a:gd name="T2" fmla="*/ 29 w 29"/>
                <a:gd name="T3" fmla="*/ 14 h 44"/>
                <a:gd name="T4" fmla="*/ 13 w 29"/>
                <a:gd name="T5" fmla="*/ 28 h 44"/>
                <a:gd name="T6" fmla="*/ 5 w 29"/>
                <a:gd name="T7" fmla="*/ 28 h 44"/>
                <a:gd name="T8" fmla="*/ 5 w 29"/>
                <a:gd name="T9" fmla="*/ 44 h 44"/>
                <a:gd name="T10" fmla="*/ 0 w 29"/>
                <a:gd name="T11" fmla="*/ 44 h 44"/>
                <a:gd name="T12" fmla="*/ 0 w 29"/>
                <a:gd name="T13" fmla="*/ 0 h 44"/>
                <a:gd name="T14" fmla="*/ 13 w 29"/>
                <a:gd name="T15" fmla="*/ 0 h 44"/>
                <a:gd name="T16" fmla="*/ 13 w 29"/>
                <a:gd name="T17" fmla="*/ 23 h 44"/>
                <a:gd name="T18" fmla="*/ 24 w 29"/>
                <a:gd name="T19" fmla="*/ 14 h 44"/>
                <a:gd name="T20" fmla="*/ 13 w 29"/>
                <a:gd name="T21" fmla="*/ 5 h 44"/>
                <a:gd name="T22" fmla="*/ 5 w 29"/>
                <a:gd name="T23" fmla="*/ 5 h 44"/>
                <a:gd name="T24" fmla="*/ 5 w 29"/>
                <a:gd name="T25" fmla="*/ 23 h 44"/>
                <a:gd name="T26" fmla="*/ 13 w 29"/>
                <a:gd name="T27" fmla="*/ 2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9" h="44">
                  <a:moveTo>
                    <a:pt x="13" y="0"/>
                  </a:moveTo>
                  <a:cubicBezTo>
                    <a:pt x="23" y="0"/>
                    <a:pt x="29" y="6"/>
                    <a:pt x="29" y="14"/>
                  </a:cubicBezTo>
                  <a:cubicBezTo>
                    <a:pt x="29" y="23"/>
                    <a:pt x="23" y="28"/>
                    <a:pt x="13" y="28"/>
                  </a:cubicBezTo>
                  <a:cubicBezTo>
                    <a:pt x="5" y="28"/>
                    <a:pt x="5" y="28"/>
                    <a:pt x="5" y="28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3" y="0"/>
                  </a:lnTo>
                  <a:close/>
                  <a:moveTo>
                    <a:pt x="13" y="23"/>
                  </a:moveTo>
                  <a:cubicBezTo>
                    <a:pt x="20" y="23"/>
                    <a:pt x="24" y="20"/>
                    <a:pt x="24" y="14"/>
                  </a:cubicBezTo>
                  <a:cubicBezTo>
                    <a:pt x="24" y="8"/>
                    <a:pt x="20" y="5"/>
                    <a:pt x="13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23"/>
                    <a:pt x="5" y="23"/>
                    <a:pt x="5" y="23"/>
                  </a:cubicBezTo>
                  <a:lnTo>
                    <a:pt x="13" y="2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3600" dirty="0">
                <a:solidFill>
                  <a:prstClr val="black"/>
                </a:solidFill>
              </a:endParaRPr>
            </a:p>
          </p:txBody>
        </p:sp>
        <p:sp>
          <p:nvSpPr>
            <p:cNvPr id="217" name="Freeform 32"/>
            <p:cNvSpPr>
              <a:spLocks/>
            </p:cNvSpPr>
            <p:nvPr userDrawn="1"/>
          </p:nvSpPr>
          <p:spPr bwMode="auto">
            <a:xfrm>
              <a:off x="-7591425" y="4140200"/>
              <a:ext cx="88900" cy="139700"/>
            </a:xfrm>
            <a:custGeom>
              <a:avLst/>
              <a:gdLst>
                <a:gd name="T0" fmla="*/ 56 w 56"/>
                <a:gd name="T1" fmla="*/ 78 h 88"/>
                <a:gd name="T2" fmla="*/ 56 w 56"/>
                <a:gd name="T3" fmla="*/ 88 h 88"/>
                <a:gd name="T4" fmla="*/ 0 w 56"/>
                <a:gd name="T5" fmla="*/ 88 h 88"/>
                <a:gd name="T6" fmla="*/ 0 w 56"/>
                <a:gd name="T7" fmla="*/ 0 h 88"/>
                <a:gd name="T8" fmla="*/ 10 w 56"/>
                <a:gd name="T9" fmla="*/ 0 h 88"/>
                <a:gd name="T10" fmla="*/ 10 w 56"/>
                <a:gd name="T11" fmla="*/ 78 h 88"/>
                <a:gd name="T12" fmla="*/ 56 w 56"/>
                <a:gd name="T13" fmla="*/ 7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88">
                  <a:moveTo>
                    <a:pt x="56" y="78"/>
                  </a:moveTo>
                  <a:lnTo>
                    <a:pt x="56" y="88"/>
                  </a:lnTo>
                  <a:lnTo>
                    <a:pt x="0" y="88"/>
                  </a:lnTo>
                  <a:lnTo>
                    <a:pt x="0" y="0"/>
                  </a:lnTo>
                  <a:lnTo>
                    <a:pt x="10" y="0"/>
                  </a:lnTo>
                  <a:lnTo>
                    <a:pt x="10" y="78"/>
                  </a:lnTo>
                  <a:lnTo>
                    <a:pt x="56" y="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3600" dirty="0">
                <a:solidFill>
                  <a:prstClr val="black"/>
                </a:solidFill>
              </a:endParaRPr>
            </a:p>
          </p:txBody>
        </p:sp>
        <p:sp>
          <p:nvSpPr>
            <p:cNvPr id="218" name="Freeform 33"/>
            <p:cNvSpPr>
              <a:spLocks noEditPoints="1"/>
            </p:cNvSpPr>
            <p:nvPr userDrawn="1"/>
          </p:nvSpPr>
          <p:spPr bwMode="auto">
            <a:xfrm>
              <a:off x="-7496175" y="4140200"/>
              <a:ext cx="142875" cy="142875"/>
            </a:xfrm>
            <a:custGeom>
              <a:avLst/>
              <a:gdLst>
                <a:gd name="T0" fmla="*/ 23 w 45"/>
                <a:gd name="T1" fmla="*/ 0 h 45"/>
                <a:gd name="T2" fmla="*/ 45 w 45"/>
                <a:gd name="T3" fmla="*/ 22 h 45"/>
                <a:gd name="T4" fmla="*/ 23 w 45"/>
                <a:gd name="T5" fmla="*/ 45 h 45"/>
                <a:gd name="T6" fmla="*/ 0 w 45"/>
                <a:gd name="T7" fmla="*/ 22 h 45"/>
                <a:gd name="T8" fmla="*/ 23 w 45"/>
                <a:gd name="T9" fmla="*/ 0 h 45"/>
                <a:gd name="T10" fmla="*/ 23 w 45"/>
                <a:gd name="T11" fmla="*/ 40 h 45"/>
                <a:gd name="T12" fmla="*/ 40 w 45"/>
                <a:gd name="T13" fmla="*/ 22 h 45"/>
                <a:gd name="T14" fmla="*/ 23 w 45"/>
                <a:gd name="T15" fmla="*/ 5 h 45"/>
                <a:gd name="T16" fmla="*/ 5 w 45"/>
                <a:gd name="T17" fmla="*/ 22 h 45"/>
                <a:gd name="T18" fmla="*/ 23 w 45"/>
                <a:gd name="T19" fmla="*/ 4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5" h="45">
                  <a:moveTo>
                    <a:pt x="23" y="0"/>
                  </a:moveTo>
                  <a:cubicBezTo>
                    <a:pt x="35" y="0"/>
                    <a:pt x="45" y="9"/>
                    <a:pt x="45" y="22"/>
                  </a:cubicBezTo>
                  <a:cubicBezTo>
                    <a:pt x="45" y="35"/>
                    <a:pt x="35" y="45"/>
                    <a:pt x="23" y="45"/>
                  </a:cubicBezTo>
                  <a:cubicBezTo>
                    <a:pt x="10" y="45"/>
                    <a:pt x="0" y="35"/>
                    <a:pt x="0" y="22"/>
                  </a:cubicBezTo>
                  <a:cubicBezTo>
                    <a:pt x="0" y="9"/>
                    <a:pt x="10" y="0"/>
                    <a:pt x="23" y="0"/>
                  </a:cubicBezTo>
                  <a:close/>
                  <a:moveTo>
                    <a:pt x="23" y="40"/>
                  </a:moveTo>
                  <a:cubicBezTo>
                    <a:pt x="32" y="40"/>
                    <a:pt x="40" y="33"/>
                    <a:pt x="40" y="22"/>
                  </a:cubicBezTo>
                  <a:cubicBezTo>
                    <a:pt x="40" y="12"/>
                    <a:pt x="32" y="5"/>
                    <a:pt x="23" y="5"/>
                  </a:cubicBezTo>
                  <a:cubicBezTo>
                    <a:pt x="13" y="5"/>
                    <a:pt x="5" y="12"/>
                    <a:pt x="5" y="22"/>
                  </a:cubicBezTo>
                  <a:cubicBezTo>
                    <a:pt x="5" y="33"/>
                    <a:pt x="13" y="40"/>
                    <a:pt x="23" y="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3600" dirty="0">
                <a:solidFill>
                  <a:prstClr val="black"/>
                </a:solidFill>
              </a:endParaRPr>
            </a:p>
          </p:txBody>
        </p:sp>
        <p:sp>
          <p:nvSpPr>
            <p:cNvPr id="219" name="Freeform 34"/>
            <p:cNvSpPr>
              <a:spLocks/>
            </p:cNvSpPr>
            <p:nvPr userDrawn="1"/>
          </p:nvSpPr>
          <p:spPr bwMode="auto">
            <a:xfrm>
              <a:off x="-7353300" y="4140200"/>
              <a:ext cx="123825" cy="139700"/>
            </a:xfrm>
            <a:custGeom>
              <a:avLst/>
              <a:gdLst>
                <a:gd name="T0" fmla="*/ 39 w 39"/>
                <a:gd name="T1" fmla="*/ 0 h 44"/>
                <a:gd name="T2" fmla="*/ 22 w 39"/>
                <a:gd name="T3" fmla="*/ 23 h 44"/>
                <a:gd name="T4" fmla="*/ 22 w 39"/>
                <a:gd name="T5" fmla="*/ 44 h 44"/>
                <a:gd name="T6" fmla="*/ 17 w 39"/>
                <a:gd name="T7" fmla="*/ 44 h 44"/>
                <a:gd name="T8" fmla="*/ 17 w 39"/>
                <a:gd name="T9" fmla="*/ 23 h 44"/>
                <a:gd name="T10" fmla="*/ 0 w 39"/>
                <a:gd name="T11" fmla="*/ 0 h 44"/>
                <a:gd name="T12" fmla="*/ 6 w 39"/>
                <a:gd name="T13" fmla="*/ 0 h 44"/>
                <a:gd name="T14" fmla="*/ 17 w 39"/>
                <a:gd name="T15" fmla="*/ 15 h 44"/>
                <a:gd name="T16" fmla="*/ 19 w 39"/>
                <a:gd name="T17" fmla="*/ 18 h 44"/>
                <a:gd name="T18" fmla="*/ 19 w 39"/>
                <a:gd name="T19" fmla="*/ 18 h 44"/>
                <a:gd name="T20" fmla="*/ 22 w 39"/>
                <a:gd name="T21" fmla="*/ 15 h 44"/>
                <a:gd name="T22" fmla="*/ 33 w 39"/>
                <a:gd name="T23" fmla="*/ 0 h 44"/>
                <a:gd name="T24" fmla="*/ 39 w 39"/>
                <a:gd name="T25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" h="44">
                  <a:moveTo>
                    <a:pt x="39" y="0"/>
                  </a:moveTo>
                  <a:cubicBezTo>
                    <a:pt x="22" y="23"/>
                    <a:pt x="22" y="23"/>
                    <a:pt x="22" y="23"/>
                  </a:cubicBezTo>
                  <a:cubicBezTo>
                    <a:pt x="22" y="44"/>
                    <a:pt x="22" y="44"/>
                    <a:pt x="22" y="44"/>
                  </a:cubicBezTo>
                  <a:cubicBezTo>
                    <a:pt x="17" y="44"/>
                    <a:pt x="17" y="44"/>
                    <a:pt x="17" y="44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8" y="16"/>
                    <a:pt x="19" y="18"/>
                    <a:pt x="19" y="18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20" y="18"/>
                    <a:pt x="21" y="16"/>
                    <a:pt x="22" y="15"/>
                  </a:cubicBezTo>
                  <a:cubicBezTo>
                    <a:pt x="33" y="0"/>
                    <a:pt x="33" y="0"/>
                    <a:pt x="33" y="0"/>
                  </a:cubicBezTo>
                  <a:lnTo>
                    <a:pt x="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3600" dirty="0">
                <a:solidFill>
                  <a:prstClr val="black"/>
                </a:solidFill>
              </a:endParaRPr>
            </a:p>
          </p:txBody>
        </p:sp>
        <p:sp>
          <p:nvSpPr>
            <p:cNvPr id="220" name="Freeform 35"/>
            <p:cNvSpPr>
              <a:spLocks/>
            </p:cNvSpPr>
            <p:nvPr userDrawn="1"/>
          </p:nvSpPr>
          <p:spPr bwMode="auto">
            <a:xfrm>
              <a:off x="-7210425" y="4140200"/>
              <a:ext cx="92075" cy="139700"/>
            </a:xfrm>
            <a:custGeom>
              <a:avLst/>
              <a:gdLst>
                <a:gd name="T0" fmla="*/ 58 w 58"/>
                <a:gd name="T1" fmla="*/ 78 h 88"/>
                <a:gd name="T2" fmla="*/ 58 w 58"/>
                <a:gd name="T3" fmla="*/ 88 h 88"/>
                <a:gd name="T4" fmla="*/ 0 w 58"/>
                <a:gd name="T5" fmla="*/ 88 h 88"/>
                <a:gd name="T6" fmla="*/ 0 w 58"/>
                <a:gd name="T7" fmla="*/ 0 h 88"/>
                <a:gd name="T8" fmla="*/ 58 w 58"/>
                <a:gd name="T9" fmla="*/ 0 h 88"/>
                <a:gd name="T10" fmla="*/ 58 w 58"/>
                <a:gd name="T11" fmla="*/ 10 h 88"/>
                <a:gd name="T12" fmla="*/ 10 w 58"/>
                <a:gd name="T13" fmla="*/ 10 h 88"/>
                <a:gd name="T14" fmla="*/ 10 w 58"/>
                <a:gd name="T15" fmla="*/ 38 h 88"/>
                <a:gd name="T16" fmla="*/ 48 w 58"/>
                <a:gd name="T17" fmla="*/ 38 h 88"/>
                <a:gd name="T18" fmla="*/ 48 w 58"/>
                <a:gd name="T19" fmla="*/ 46 h 88"/>
                <a:gd name="T20" fmla="*/ 10 w 58"/>
                <a:gd name="T21" fmla="*/ 46 h 88"/>
                <a:gd name="T22" fmla="*/ 10 w 58"/>
                <a:gd name="T23" fmla="*/ 78 h 88"/>
                <a:gd name="T24" fmla="*/ 58 w 58"/>
                <a:gd name="T25" fmla="*/ 7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8" h="88">
                  <a:moveTo>
                    <a:pt x="58" y="78"/>
                  </a:moveTo>
                  <a:lnTo>
                    <a:pt x="58" y="88"/>
                  </a:lnTo>
                  <a:lnTo>
                    <a:pt x="0" y="88"/>
                  </a:lnTo>
                  <a:lnTo>
                    <a:pt x="0" y="0"/>
                  </a:lnTo>
                  <a:lnTo>
                    <a:pt x="58" y="0"/>
                  </a:lnTo>
                  <a:lnTo>
                    <a:pt x="58" y="10"/>
                  </a:lnTo>
                  <a:lnTo>
                    <a:pt x="10" y="10"/>
                  </a:lnTo>
                  <a:lnTo>
                    <a:pt x="10" y="38"/>
                  </a:lnTo>
                  <a:lnTo>
                    <a:pt x="48" y="38"/>
                  </a:lnTo>
                  <a:lnTo>
                    <a:pt x="48" y="46"/>
                  </a:lnTo>
                  <a:lnTo>
                    <a:pt x="10" y="46"/>
                  </a:lnTo>
                  <a:lnTo>
                    <a:pt x="10" y="78"/>
                  </a:lnTo>
                  <a:lnTo>
                    <a:pt x="58" y="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3600" dirty="0">
                <a:solidFill>
                  <a:prstClr val="black"/>
                </a:solidFill>
              </a:endParaRPr>
            </a:p>
          </p:txBody>
        </p:sp>
        <p:sp>
          <p:nvSpPr>
            <p:cNvPr id="221" name="Freeform 36"/>
            <p:cNvSpPr>
              <a:spLocks/>
            </p:cNvSpPr>
            <p:nvPr userDrawn="1"/>
          </p:nvSpPr>
          <p:spPr bwMode="auto">
            <a:xfrm>
              <a:off x="-7086600" y="4140200"/>
              <a:ext cx="95250" cy="139700"/>
            </a:xfrm>
            <a:custGeom>
              <a:avLst/>
              <a:gdLst>
                <a:gd name="T0" fmla="*/ 60 w 60"/>
                <a:gd name="T1" fmla="*/ 78 h 88"/>
                <a:gd name="T2" fmla="*/ 60 w 60"/>
                <a:gd name="T3" fmla="*/ 88 h 88"/>
                <a:gd name="T4" fmla="*/ 0 w 60"/>
                <a:gd name="T5" fmla="*/ 88 h 88"/>
                <a:gd name="T6" fmla="*/ 0 w 60"/>
                <a:gd name="T7" fmla="*/ 0 h 88"/>
                <a:gd name="T8" fmla="*/ 58 w 60"/>
                <a:gd name="T9" fmla="*/ 0 h 88"/>
                <a:gd name="T10" fmla="*/ 58 w 60"/>
                <a:gd name="T11" fmla="*/ 10 h 88"/>
                <a:gd name="T12" fmla="*/ 10 w 60"/>
                <a:gd name="T13" fmla="*/ 10 h 88"/>
                <a:gd name="T14" fmla="*/ 10 w 60"/>
                <a:gd name="T15" fmla="*/ 38 h 88"/>
                <a:gd name="T16" fmla="*/ 48 w 60"/>
                <a:gd name="T17" fmla="*/ 38 h 88"/>
                <a:gd name="T18" fmla="*/ 48 w 60"/>
                <a:gd name="T19" fmla="*/ 46 h 88"/>
                <a:gd name="T20" fmla="*/ 10 w 60"/>
                <a:gd name="T21" fmla="*/ 46 h 88"/>
                <a:gd name="T22" fmla="*/ 10 w 60"/>
                <a:gd name="T23" fmla="*/ 78 h 88"/>
                <a:gd name="T24" fmla="*/ 60 w 60"/>
                <a:gd name="T25" fmla="*/ 7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0" h="88">
                  <a:moveTo>
                    <a:pt x="60" y="78"/>
                  </a:moveTo>
                  <a:lnTo>
                    <a:pt x="60" y="88"/>
                  </a:lnTo>
                  <a:lnTo>
                    <a:pt x="0" y="88"/>
                  </a:lnTo>
                  <a:lnTo>
                    <a:pt x="0" y="0"/>
                  </a:lnTo>
                  <a:lnTo>
                    <a:pt x="58" y="0"/>
                  </a:lnTo>
                  <a:lnTo>
                    <a:pt x="58" y="10"/>
                  </a:lnTo>
                  <a:lnTo>
                    <a:pt x="10" y="10"/>
                  </a:lnTo>
                  <a:lnTo>
                    <a:pt x="10" y="38"/>
                  </a:lnTo>
                  <a:lnTo>
                    <a:pt x="48" y="38"/>
                  </a:lnTo>
                  <a:lnTo>
                    <a:pt x="48" y="46"/>
                  </a:lnTo>
                  <a:lnTo>
                    <a:pt x="10" y="46"/>
                  </a:lnTo>
                  <a:lnTo>
                    <a:pt x="10" y="78"/>
                  </a:lnTo>
                  <a:lnTo>
                    <a:pt x="60" y="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3600" dirty="0">
                <a:solidFill>
                  <a:prstClr val="black"/>
                </a:solidFill>
              </a:endParaRPr>
            </a:p>
          </p:txBody>
        </p:sp>
        <p:sp>
          <p:nvSpPr>
            <p:cNvPr id="222" name="Freeform 37"/>
            <p:cNvSpPr>
              <a:spLocks/>
            </p:cNvSpPr>
            <p:nvPr userDrawn="1"/>
          </p:nvSpPr>
          <p:spPr bwMode="auto">
            <a:xfrm>
              <a:off x="-6978650" y="4140200"/>
              <a:ext cx="104775" cy="142875"/>
            </a:xfrm>
            <a:custGeom>
              <a:avLst/>
              <a:gdLst>
                <a:gd name="T0" fmla="*/ 27 w 33"/>
                <a:gd name="T1" fmla="*/ 13 h 45"/>
                <a:gd name="T2" fmla="*/ 16 w 33"/>
                <a:gd name="T3" fmla="*/ 4 h 45"/>
                <a:gd name="T4" fmla="*/ 6 w 33"/>
                <a:gd name="T5" fmla="*/ 11 h 45"/>
                <a:gd name="T6" fmla="*/ 18 w 33"/>
                <a:gd name="T7" fmla="*/ 19 h 45"/>
                <a:gd name="T8" fmla="*/ 33 w 33"/>
                <a:gd name="T9" fmla="*/ 32 h 45"/>
                <a:gd name="T10" fmla="*/ 17 w 33"/>
                <a:gd name="T11" fmla="*/ 45 h 45"/>
                <a:gd name="T12" fmla="*/ 0 w 33"/>
                <a:gd name="T13" fmla="*/ 32 h 45"/>
                <a:gd name="T14" fmla="*/ 5 w 33"/>
                <a:gd name="T15" fmla="*/ 31 h 45"/>
                <a:gd name="T16" fmla="*/ 17 w 33"/>
                <a:gd name="T17" fmla="*/ 40 h 45"/>
                <a:gd name="T18" fmla="*/ 27 w 33"/>
                <a:gd name="T19" fmla="*/ 32 h 45"/>
                <a:gd name="T20" fmla="*/ 14 w 33"/>
                <a:gd name="T21" fmla="*/ 23 h 45"/>
                <a:gd name="T22" fmla="*/ 1 w 33"/>
                <a:gd name="T23" fmla="*/ 11 h 45"/>
                <a:gd name="T24" fmla="*/ 16 w 33"/>
                <a:gd name="T25" fmla="*/ 0 h 45"/>
                <a:gd name="T26" fmla="*/ 32 w 33"/>
                <a:gd name="T27" fmla="*/ 11 h 45"/>
                <a:gd name="T28" fmla="*/ 27 w 33"/>
                <a:gd name="T29" fmla="*/ 13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3" h="45">
                  <a:moveTo>
                    <a:pt x="27" y="13"/>
                  </a:moveTo>
                  <a:cubicBezTo>
                    <a:pt x="26" y="7"/>
                    <a:pt x="22" y="4"/>
                    <a:pt x="16" y="4"/>
                  </a:cubicBezTo>
                  <a:cubicBezTo>
                    <a:pt x="10" y="4"/>
                    <a:pt x="6" y="7"/>
                    <a:pt x="6" y="11"/>
                  </a:cubicBezTo>
                  <a:cubicBezTo>
                    <a:pt x="6" y="16"/>
                    <a:pt x="12" y="17"/>
                    <a:pt x="18" y="19"/>
                  </a:cubicBezTo>
                  <a:cubicBezTo>
                    <a:pt x="24" y="21"/>
                    <a:pt x="33" y="24"/>
                    <a:pt x="33" y="32"/>
                  </a:cubicBezTo>
                  <a:cubicBezTo>
                    <a:pt x="33" y="40"/>
                    <a:pt x="26" y="45"/>
                    <a:pt x="17" y="45"/>
                  </a:cubicBezTo>
                  <a:cubicBezTo>
                    <a:pt x="7" y="45"/>
                    <a:pt x="1" y="39"/>
                    <a:pt x="0" y="32"/>
                  </a:cubicBezTo>
                  <a:cubicBezTo>
                    <a:pt x="5" y="31"/>
                    <a:pt x="5" y="31"/>
                    <a:pt x="5" y="31"/>
                  </a:cubicBezTo>
                  <a:cubicBezTo>
                    <a:pt x="6" y="36"/>
                    <a:pt x="10" y="40"/>
                    <a:pt x="17" y="40"/>
                  </a:cubicBezTo>
                  <a:cubicBezTo>
                    <a:pt x="23" y="40"/>
                    <a:pt x="27" y="37"/>
                    <a:pt x="27" y="32"/>
                  </a:cubicBezTo>
                  <a:cubicBezTo>
                    <a:pt x="27" y="26"/>
                    <a:pt x="20" y="25"/>
                    <a:pt x="14" y="23"/>
                  </a:cubicBezTo>
                  <a:cubicBezTo>
                    <a:pt x="9" y="21"/>
                    <a:pt x="1" y="19"/>
                    <a:pt x="1" y="11"/>
                  </a:cubicBezTo>
                  <a:cubicBezTo>
                    <a:pt x="1" y="5"/>
                    <a:pt x="8" y="0"/>
                    <a:pt x="16" y="0"/>
                  </a:cubicBezTo>
                  <a:cubicBezTo>
                    <a:pt x="24" y="0"/>
                    <a:pt x="30" y="4"/>
                    <a:pt x="32" y="11"/>
                  </a:cubicBezTo>
                  <a:lnTo>
                    <a:pt x="27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3600" dirty="0">
                <a:solidFill>
                  <a:prstClr val="black"/>
                </a:solidFill>
              </a:endParaRPr>
            </a:p>
          </p:txBody>
        </p:sp>
        <p:sp>
          <p:nvSpPr>
            <p:cNvPr id="223" name="Rectangle 38"/>
            <p:cNvSpPr>
              <a:spLocks noChangeArrowheads="1"/>
            </p:cNvSpPr>
            <p:nvPr userDrawn="1"/>
          </p:nvSpPr>
          <p:spPr bwMode="auto">
            <a:xfrm>
              <a:off x="-6800850" y="4127500"/>
              <a:ext cx="12700" cy="16827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3600" dirty="0">
                <a:solidFill>
                  <a:prstClr val="black"/>
                </a:solidFill>
              </a:endParaRPr>
            </a:p>
          </p:txBody>
        </p:sp>
        <p:sp>
          <p:nvSpPr>
            <p:cNvPr id="224" name="Freeform 39"/>
            <p:cNvSpPr>
              <a:spLocks/>
            </p:cNvSpPr>
            <p:nvPr userDrawn="1"/>
          </p:nvSpPr>
          <p:spPr bwMode="auto">
            <a:xfrm>
              <a:off x="-6711950" y="4140200"/>
              <a:ext cx="107950" cy="142875"/>
            </a:xfrm>
            <a:custGeom>
              <a:avLst/>
              <a:gdLst>
                <a:gd name="T0" fmla="*/ 1 w 34"/>
                <a:gd name="T1" fmla="*/ 12 h 45"/>
                <a:gd name="T2" fmla="*/ 17 w 34"/>
                <a:gd name="T3" fmla="*/ 0 h 45"/>
                <a:gd name="T4" fmla="*/ 33 w 34"/>
                <a:gd name="T5" fmla="*/ 12 h 45"/>
                <a:gd name="T6" fmla="*/ 25 w 34"/>
                <a:gd name="T7" fmla="*/ 21 h 45"/>
                <a:gd name="T8" fmla="*/ 25 w 34"/>
                <a:gd name="T9" fmla="*/ 22 h 45"/>
                <a:gd name="T10" fmla="*/ 34 w 34"/>
                <a:gd name="T11" fmla="*/ 31 h 45"/>
                <a:gd name="T12" fmla="*/ 17 w 34"/>
                <a:gd name="T13" fmla="*/ 45 h 45"/>
                <a:gd name="T14" fmla="*/ 0 w 34"/>
                <a:gd name="T15" fmla="*/ 33 h 45"/>
                <a:gd name="T16" fmla="*/ 9 w 34"/>
                <a:gd name="T17" fmla="*/ 30 h 45"/>
                <a:gd name="T18" fmla="*/ 17 w 34"/>
                <a:gd name="T19" fmla="*/ 36 h 45"/>
                <a:gd name="T20" fmla="*/ 23 w 34"/>
                <a:gd name="T21" fmla="*/ 30 h 45"/>
                <a:gd name="T22" fmla="*/ 17 w 34"/>
                <a:gd name="T23" fmla="*/ 26 h 45"/>
                <a:gd name="T24" fmla="*/ 13 w 34"/>
                <a:gd name="T25" fmla="*/ 26 h 45"/>
                <a:gd name="T26" fmla="*/ 13 w 34"/>
                <a:gd name="T27" fmla="*/ 18 h 45"/>
                <a:gd name="T28" fmla="*/ 17 w 34"/>
                <a:gd name="T29" fmla="*/ 18 h 45"/>
                <a:gd name="T30" fmla="*/ 22 w 34"/>
                <a:gd name="T31" fmla="*/ 13 h 45"/>
                <a:gd name="T32" fmla="*/ 17 w 34"/>
                <a:gd name="T33" fmla="*/ 9 h 45"/>
                <a:gd name="T34" fmla="*/ 10 w 34"/>
                <a:gd name="T35" fmla="*/ 14 h 45"/>
                <a:gd name="T36" fmla="*/ 1 w 34"/>
                <a:gd name="T37" fmla="*/ 12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" h="45">
                  <a:moveTo>
                    <a:pt x="1" y="12"/>
                  </a:moveTo>
                  <a:cubicBezTo>
                    <a:pt x="3" y="4"/>
                    <a:pt x="9" y="0"/>
                    <a:pt x="17" y="0"/>
                  </a:cubicBezTo>
                  <a:cubicBezTo>
                    <a:pt x="27" y="0"/>
                    <a:pt x="33" y="5"/>
                    <a:pt x="33" y="12"/>
                  </a:cubicBezTo>
                  <a:cubicBezTo>
                    <a:pt x="33" y="18"/>
                    <a:pt x="28" y="21"/>
                    <a:pt x="25" y="21"/>
                  </a:cubicBezTo>
                  <a:cubicBezTo>
                    <a:pt x="25" y="22"/>
                    <a:pt x="25" y="22"/>
                    <a:pt x="25" y="22"/>
                  </a:cubicBezTo>
                  <a:cubicBezTo>
                    <a:pt x="29" y="22"/>
                    <a:pt x="34" y="25"/>
                    <a:pt x="34" y="31"/>
                  </a:cubicBezTo>
                  <a:cubicBezTo>
                    <a:pt x="34" y="39"/>
                    <a:pt x="27" y="45"/>
                    <a:pt x="17" y="45"/>
                  </a:cubicBezTo>
                  <a:cubicBezTo>
                    <a:pt x="9" y="45"/>
                    <a:pt x="2" y="40"/>
                    <a:pt x="0" y="33"/>
                  </a:cubicBezTo>
                  <a:cubicBezTo>
                    <a:pt x="9" y="30"/>
                    <a:pt x="9" y="30"/>
                    <a:pt x="9" y="30"/>
                  </a:cubicBezTo>
                  <a:cubicBezTo>
                    <a:pt x="10" y="33"/>
                    <a:pt x="13" y="36"/>
                    <a:pt x="17" y="36"/>
                  </a:cubicBezTo>
                  <a:cubicBezTo>
                    <a:pt x="20" y="36"/>
                    <a:pt x="23" y="34"/>
                    <a:pt x="23" y="30"/>
                  </a:cubicBezTo>
                  <a:cubicBezTo>
                    <a:pt x="23" y="28"/>
                    <a:pt x="20" y="26"/>
                    <a:pt x="17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18"/>
                    <a:pt x="13" y="18"/>
                    <a:pt x="13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20" y="18"/>
                    <a:pt x="22" y="16"/>
                    <a:pt x="22" y="13"/>
                  </a:cubicBezTo>
                  <a:cubicBezTo>
                    <a:pt x="22" y="11"/>
                    <a:pt x="20" y="9"/>
                    <a:pt x="17" y="9"/>
                  </a:cubicBezTo>
                  <a:cubicBezTo>
                    <a:pt x="13" y="9"/>
                    <a:pt x="11" y="10"/>
                    <a:pt x="10" y="14"/>
                  </a:cubicBezTo>
                  <a:lnTo>
                    <a:pt x="1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3600" dirty="0">
                <a:solidFill>
                  <a:prstClr val="black"/>
                </a:solidFill>
              </a:endParaRPr>
            </a:p>
          </p:txBody>
        </p:sp>
        <p:sp>
          <p:nvSpPr>
            <p:cNvPr id="225" name="Freeform 40"/>
            <p:cNvSpPr>
              <a:spLocks/>
            </p:cNvSpPr>
            <p:nvPr userDrawn="1"/>
          </p:nvSpPr>
          <p:spPr bwMode="auto">
            <a:xfrm>
              <a:off x="-6597650" y="4140200"/>
              <a:ext cx="69850" cy="139700"/>
            </a:xfrm>
            <a:custGeom>
              <a:avLst/>
              <a:gdLst>
                <a:gd name="T0" fmla="*/ 22 w 22"/>
                <a:gd name="T1" fmla="*/ 0 h 44"/>
                <a:gd name="T2" fmla="*/ 22 w 22"/>
                <a:gd name="T3" fmla="*/ 44 h 44"/>
                <a:gd name="T4" fmla="*/ 11 w 22"/>
                <a:gd name="T5" fmla="*/ 44 h 44"/>
                <a:gd name="T6" fmla="*/ 11 w 22"/>
                <a:gd name="T7" fmla="*/ 23 h 44"/>
                <a:gd name="T8" fmla="*/ 12 w 22"/>
                <a:gd name="T9" fmla="*/ 16 h 44"/>
                <a:gd name="T10" fmla="*/ 12 w 22"/>
                <a:gd name="T11" fmla="*/ 16 h 44"/>
                <a:gd name="T12" fmla="*/ 8 w 22"/>
                <a:gd name="T13" fmla="*/ 20 h 44"/>
                <a:gd name="T14" fmla="*/ 6 w 22"/>
                <a:gd name="T15" fmla="*/ 22 h 44"/>
                <a:gd name="T16" fmla="*/ 0 w 22"/>
                <a:gd name="T17" fmla="*/ 15 h 44"/>
                <a:gd name="T18" fmla="*/ 15 w 22"/>
                <a:gd name="T19" fmla="*/ 0 h 44"/>
                <a:gd name="T20" fmla="*/ 22 w 22"/>
                <a:gd name="T21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" h="44">
                  <a:moveTo>
                    <a:pt x="22" y="0"/>
                  </a:moveTo>
                  <a:cubicBezTo>
                    <a:pt x="22" y="44"/>
                    <a:pt x="22" y="44"/>
                    <a:pt x="22" y="44"/>
                  </a:cubicBezTo>
                  <a:cubicBezTo>
                    <a:pt x="11" y="44"/>
                    <a:pt x="11" y="44"/>
                    <a:pt x="11" y="44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1" y="20"/>
                    <a:pt x="12" y="16"/>
                    <a:pt x="12" y="16"/>
                  </a:cubicBezTo>
                  <a:cubicBezTo>
                    <a:pt x="12" y="16"/>
                    <a:pt x="12" y="16"/>
                    <a:pt x="12" y="16"/>
                  </a:cubicBezTo>
                  <a:cubicBezTo>
                    <a:pt x="11" y="16"/>
                    <a:pt x="10" y="18"/>
                    <a:pt x="8" y="20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15" y="0"/>
                    <a:pt x="15" y="0"/>
                    <a:pt x="15" y="0"/>
                  </a:cubicBezTo>
                  <a:lnTo>
                    <a:pt x="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3600" dirty="0">
                <a:solidFill>
                  <a:prstClr val="black"/>
                </a:solidFill>
              </a:endParaRPr>
            </a:p>
          </p:txBody>
        </p:sp>
        <p:sp>
          <p:nvSpPr>
            <p:cNvPr id="226" name="Freeform 41"/>
            <p:cNvSpPr>
              <a:spLocks/>
            </p:cNvSpPr>
            <p:nvPr userDrawn="1"/>
          </p:nvSpPr>
          <p:spPr bwMode="auto">
            <a:xfrm>
              <a:off x="-6454775" y="4140200"/>
              <a:ext cx="136525" cy="142875"/>
            </a:xfrm>
            <a:custGeom>
              <a:avLst/>
              <a:gdLst>
                <a:gd name="T0" fmla="*/ 37 w 43"/>
                <a:gd name="T1" fmla="*/ 12 h 45"/>
                <a:gd name="T2" fmla="*/ 23 w 43"/>
                <a:gd name="T3" fmla="*/ 5 h 45"/>
                <a:gd name="T4" fmla="*/ 5 w 43"/>
                <a:gd name="T5" fmla="*/ 22 h 45"/>
                <a:gd name="T6" fmla="*/ 23 w 43"/>
                <a:gd name="T7" fmla="*/ 40 h 45"/>
                <a:gd name="T8" fmla="*/ 38 w 43"/>
                <a:gd name="T9" fmla="*/ 31 h 45"/>
                <a:gd name="T10" fmla="*/ 43 w 43"/>
                <a:gd name="T11" fmla="*/ 32 h 45"/>
                <a:gd name="T12" fmla="*/ 23 w 43"/>
                <a:gd name="T13" fmla="*/ 45 h 45"/>
                <a:gd name="T14" fmla="*/ 0 w 43"/>
                <a:gd name="T15" fmla="*/ 22 h 45"/>
                <a:gd name="T16" fmla="*/ 23 w 43"/>
                <a:gd name="T17" fmla="*/ 0 h 45"/>
                <a:gd name="T18" fmla="*/ 42 w 43"/>
                <a:gd name="T19" fmla="*/ 11 h 45"/>
                <a:gd name="T20" fmla="*/ 37 w 43"/>
                <a:gd name="T21" fmla="*/ 12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3" h="45">
                  <a:moveTo>
                    <a:pt x="37" y="12"/>
                  </a:moveTo>
                  <a:cubicBezTo>
                    <a:pt x="34" y="8"/>
                    <a:pt x="29" y="5"/>
                    <a:pt x="23" y="5"/>
                  </a:cubicBezTo>
                  <a:cubicBezTo>
                    <a:pt x="13" y="5"/>
                    <a:pt x="5" y="12"/>
                    <a:pt x="5" y="22"/>
                  </a:cubicBezTo>
                  <a:cubicBezTo>
                    <a:pt x="5" y="33"/>
                    <a:pt x="13" y="40"/>
                    <a:pt x="23" y="40"/>
                  </a:cubicBezTo>
                  <a:cubicBezTo>
                    <a:pt x="29" y="40"/>
                    <a:pt x="35" y="36"/>
                    <a:pt x="38" y="31"/>
                  </a:cubicBezTo>
                  <a:cubicBezTo>
                    <a:pt x="43" y="32"/>
                    <a:pt x="43" y="32"/>
                    <a:pt x="43" y="32"/>
                  </a:cubicBezTo>
                  <a:cubicBezTo>
                    <a:pt x="39" y="40"/>
                    <a:pt x="32" y="45"/>
                    <a:pt x="23" y="45"/>
                  </a:cubicBezTo>
                  <a:cubicBezTo>
                    <a:pt x="10" y="45"/>
                    <a:pt x="0" y="35"/>
                    <a:pt x="0" y="22"/>
                  </a:cubicBezTo>
                  <a:cubicBezTo>
                    <a:pt x="0" y="9"/>
                    <a:pt x="10" y="0"/>
                    <a:pt x="23" y="0"/>
                  </a:cubicBezTo>
                  <a:cubicBezTo>
                    <a:pt x="31" y="0"/>
                    <a:pt x="38" y="4"/>
                    <a:pt x="42" y="11"/>
                  </a:cubicBezTo>
                  <a:lnTo>
                    <a:pt x="37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3600" dirty="0">
                <a:solidFill>
                  <a:prstClr val="black"/>
                </a:solidFill>
              </a:endParaRPr>
            </a:p>
          </p:txBody>
        </p:sp>
        <p:sp>
          <p:nvSpPr>
            <p:cNvPr id="227" name="Freeform 42"/>
            <p:cNvSpPr>
              <a:spLocks noEditPoints="1"/>
            </p:cNvSpPr>
            <p:nvPr userDrawn="1"/>
          </p:nvSpPr>
          <p:spPr bwMode="auto">
            <a:xfrm>
              <a:off x="-6302375" y="4140200"/>
              <a:ext cx="142875" cy="142875"/>
            </a:xfrm>
            <a:custGeom>
              <a:avLst/>
              <a:gdLst>
                <a:gd name="T0" fmla="*/ 22 w 45"/>
                <a:gd name="T1" fmla="*/ 0 h 45"/>
                <a:gd name="T2" fmla="*/ 45 w 45"/>
                <a:gd name="T3" fmla="*/ 22 h 45"/>
                <a:gd name="T4" fmla="*/ 22 w 45"/>
                <a:gd name="T5" fmla="*/ 45 h 45"/>
                <a:gd name="T6" fmla="*/ 0 w 45"/>
                <a:gd name="T7" fmla="*/ 22 h 45"/>
                <a:gd name="T8" fmla="*/ 22 w 45"/>
                <a:gd name="T9" fmla="*/ 0 h 45"/>
                <a:gd name="T10" fmla="*/ 22 w 45"/>
                <a:gd name="T11" fmla="*/ 40 h 45"/>
                <a:gd name="T12" fmla="*/ 39 w 45"/>
                <a:gd name="T13" fmla="*/ 22 h 45"/>
                <a:gd name="T14" fmla="*/ 22 w 45"/>
                <a:gd name="T15" fmla="*/ 5 h 45"/>
                <a:gd name="T16" fmla="*/ 5 w 45"/>
                <a:gd name="T17" fmla="*/ 22 h 45"/>
                <a:gd name="T18" fmla="*/ 22 w 45"/>
                <a:gd name="T19" fmla="*/ 4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5" h="45">
                  <a:moveTo>
                    <a:pt x="22" y="0"/>
                  </a:moveTo>
                  <a:cubicBezTo>
                    <a:pt x="35" y="0"/>
                    <a:pt x="45" y="9"/>
                    <a:pt x="45" y="22"/>
                  </a:cubicBezTo>
                  <a:cubicBezTo>
                    <a:pt x="45" y="35"/>
                    <a:pt x="35" y="45"/>
                    <a:pt x="22" y="45"/>
                  </a:cubicBezTo>
                  <a:cubicBezTo>
                    <a:pt x="10" y="45"/>
                    <a:pt x="0" y="35"/>
                    <a:pt x="0" y="22"/>
                  </a:cubicBezTo>
                  <a:cubicBezTo>
                    <a:pt x="0" y="9"/>
                    <a:pt x="10" y="0"/>
                    <a:pt x="22" y="0"/>
                  </a:cubicBezTo>
                  <a:close/>
                  <a:moveTo>
                    <a:pt x="22" y="40"/>
                  </a:moveTo>
                  <a:cubicBezTo>
                    <a:pt x="32" y="40"/>
                    <a:pt x="39" y="33"/>
                    <a:pt x="39" y="22"/>
                  </a:cubicBezTo>
                  <a:cubicBezTo>
                    <a:pt x="39" y="12"/>
                    <a:pt x="32" y="5"/>
                    <a:pt x="22" y="5"/>
                  </a:cubicBezTo>
                  <a:cubicBezTo>
                    <a:pt x="12" y="5"/>
                    <a:pt x="5" y="12"/>
                    <a:pt x="5" y="22"/>
                  </a:cubicBezTo>
                  <a:cubicBezTo>
                    <a:pt x="5" y="33"/>
                    <a:pt x="12" y="40"/>
                    <a:pt x="22" y="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3600" dirty="0">
                <a:solidFill>
                  <a:prstClr val="black"/>
                </a:solidFill>
              </a:endParaRPr>
            </a:p>
          </p:txBody>
        </p:sp>
        <p:sp>
          <p:nvSpPr>
            <p:cNvPr id="228" name="Freeform 43"/>
            <p:cNvSpPr>
              <a:spLocks/>
            </p:cNvSpPr>
            <p:nvPr userDrawn="1"/>
          </p:nvSpPr>
          <p:spPr bwMode="auto">
            <a:xfrm>
              <a:off x="-6137275" y="4140200"/>
              <a:ext cx="114300" cy="142875"/>
            </a:xfrm>
            <a:custGeom>
              <a:avLst/>
              <a:gdLst>
                <a:gd name="T0" fmla="*/ 36 w 36"/>
                <a:gd name="T1" fmla="*/ 0 h 45"/>
                <a:gd name="T2" fmla="*/ 36 w 36"/>
                <a:gd name="T3" fmla="*/ 26 h 45"/>
                <a:gd name="T4" fmla="*/ 18 w 36"/>
                <a:gd name="T5" fmla="*/ 45 h 45"/>
                <a:gd name="T6" fmla="*/ 0 w 36"/>
                <a:gd name="T7" fmla="*/ 26 h 45"/>
                <a:gd name="T8" fmla="*/ 0 w 36"/>
                <a:gd name="T9" fmla="*/ 0 h 45"/>
                <a:gd name="T10" fmla="*/ 5 w 36"/>
                <a:gd name="T11" fmla="*/ 0 h 45"/>
                <a:gd name="T12" fmla="*/ 5 w 36"/>
                <a:gd name="T13" fmla="*/ 26 h 45"/>
                <a:gd name="T14" fmla="*/ 18 w 36"/>
                <a:gd name="T15" fmla="*/ 40 h 45"/>
                <a:gd name="T16" fmla="*/ 31 w 36"/>
                <a:gd name="T17" fmla="*/ 26 h 45"/>
                <a:gd name="T18" fmla="*/ 31 w 36"/>
                <a:gd name="T19" fmla="*/ 0 h 45"/>
                <a:gd name="T20" fmla="*/ 36 w 36"/>
                <a:gd name="T21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6" h="45">
                  <a:moveTo>
                    <a:pt x="36" y="0"/>
                  </a:moveTo>
                  <a:cubicBezTo>
                    <a:pt x="36" y="26"/>
                    <a:pt x="36" y="26"/>
                    <a:pt x="36" y="26"/>
                  </a:cubicBezTo>
                  <a:cubicBezTo>
                    <a:pt x="36" y="38"/>
                    <a:pt x="29" y="45"/>
                    <a:pt x="18" y="45"/>
                  </a:cubicBezTo>
                  <a:cubicBezTo>
                    <a:pt x="6" y="45"/>
                    <a:pt x="0" y="38"/>
                    <a:pt x="0" y="2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5" y="35"/>
                    <a:pt x="9" y="40"/>
                    <a:pt x="18" y="40"/>
                  </a:cubicBezTo>
                  <a:cubicBezTo>
                    <a:pt x="26" y="40"/>
                    <a:pt x="31" y="35"/>
                    <a:pt x="31" y="26"/>
                  </a:cubicBezTo>
                  <a:cubicBezTo>
                    <a:pt x="31" y="0"/>
                    <a:pt x="31" y="0"/>
                    <a:pt x="31" y="0"/>
                  </a:cubicBezTo>
                  <a:lnTo>
                    <a:pt x="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3600" dirty="0">
                <a:solidFill>
                  <a:prstClr val="black"/>
                </a:solidFill>
              </a:endParaRPr>
            </a:p>
          </p:txBody>
        </p:sp>
        <p:sp>
          <p:nvSpPr>
            <p:cNvPr id="229" name="Freeform 44"/>
            <p:cNvSpPr>
              <a:spLocks/>
            </p:cNvSpPr>
            <p:nvPr userDrawn="1"/>
          </p:nvSpPr>
          <p:spPr bwMode="auto">
            <a:xfrm>
              <a:off x="-5994400" y="4140200"/>
              <a:ext cx="114300" cy="139700"/>
            </a:xfrm>
            <a:custGeom>
              <a:avLst/>
              <a:gdLst>
                <a:gd name="T0" fmla="*/ 36 w 36"/>
                <a:gd name="T1" fmla="*/ 0 h 44"/>
                <a:gd name="T2" fmla="*/ 36 w 36"/>
                <a:gd name="T3" fmla="*/ 44 h 44"/>
                <a:gd name="T4" fmla="*/ 31 w 36"/>
                <a:gd name="T5" fmla="*/ 44 h 44"/>
                <a:gd name="T6" fmla="*/ 12 w 36"/>
                <a:gd name="T7" fmla="*/ 18 h 44"/>
                <a:gd name="T8" fmla="*/ 5 w 36"/>
                <a:gd name="T9" fmla="*/ 9 h 44"/>
                <a:gd name="T10" fmla="*/ 5 w 36"/>
                <a:gd name="T11" fmla="*/ 9 h 44"/>
                <a:gd name="T12" fmla="*/ 6 w 36"/>
                <a:gd name="T13" fmla="*/ 21 h 44"/>
                <a:gd name="T14" fmla="*/ 6 w 36"/>
                <a:gd name="T15" fmla="*/ 44 h 44"/>
                <a:gd name="T16" fmla="*/ 0 w 36"/>
                <a:gd name="T17" fmla="*/ 44 h 44"/>
                <a:gd name="T18" fmla="*/ 0 w 36"/>
                <a:gd name="T19" fmla="*/ 0 h 44"/>
                <a:gd name="T20" fmla="*/ 5 w 36"/>
                <a:gd name="T21" fmla="*/ 0 h 44"/>
                <a:gd name="T22" fmla="*/ 25 w 36"/>
                <a:gd name="T23" fmla="*/ 26 h 44"/>
                <a:gd name="T24" fmla="*/ 31 w 36"/>
                <a:gd name="T25" fmla="*/ 35 h 44"/>
                <a:gd name="T26" fmla="*/ 31 w 36"/>
                <a:gd name="T27" fmla="*/ 35 h 44"/>
                <a:gd name="T28" fmla="*/ 31 w 36"/>
                <a:gd name="T29" fmla="*/ 23 h 44"/>
                <a:gd name="T30" fmla="*/ 31 w 36"/>
                <a:gd name="T31" fmla="*/ 0 h 44"/>
                <a:gd name="T32" fmla="*/ 36 w 36"/>
                <a:gd name="T33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6" h="44">
                  <a:moveTo>
                    <a:pt x="36" y="0"/>
                  </a:moveTo>
                  <a:cubicBezTo>
                    <a:pt x="36" y="44"/>
                    <a:pt x="36" y="44"/>
                    <a:pt x="36" y="44"/>
                  </a:cubicBezTo>
                  <a:cubicBezTo>
                    <a:pt x="31" y="44"/>
                    <a:pt x="31" y="44"/>
                    <a:pt x="31" y="44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8" y="13"/>
                    <a:pt x="6" y="9"/>
                    <a:pt x="5" y="9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5" y="9"/>
                    <a:pt x="6" y="14"/>
                    <a:pt x="6" y="21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5" y="26"/>
                    <a:pt x="25" y="26"/>
                    <a:pt x="25" y="26"/>
                  </a:cubicBezTo>
                  <a:cubicBezTo>
                    <a:pt x="28" y="31"/>
                    <a:pt x="31" y="35"/>
                    <a:pt x="31" y="35"/>
                  </a:cubicBezTo>
                  <a:cubicBezTo>
                    <a:pt x="31" y="35"/>
                    <a:pt x="31" y="35"/>
                    <a:pt x="31" y="35"/>
                  </a:cubicBezTo>
                  <a:cubicBezTo>
                    <a:pt x="31" y="35"/>
                    <a:pt x="31" y="30"/>
                    <a:pt x="31" y="23"/>
                  </a:cubicBezTo>
                  <a:cubicBezTo>
                    <a:pt x="31" y="0"/>
                    <a:pt x="31" y="0"/>
                    <a:pt x="31" y="0"/>
                  </a:cubicBezTo>
                  <a:lnTo>
                    <a:pt x="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3600" dirty="0">
                <a:solidFill>
                  <a:prstClr val="black"/>
                </a:solidFill>
              </a:endParaRPr>
            </a:p>
          </p:txBody>
        </p:sp>
        <p:sp>
          <p:nvSpPr>
            <p:cNvPr id="230" name="Freeform 45"/>
            <p:cNvSpPr>
              <a:spLocks/>
            </p:cNvSpPr>
            <p:nvPr userDrawn="1"/>
          </p:nvSpPr>
          <p:spPr bwMode="auto">
            <a:xfrm>
              <a:off x="-5857875" y="4140200"/>
              <a:ext cx="107950" cy="139700"/>
            </a:xfrm>
            <a:custGeom>
              <a:avLst/>
              <a:gdLst>
                <a:gd name="T0" fmla="*/ 68 w 68"/>
                <a:gd name="T1" fmla="*/ 0 h 88"/>
                <a:gd name="T2" fmla="*/ 68 w 68"/>
                <a:gd name="T3" fmla="*/ 10 h 88"/>
                <a:gd name="T4" fmla="*/ 40 w 68"/>
                <a:gd name="T5" fmla="*/ 10 h 88"/>
                <a:gd name="T6" fmla="*/ 40 w 68"/>
                <a:gd name="T7" fmla="*/ 88 h 88"/>
                <a:gd name="T8" fmla="*/ 30 w 68"/>
                <a:gd name="T9" fmla="*/ 88 h 88"/>
                <a:gd name="T10" fmla="*/ 30 w 68"/>
                <a:gd name="T11" fmla="*/ 10 h 88"/>
                <a:gd name="T12" fmla="*/ 0 w 68"/>
                <a:gd name="T13" fmla="*/ 10 h 88"/>
                <a:gd name="T14" fmla="*/ 0 w 68"/>
                <a:gd name="T15" fmla="*/ 0 h 88"/>
                <a:gd name="T16" fmla="*/ 68 w 68"/>
                <a:gd name="T17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8" h="88">
                  <a:moveTo>
                    <a:pt x="68" y="0"/>
                  </a:moveTo>
                  <a:lnTo>
                    <a:pt x="68" y="10"/>
                  </a:lnTo>
                  <a:lnTo>
                    <a:pt x="40" y="10"/>
                  </a:lnTo>
                  <a:lnTo>
                    <a:pt x="40" y="88"/>
                  </a:lnTo>
                  <a:lnTo>
                    <a:pt x="30" y="88"/>
                  </a:lnTo>
                  <a:lnTo>
                    <a:pt x="30" y="10"/>
                  </a:lnTo>
                  <a:lnTo>
                    <a:pt x="0" y="10"/>
                  </a:lnTo>
                  <a:lnTo>
                    <a:pt x="0" y="0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3600" dirty="0">
                <a:solidFill>
                  <a:prstClr val="black"/>
                </a:solidFill>
              </a:endParaRPr>
            </a:p>
          </p:txBody>
        </p:sp>
        <p:sp>
          <p:nvSpPr>
            <p:cNvPr id="231" name="Freeform 46"/>
            <p:cNvSpPr>
              <a:spLocks noEditPoints="1"/>
            </p:cNvSpPr>
            <p:nvPr userDrawn="1"/>
          </p:nvSpPr>
          <p:spPr bwMode="auto">
            <a:xfrm>
              <a:off x="-5724525" y="4140200"/>
              <a:ext cx="98425" cy="139700"/>
            </a:xfrm>
            <a:custGeom>
              <a:avLst/>
              <a:gdLst>
                <a:gd name="T0" fmla="*/ 25 w 31"/>
                <a:gd name="T1" fmla="*/ 44 h 44"/>
                <a:gd name="T2" fmla="*/ 15 w 31"/>
                <a:gd name="T3" fmla="*/ 28 h 44"/>
                <a:gd name="T4" fmla="*/ 13 w 31"/>
                <a:gd name="T5" fmla="*/ 28 h 44"/>
                <a:gd name="T6" fmla="*/ 5 w 31"/>
                <a:gd name="T7" fmla="*/ 28 h 44"/>
                <a:gd name="T8" fmla="*/ 5 w 31"/>
                <a:gd name="T9" fmla="*/ 44 h 44"/>
                <a:gd name="T10" fmla="*/ 0 w 31"/>
                <a:gd name="T11" fmla="*/ 44 h 44"/>
                <a:gd name="T12" fmla="*/ 0 w 31"/>
                <a:gd name="T13" fmla="*/ 0 h 44"/>
                <a:gd name="T14" fmla="*/ 13 w 31"/>
                <a:gd name="T15" fmla="*/ 0 h 44"/>
                <a:gd name="T16" fmla="*/ 29 w 31"/>
                <a:gd name="T17" fmla="*/ 14 h 44"/>
                <a:gd name="T18" fmla="*/ 20 w 31"/>
                <a:gd name="T19" fmla="*/ 27 h 44"/>
                <a:gd name="T20" fmla="*/ 31 w 31"/>
                <a:gd name="T21" fmla="*/ 44 h 44"/>
                <a:gd name="T22" fmla="*/ 25 w 31"/>
                <a:gd name="T23" fmla="*/ 44 h 44"/>
                <a:gd name="T24" fmla="*/ 13 w 31"/>
                <a:gd name="T25" fmla="*/ 23 h 44"/>
                <a:gd name="T26" fmla="*/ 24 w 31"/>
                <a:gd name="T27" fmla="*/ 14 h 44"/>
                <a:gd name="T28" fmla="*/ 13 w 31"/>
                <a:gd name="T29" fmla="*/ 5 h 44"/>
                <a:gd name="T30" fmla="*/ 5 w 31"/>
                <a:gd name="T31" fmla="*/ 5 h 44"/>
                <a:gd name="T32" fmla="*/ 5 w 31"/>
                <a:gd name="T33" fmla="*/ 23 h 44"/>
                <a:gd name="T34" fmla="*/ 13 w 31"/>
                <a:gd name="T35" fmla="*/ 2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1" h="44">
                  <a:moveTo>
                    <a:pt x="25" y="44"/>
                  </a:moveTo>
                  <a:cubicBezTo>
                    <a:pt x="15" y="28"/>
                    <a:pt x="15" y="28"/>
                    <a:pt x="15" y="28"/>
                  </a:cubicBezTo>
                  <a:cubicBezTo>
                    <a:pt x="14" y="28"/>
                    <a:pt x="14" y="28"/>
                    <a:pt x="13" y="28"/>
                  </a:cubicBezTo>
                  <a:cubicBezTo>
                    <a:pt x="5" y="28"/>
                    <a:pt x="5" y="28"/>
                    <a:pt x="5" y="28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23" y="0"/>
                    <a:pt x="29" y="6"/>
                    <a:pt x="29" y="14"/>
                  </a:cubicBezTo>
                  <a:cubicBezTo>
                    <a:pt x="29" y="20"/>
                    <a:pt x="26" y="25"/>
                    <a:pt x="20" y="27"/>
                  </a:cubicBezTo>
                  <a:cubicBezTo>
                    <a:pt x="31" y="44"/>
                    <a:pt x="31" y="44"/>
                    <a:pt x="31" y="44"/>
                  </a:cubicBezTo>
                  <a:lnTo>
                    <a:pt x="25" y="44"/>
                  </a:lnTo>
                  <a:close/>
                  <a:moveTo>
                    <a:pt x="13" y="23"/>
                  </a:moveTo>
                  <a:cubicBezTo>
                    <a:pt x="20" y="23"/>
                    <a:pt x="24" y="19"/>
                    <a:pt x="24" y="14"/>
                  </a:cubicBezTo>
                  <a:cubicBezTo>
                    <a:pt x="24" y="9"/>
                    <a:pt x="20" y="5"/>
                    <a:pt x="13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23"/>
                    <a:pt x="5" y="23"/>
                    <a:pt x="5" y="23"/>
                  </a:cubicBezTo>
                  <a:lnTo>
                    <a:pt x="13" y="2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3600" dirty="0">
                <a:solidFill>
                  <a:prstClr val="black"/>
                </a:solidFill>
              </a:endParaRPr>
            </a:p>
          </p:txBody>
        </p:sp>
        <p:sp>
          <p:nvSpPr>
            <p:cNvPr id="232" name="Rectangle 47"/>
            <p:cNvSpPr>
              <a:spLocks noChangeArrowheads="1"/>
            </p:cNvSpPr>
            <p:nvPr userDrawn="1"/>
          </p:nvSpPr>
          <p:spPr bwMode="auto">
            <a:xfrm>
              <a:off x="-5600700" y="4140200"/>
              <a:ext cx="15875" cy="139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3600" dirty="0">
                <a:solidFill>
                  <a:prstClr val="black"/>
                </a:solidFill>
              </a:endParaRPr>
            </a:p>
          </p:txBody>
        </p:sp>
        <p:sp>
          <p:nvSpPr>
            <p:cNvPr id="233" name="Freeform 48"/>
            <p:cNvSpPr>
              <a:spLocks/>
            </p:cNvSpPr>
            <p:nvPr userDrawn="1"/>
          </p:nvSpPr>
          <p:spPr bwMode="auto">
            <a:xfrm>
              <a:off x="-5546725" y="4140200"/>
              <a:ext cx="92075" cy="139700"/>
            </a:xfrm>
            <a:custGeom>
              <a:avLst/>
              <a:gdLst>
                <a:gd name="T0" fmla="*/ 58 w 58"/>
                <a:gd name="T1" fmla="*/ 78 h 88"/>
                <a:gd name="T2" fmla="*/ 58 w 58"/>
                <a:gd name="T3" fmla="*/ 88 h 88"/>
                <a:gd name="T4" fmla="*/ 0 w 58"/>
                <a:gd name="T5" fmla="*/ 88 h 88"/>
                <a:gd name="T6" fmla="*/ 0 w 58"/>
                <a:gd name="T7" fmla="*/ 0 h 88"/>
                <a:gd name="T8" fmla="*/ 58 w 58"/>
                <a:gd name="T9" fmla="*/ 0 h 88"/>
                <a:gd name="T10" fmla="*/ 58 w 58"/>
                <a:gd name="T11" fmla="*/ 10 h 88"/>
                <a:gd name="T12" fmla="*/ 10 w 58"/>
                <a:gd name="T13" fmla="*/ 10 h 88"/>
                <a:gd name="T14" fmla="*/ 10 w 58"/>
                <a:gd name="T15" fmla="*/ 38 h 88"/>
                <a:gd name="T16" fmla="*/ 48 w 58"/>
                <a:gd name="T17" fmla="*/ 38 h 88"/>
                <a:gd name="T18" fmla="*/ 48 w 58"/>
                <a:gd name="T19" fmla="*/ 46 h 88"/>
                <a:gd name="T20" fmla="*/ 10 w 58"/>
                <a:gd name="T21" fmla="*/ 46 h 88"/>
                <a:gd name="T22" fmla="*/ 10 w 58"/>
                <a:gd name="T23" fmla="*/ 78 h 88"/>
                <a:gd name="T24" fmla="*/ 58 w 58"/>
                <a:gd name="T25" fmla="*/ 7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8" h="88">
                  <a:moveTo>
                    <a:pt x="58" y="78"/>
                  </a:moveTo>
                  <a:lnTo>
                    <a:pt x="58" y="88"/>
                  </a:lnTo>
                  <a:lnTo>
                    <a:pt x="0" y="88"/>
                  </a:lnTo>
                  <a:lnTo>
                    <a:pt x="0" y="0"/>
                  </a:lnTo>
                  <a:lnTo>
                    <a:pt x="58" y="0"/>
                  </a:lnTo>
                  <a:lnTo>
                    <a:pt x="58" y="10"/>
                  </a:lnTo>
                  <a:lnTo>
                    <a:pt x="10" y="10"/>
                  </a:lnTo>
                  <a:lnTo>
                    <a:pt x="10" y="38"/>
                  </a:lnTo>
                  <a:lnTo>
                    <a:pt x="48" y="38"/>
                  </a:lnTo>
                  <a:lnTo>
                    <a:pt x="48" y="46"/>
                  </a:lnTo>
                  <a:lnTo>
                    <a:pt x="10" y="46"/>
                  </a:lnTo>
                  <a:lnTo>
                    <a:pt x="10" y="78"/>
                  </a:lnTo>
                  <a:lnTo>
                    <a:pt x="58" y="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3600" dirty="0">
                <a:solidFill>
                  <a:prstClr val="black"/>
                </a:solidFill>
              </a:endParaRPr>
            </a:p>
          </p:txBody>
        </p:sp>
        <p:sp>
          <p:nvSpPr>
            <p:cNvPr id="234" name="Freeform 49"/>
            <p:cNvSpPr>
              <a:spLocks/>
            </p:cNvSpPr>
            <p:nvPr userDrawn="1"/>
          </p:nvSpPr>
          <p:spPr bwMode="auto">
            <a:xfrm>
              <a:off x="-5438775" y="4140200"/>
              <a:ext cx="101600" cy="142875"/>
            </a:xfrm>
            <a:custGeom>
              <a:avLst/>
              <a:gdLst>
                <a:gd name="T0" fmla="*/ 27 w 32"/>
                <a:gd name="T1" fmla="*/ 13 h 45"/>
                <a:gd name="T2" fmla="*/ 16 w 32"/>
                <a:gd name="T3" fmla="*/ 4 h 45"/>
                <a:gd name="T4" fmla="*/ 6 w 32"/>
                <a:gd name="T5" fmla="*/ 11 h 45"/>
                <a:gd name="T6" fmla="*/ 18 w 32"/>
                <a:gd name="T7" fmla="*/ 19 h 45"/>
                <a:gd name="T8" fmla="*/ 32 w 32"/>
                <a:gd name="T9" fmla="*/ 32 h 45"/>
                <a:gd name="T10" fmla="*/ 16 w 32"/>
                <a:gd name="T11" fmla="*/ 45 h 45"/>
                <a:gd name="T12" fmla="*/ 0 w 32"/>
                <a:gd name="T13" fmla="*/ 32 h 45"/>
                <a:gd name="T14" fmla="*/ 5 w 32"/>
                <a:gd name="T15" fmla="*/ 31 h 45"/>
                <a:gd name="T16" fmla="*/ 16 w 32"/>
                <a:gd name="T17" fmla="*/ 40 h 45"/>
                <a:gd name="T18" fmla="*/ 27 w 32"/>
                <a:gd name="T19" fmla="*/ 32 h 45"/>
                <a:gd name="T20" fmla="*/ 13 w 32"/>
                <a:gd name="T21" fmla="*/ 23 h 45"/>
                <a:gd name="T22" fmla="*/ 1 w 32"/>
                <a:gd name="T23" fmla="*/ 11 h 45"/>
                <a:gd name="T24" fmla="*/ 16 w 32"/>
                <a:gd name="T25" fmla="*/ 0 h 45"/>
                <a:gd name="T26" fmla="*/ 32 w 32"/>
                <a:gd name="T27" fmla="*/ 11 h 45"/>
                <a:gd name="T28" fmla="*/ 27 w 32"/>
                <a:gd name="T29" fmla="*/ 13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2" h="45">
                  <a:moveTo>
                    <a:pt x="27" y="13"/>
                  </a:moveTo>
                  <a:cubicBezTo>
                    <a:pt x="26" y="7"/>
                    <a:pt x="21" y="4"/>
                    <a:pt x="16" y="4"/>
                  </a:cubicBezTo>
                  <a:cubicBezTo>
                    <a:pt x="10" y="4"/>
                    <a:pt x="6" y="7"/>
                    <a:pt x="6" y="11"/>
                  </a:cubicBezTo>
                  <a:cubicBezTo>
                    <a:pt x="6" y="16"/>
                    <a:pt x="12" y="17"/>
                    <a:pt x="18" y="19"/>
                  </a:cubicBezTo>
                  <a:cubicBezTo>
                    <a:pt x="24" y="21"/>
                    <a:pt x="32" y="24"/>
                    <a:pt x="32" y="32"/>
                  </a:cubicBezTo>
                  <a:cubicBezTo>
                    <a:pt x="32" y="40"/>
                    <a:pt x="26" y="45"/>
                    <a:pt x="16" y="45"/>
                  </a:cubicBezTo>
                  <a:cubicBezTo>
                    <a:pt x="7" y="45"/>
                    <a:pt x="1" y="39"/>
                    <a:pt x="0" y="32"/>
                  </a:cubicBezTo>
                  <a:cubicBezTo>
                    <a:pt x="5" y="31"/>
                    <a:pt x="5" y="31"/>
                    <a:pt x="5" y="31"/>
                  </a:cubicBezTo>
                  <a:cubicBezTo>
                    <a:pt x="5" y="36"/>
                    <a:pt x="9" y="40"/>
                    <a:pt x="16" y="40"/>
                  </a:cubicBezTo>
                  <a:cubicBezTo>
                    <a:pt x="23" y="40"/>
                    <a:pt x="27" y="37"/>
                    <a:pt x="27" y="32"/>
                  </a:cubicBezTo>
                  <a:cubicBezTo>
                    <a:pt x="27" y="26"/>
                    <a:pt x="19" y="25"/>
                    <a:pt x="13" y="23"/>
                  </a:cubicBezTo>
                  <a:cubicBezTo>
                    <a:pt x="8" y="21"/>
                    <a:pt x="1" y="19"/>
                    <a:pt x="1" y="11"/>
                  </a:cubicBezTo>
                  <a:cubicBezTo>
                    <a:pt x="1" y="5"/>
                    <a:pt x="7" y="0"/>
                    <a:pt x="16" y="0"/>
                  </a:cubicBezTo>
                  <a:cubicBezTo>
                    <a:pt x="24" y="0"/>
                    <a:pt x="30" y="4"/>
                    <a:pt x="32" y="11"/>
                  </a:cubicBezTo>
                  <a:lnTo>
                    <a:pt x="27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3600" dirty="0">
                <a:solidFill>
                  <a:prstClr val="black"/>
                </a:solidFill>
              </a:endParaRPr>
            </a:p>
          </p:txBody>
        </p:sp>
        <p:sp>
          <p:nvSpPr>
            <p:cNvPr id="235" name="Line 50"/>
            <p:cNvSpPr>
              <a:spLocks noChangeShapeType="1"/>
            </p:cNvSpPr>
            <p:nvPr userDrawn="1"/>
          </p:nvSpPr>
          <p:spPr bwMode="auto">
            <a:xfrm>
              <a:off x="-10356850" y="4016375"/>
              <a:ext cx="5016500" cy="0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3600" dirty="0">
                <a:solidFill>
                  <a:prstClr val="black"/>
                </a:solidFill>
              </a:endParaRPr>
            </a:p>
          </p:txBody>
        </p:sp>
        <p:sp>
          <p:nvSpPr>
            <p:cNvPr id="236" name="Freeform 51"/>
            <p:cNvSpPr>
              <a:spLocks noEditPoints="1"/>
            </p:cNvSpPr>
            <p:nvPr userDrawn="1"/>
          </p:nvSpPr>
          <p:spPr bwMode="auto">
            <a:xfrm>
              <a:off x="-9394825" y="3448050"/>
              <a:ext cx="111125" cy="149225"/>
            </a:xfrm>
            <a:custGeom>
              <a:avLst/>
              <a:gdLst>
                <a:gd name="T0" fmla="*/ 19 w 35"/>
                <a:gd name="T1" fmla="*/ 0 h 47"/>
                <a:gd name="T2" fmla="*/ 32 w 35"/>
                <a:gd name="T3" fmla="*/ 12 h 47"/>
                <a:gd name="T4" fmla="*/ 25 w 35"/>
                <a:gd name="T5" fmla="*/ 21 h 47"/>
                <a:gd name="T6" fmla="*/ 25 w 35"/>
                <a:gd name="T7" fmla="*/ 21 h 47"/>
                <a:gd name="T8" fmla="*/ 35 w 35"/>
                <a:gd name="T9" fmla="*/ 33 h 47"/>
                <a:gd name="T10" fmla="*/ 19 w 35"/>
                <a:gd name="T11" fmla="*/ 47 h 47"/>
                <a:gd name="T12" fmla="*/ 0 w 35"/>
                <a:gd name="T13" fmla="*/ 47 h 47"/>
                <a:gd name="T14" fmla="*/ 0 w 35"/>
                <a:gd name="T15" fmla="*/ 0 h 47"/>
                <a:gd name="T16" fmla="*/ 19 w 35"/>
                <a:gd name="T17" fmla="*/ 0 h 47"/>
                <a:gd name="T18" fmla="*/ 17 w 35"/>
                <a:gd name="T19" fmla="*/ 19 h 47"/>
                <a:gd name="T20" fmla="*/ 25 w 35"/>
                <a:gd name="T21" fmla="*/ 13 h 47"/>
                <a:gd name="T22" fmla="*/ 17 w 35"/>
                <a:gd name="T23" fmla="*/ 6 h 47"/>
                <a:gd name="T24" fmla="*/ 8 w 35"/>
                <a:gd name="T25" fmla="*/ 6 h 47"/>
                <a:gd name="T26" fmla="*/ 8 w 35"/>
                <a:gd name="T27" fmla="*/ 19 h 47"/>
                <a:gd name="T28" fmla="*/ 17 w 35"/>
                <a:gd name="T29" fmla="*/ 19 h 47"/>
                <a:gd name="T30" fmla="*/ 19 w 35"/>
                <a:gd name="T31" fmla="*/ 41 h 47"/>
                <a:gd name="T32" fmla="*/ 28 w 35"/>
                <a:gd name="T33" fmla="*/ 33 h 47"/>
                <a:gd name="T34" fmla="*/ 19 w 35"/>
                <a:gd name="T35" fmla="*/ 25 h 47"/>
                <a:gd name="T36" fmla="*/ 8 w 35"/>
                <a:gd name="T37" fmla="*/ 25 h 47"/>
                <a:gd name="T38" fmla="*/ 8 w 35"/>
                <a:gd name="T39" fmla="*/ 41 h 47"/>
                <a:gd name="T40" fmla="*/ 19 w 35"/>
                <a:gd name="T41" fmla="*/ 41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5" h="47">
                  <a:moveTo>
                    <a:pt x="19" y="0"/>
                  </a:moveTo>
                  <a:cubicBezTo>
                    <a:pt x="27" y="0"/>
                    <a:pt x="32" y="5"/>
                    <a:pt x="32" y="12"/>
                  </a:cubicBezTo>
                  <a:cubicBezTo>
                    <a:pt x="32" y="16"/>
                    <a:pt x="29" y="20"/>
                    <a:pt x="25" y="21"/>
                  </a:cubicBezTo>
                  <a:cubicBezTo>
                    <a:pt x="25" y="21"/>
                    <a:pt x="25" y="21"/>
                    <a:pt x="25" y="21"/>
                  </a:cubicBezTo>
                  <a:cubicBezTo>
                    <a:pt x="30" y="22"/>
                    <a:pt x="35" y="27"/>
                    <a:pt x="35" y="33"/>
                  </a:cubicBezTo>
                  <a:cubicBezTo>
                    <a:pt x="35" y="41"/>
                    <a:pt x="30" y="47"/>
                    <a:pt x="19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9" y="0"/>
                  </a:lnTo>
                  <a:close/>
                  <a:moveTo>
                    <a:pt x="17" y="19"/>
                  </a:moveTo>
                  <a:cubicBezTo>
                    <a:pt x="22" y="19"/>
                    <a:pt x="25" y="16"/>
                    <a:pt x="25" y="13"/>
                  </a:cubicBezTo>
                  <a:cubicBezTo>
                    <a:pt x="25" y="9"/>
                    <a:pt x="22" y="6"/>
                    <a:pt x="17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8" y="19"/>
                    <a:pt x="8" y="19"/>
                    <a:pt x="8" y="19"/>
                  </a:cubicBezTo>
                  <a:lnTo>
                    <a:pt x="17" y="19"/>
                  </a:lnTo>
                  <a:close/>
                  <a:moveTo>
                    <a:pt x="19" y="41"/>
                  </a:moveTo>
                  <a:cubicBezTo>
                    <a:pt x="24" y="41"/>
                    <a:pt x="28" y="37"/>
                    <a:pt x="28" y="33"/>
                  </a:cubicBezTo>
                  <a:cubicBezTo>
                    <a:pt x="28" y="28"/>
                    <a:pt x="24" y="25"/>
                    <a:pt x="19" y="25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8" y="41"/>
                    <a:pt x="8" y="41"/>
                    <a:pt x="8" y="41"/>
                  </a:cubicBezTo>
                  <a:lnTo>
                    <a:pt x="19" y="4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3600" dirty="0">
                <a:solidFill>
                  <a:prstClr val="black"/>
                </a:solidFill>
              </a:endParaRPr>
            </a:p>
          </p:txBody>
        </p:sp>
        <p:sp>
          <p:nvSpPr>
            <p:cNvPr id="237" name="Freeform 52"/>
            <p:cNvSpPr>
              <a:spLocks/>
            </p:cNvSpPr>
            <p:nvPr userDrawn="1"/>
          </p:nvSpPr>
          <p:spPr bwMode="auto">
            <a:xfrm>
              <a:off x="-9248775" y="3448050"/>
              <a:ext cx="104775" cy="149225"/>
            </a:xfrm>
            <a:custGeom>
              <a:avLst/>
              <a:gdLst>
                <a:gd name="T0" fmla="*/ 66 w 66"/>
                <a:gd name="T1" fmla="*/ 80 h 94"/>
                <a:gd name="T2" fmla="*/ 66 w 66"/>
                <a:gd name="T3" fmla="*/ 94 h 94"/>
                <a:gd name="T4" fmla="*/ 0 w 66"/>
                <a:gd name="T5" fmla="*/ 94 h 94"/>
                <a:gd name="T6" fmla="*/ 0 w 66"/>
                <a:gd name="T7" fmla="*/ 0 h 94"/>
                <a:gd name="T8" fmla="*/ 64 w 66"/>
                <a:gd name="T9" fmla="*/ 0 h 94"/>
                <a:gd name="T10" fmla="*/ 64 w 66"/>
                <a:gd name="T11" fmla="*/ 14 h 94"/>
                <a:gd name="T12" fmla="*/ 16 w 66"/>
                <a:gd name="T13" fmla="*/ 14 h 94"/>
                <a:gd name="T14" fmla="*/ 16 w 66"/>
                <a:gd name="T15" fmla="*/ 38 h 94"/>
                <a:gd name="T16" fmla="*/ 54 w 66"/>
                <a:gd name="T17" fmla="*/ 38 h 94"/>
                <a:gd name="T18" fmla="*/ 54 w 66"/>
                <a:gd name="T19" fmla="*/ 52 h 94"/>
                <a:gd name="T20" fmla="*/ 16 w 66"/>
                <a:gd name="T21" fmla="*/ 52 h 94"/>
                <a:gd name="T22" fmla="*/ 16 w 66"/>
                <a:gd name="T23" fmla="*/ 80 h 94"/>
                <a:gd name="T24" fmla="*/ 66 w 66"/>
                <a:gd name="T25" fmla="*/ 8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94">
                  <a:moveTo>
                    <a:pt x="66" y="80"/>
                  </a:moveTo>
                  <a:lnTo>
                    <a:pt x="66" y="94"/>
                  </a:lnTo>
                  <a:lnTo>
                    <a:pt x="0" y="94"/>
                  </a:lnTo>
                  <a:lnTo>
                    <a:pt x="0" y="0"/>
                  </a:lnTo>
                  <a:lnTo>
                    <a:pt x="64" y="0"/>
                  </a:lnTo>
                  <a:lnTo>
                    <a:pt x="64" y="14"/>
                  </a:lnTo>
                  <a:lnTo>
                    <a:pt x="16" y="14"/>
                  </a:lnTo>
                  <a:lnTo>
                    <a:pt x="16" y="38"/>
                  </a:lnTo>
                  <a:lnTo>
                    <a:pt x="54" y="38"/>
                  </a:lnTo>
                  <a:lnTo>
                    <a:pt x="54" y="52"/>
                  </a:lnTo>
                  <a:lnTo>
                    <a:pt x="16" y="52"/>
                  </a:lnTo>
                  <a:lnTo>
                    <a:pt x="16" y="80"/>
                  </a:lnTo>
                  <a:lnTo>
                    <a:pt x="66" y="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3600" dirty="0">
                <a:solidFill>
                  <a:prstClr val="black"/>
                </a:solidFill>
              </a:endParaRPr>
            </a:p>
          </p:txBody>
        </p:sp>
        <p:sp>
          <p:nvSpPr>
            <p:cNvPr id="238" name="Freeform 53"/>
            <p:cNvSpPr>
              <a:spLocks/>
            </p:cNvSpPr>
            <p:nvPr userDrawn="1"/>
          </p:nvSpPr>
          <p:spPr bwMode="auto">
            <a:xfrm>
              <a:off x="-9118600" y="3448050"/>
              <a:ext cx="136525" cy="149225"/>
            </a:xfrm>
            <a:custGeom>
              <a:avLst/>
              <a:gdLst>
                <a:gd name="T0" fmla="*/ 43 w 43"/>
                <a:gd name="T1" fmla="*/ 0 h 47"/>
                <a:gd name="T2" fmla="*/ 25 w 43"/>
                <a:gd name="T3" fmla="*/ 25 h 47"/>
                <a:gd name="T4" fmla="*/ 25 w 43"/>
                <a:gd name="T5" fmla="*/ 47 h 47"/>
                <a:gd name="T6" fmla="*/ 18 w 43"/>
                <a:gd name="T7" fmla="*/ 47 h 47"/>
                <a:gd name="T8" fmla="*/ 18 w 43"/>
                <a:gd name="T9" fmla="*/ 25 h 47"/>
                <a:gd name="T10" fmla="*/ 0 w 43"/>
                <a:gd name="T11" fmla="*/ 0 h 47"/>
                <a:gd name="T12" fmla="*/ 8 w 43"/>
                <a:gd name="T13" fmla="*/ 0 h 47"/>
                <a:gd name="T14" fmla="*/ 19 w 43"/>
                <a:gd name="T15" fmla="*/ 14 h 47"/>
                <a:gd name="T16" fmla="*/ 21 w 43"/>
                <a:gd name="T17" fmla="*/ 18 h 47"/>
                <a:gd name="T18" fmla="*/ 22 w 43"/>
                <a:gd name="T19" fmla="*/ 18 h 47"/>
                <a:gd name="T20" fmla="*/ 24 w 43"/>
                <a:gd name="T21" fmla="*/ 14 h 47"/>
                <a:gd name="T22" fmla="*/ 35 w 43"/>
                <a:gd name="T23" fmla="*/ 0 h 47"/>
                <a:gd name="T24" fmla="*/ 43 w 43"/>
                <a:gd name="T25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3" h="47">
                  <a:moveTo>
                    <a:pt x="43" y="0"/>
                  </a:moveTo>
                  <a:cubicBezTo>
                    <a:pt x="25" y="25"/>
                    <a:pt x="25" y="25"/>
                    <a:pt x="25" y="25"/>
                  </a:cubicBezTo>
                  <a:cubicBezTo>
                    <a:pt x="25" y="47"/>
                    <a:pt x="25" y="47"/>
                    <a:pt x="25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25"/>
                    <a:pt x="18" y="25"/>
                    <a:pt x="18" y="2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9" y="14"/>
                    <a:pt x="19" y="14"/>
                    <a:pt x="19" y="14"/>
                  </a:cubicBezTo>
                  <a:cubicBezTo>
                    <a:pt x="20" y="16"/>
                    <a:pt x="21" y="18"/>
                    <a:pt x="21" y="18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2" y="18"/>
                    <a:pt x="23" y="16"/>
                    <a:pt x="24" y="14"/>
                  </a:cubicBezTo>
                  <a:cubicBezTo>
                    <a:pt x="35" y="0"/>
                    <a:pt x="35" y="0"/>
                    <a:pt x="35" y="0"/>
                  </a:cubicBezTo>
                  <a:lnTo>
                    <a:pt x="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3600" dirty="0">
                <a:solidFill>
                  <a:prstClr val="black"/>
                </a:solidFill>
              </a:endParaRPr>
            </a:p>
          </p:txBody>
        </p:sp>
        <p:sp>
          <p:nvSpPr>
            <p:cNvPr id="239" name="Freeform 54"/>
            <p:cNvSpPr>
              <a:spLocks noEditPoints="1"/>
            </p:cNvSpPr>
            <p:nvPr userDrawn="1"/>
          </p:nvSpPr>
          <p:spPr bwMode="auto">
            <a:xfrm>
              <a:off x="-8975725" y="3444875"/>
              <a:ext cx="152400" cy="155575"/>
            </a:xfrm>
            <a:custGeom>
              <a:avLst/>
              <a:gdLst>
                <a:gd name="T0" fmla="*/ 24 w 48"/>
                <a:gd name="T1" fmla="*/ 0 h 49"/>
                <a:gd name="T2" fmla="*/ 48 w 48"/>
                <a:gd name="T3" fmla="*/ 24 h 49"/>
                <a:gd name="T4" fmla="*/ 24 w 48"/>
                <a:gd name="T5" fmla="*/ 49 h 49"/>
                <a:gd name="T6" fmla="*/ 0 w 48"/>
                <a:gd name="T7" fmla="*/ 24 h 49"/>
                <a:gd name="T8" fmla="*/ 24 w 48"/>
                <a:gd name="T9" fmla="*/ 0 h 49"/>
                <a:gd name="T10" fmla="*/ 24 w 48"/>
                <a:gd name="T11" fmla="*/ 41 h 49"/>
                <a:gd name="T12" fmla="*/ 41 w 48"/>
                <a:gd name="T13" fmla="*/ 24 h 49"/>
                <a:gd name="T14" fmla="*/ 24 w 48"/>
                <a:gd name="T15" fmla="*/ 7 h 49"/>
                <a:gd name="T16" fmla="*/ 7 w 48"/>
                <a:gd name="T17" fmla="*/ 24 h 49"/>
                <a:gd name="T18" fmla="*/ 24 w 48"/>
                <a:gd name="T19" fmla="*/ 41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9">
                  <a:moveTo>
                    <a:pt x="24" y="0"/>
                  </a:moveTo>
                  <a:cubicBezTo>
                    <a:pt x="37" y="0"/>
                    <a:pt x="48" y="10"/>
                    <a:pt x="48" y="24"/>
                  </a:cubicBezTo>
                  <a:cubicBezTo>
                    <a:pt x="48" y="39"/>
                    <a:pt x="37" y="49"/>
                    <a:pt x="24" y="49"/>
                  </a:cubicBezTo>
                  <a:cubicBezTo>
                    <a:pt x="11" y="49"/>
                    <a:pt x="0" y="39"/>
                    <a:pt x="0" y="24"/>
                  </a:cubicBezTo>
                  <a:cubicBezTo>
                    <a:pt x="0" y="10"/>
                    <a:pt x="11" y="0"/>
                    <a:pt x="24" y="0"/>
                  </a:cubicBezTo>
                  <a:moveTo>
                    <a:pt x="24" y="41"/>
                  </a:moveTo>
                  <a:cubicBezTo>
                    <a:pt x="34" y="41"/>
                    <a:pt x="41" y="35"/>
                    <a:pt x="41" y="24"/>
                  </a:cubicBezTo>
                  <a:cubicBezTo>
                    <a:pt x="41" y="14"/>
                    <a:pt x="34" y="7"/>
                    <a:pt x="24" y="7"/>
                  </a:cubicBezTo>
                  <a:cubicBezTo>
                    <a:pt x="14" y="7"/>
                    <a:pt x="7" y="14"/>
                    <a:pt x="7" y="24"/>
                  </a:cubicBezTo>
                  <a:cubicBezTo>
                    <a:pt x="7" y="35"/>
                    <a:pt x="14" y="41"/>
                    <a:pt x="24" y="4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3600" dirty="0">
                <a:solidFill>
                  <a:prstClr val="black"/>
                </a:solidFill>
              </a:endParaRPr>
            </a:p>
          </p:txBody>
        </p:sp>
        <p:sp>
          <p:nvSpPr>
            <p:cNvPr id="240" name="Freeform 55"/>
            <p:cNvSpPr>
              <a:spLocks/>
            </p:cNvSpPr>
            <p:nvPr userDrawn="1"/>
          </p:nvSpPr>
          <p:spPr bwMode="auto">
            <a:xfrm>
              <a:off x="-8788400" y="3448050"/>
              <a:ext cx="123825" cy="149225"/>
            </a:xfrm>
            <a:custGeom>
              <a:avLst/>
              <a:gdLst>
                <a:gd name="T0" fmla="*/ 39 w 39"/>
                <a:gd name="T1" fmla="*/ 0 h 47"/>
                <a:gd name="T2" fmla="*/ 39 w 39"/>
                <a:gd name="T3" fmla="*/ 47 h 47"/>
                <a:gd name="T4" fmla="*/ 32 w 39"/>
                <a:gd name="T5" fmla="*/ 47 h 47"/>
                <a:gd name="T6" fmla="*/ 15 w 39"/>
                <a:gd name="T7" fmla="*/ 24 h 47"/>
                <a:gd name="T8" fmla="*/ 7 w 39"/>
                <a:gd name="T9" fmla="*/ 12 h 47"/>
                <a:gd name="T10" fmla="*/ 7 w 39"/>
                <a:gd name="T11" fmla="*/ 12 h 47"/>
                <a:gd name="T12" fmla="*/ 7 w 39"/>
                <a:gd name="T13" fmla="*/ 27 h 47"/>
                <a:gd name="T14" fmla="*/ 7 w 39"/>
                <a:gd name="T15" fmla="*/ 47 h 47"/>
                <a:gd name="T16" fmla="*/ 0 w 39"/>
                <a:gd name="T17" fmla="*/ 47 h 47"/>
                <a:gd name="T18" fmla="*/ 0 w 39"/>
                <a:gd name="T19" fmla="*/ 0 h 47"/>
                <a:gd name="T20" fmla="*/ 7 w 39"/>
                <a:gd name="T21" fmla="*/ 0 h 47"/>
                <a:gd name="T22" fmla="*/ 24 w 39"/>
                <a:gd name="T23" fmla="*/ 23 h 47"/>
                <a:gd name="T24" fmla="*/ 32 w 39"/>
                <a:gd name="T25" fmla="*/ 34 h 47"/>
                <a:gd name="T26" fmla="*/ 32 w 39"/>
                <a:gd name="T27" fmla="*/ 34 h 47"/>
                <a:gd name="T28" fmla="*/ 32 w 39"/>
                <a:gd name="T29" fmla="*/ 20 h 47"/>
                <a:gd name="T30" fmla="*/ 32 w 39"/>
                <a:gd name="T31" fmla="*/ 0 h 47"/>
                <a:gd name="T32" fmla="*/ 39 w 39"/>
                <a:gd name="T33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9" h="47">
                  <a:moveTo>
                    <a:pt x="39" y="0"/>
                  </a:moveTo>
                  <a:cubicBezTo>
                    <a:pt x="39" y="47"/>
                    <a:pt x="39" y="47"/>
                    <a:pt x="39" y="47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15" y="24"/>
                    <a:pt x="15" y="24"/>
                    <a:pt x="15" y="24"/>
                  </a:cubicBezTo>
                  <a:cubicBezTo>
                    <a:pt x="11" y="18"/>
                    <a:pt x="7" y="12"/>
                    <a:pt x="7" y="1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7" y="12"/>
                    <a:pt x="7" y="19"/>
                    <a:pt x="7" y="27"/>
                  </a:cubicBezTo>
                  <a:cubicBezTo>
                    <a:pt x="7" y="47"/>
                    <a:pt x="7" y="47"/>
                    <a:pt x="7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24" y="23"/>
                    <a:pt x="24" y="23"/>
                    <a:pt x="24" y="23"/>
                  </a:cubicBezTo>
                  <a:cubicBezTo>
                    <a:pt x="27" y="28"/>
                    <a:pt x="32" y="34"/>
                    <a:pt x="32" y="34"/>
                  </a:cubicBezTo>
                  <a:cubicBezTo>
                    <a:pt x="32" y="34"/>
                    <a:pt x="32" y="34"/>
                    <a:pt x="32" y="34"/>
                  </a:cubicBezTo>
                  <a:cubicBezTo>
                    <a:pt x="32" y="34"/>
                    <a:pt x="32" y="27"/>
                    <a:pt x="32" y="20"/>
                  </a:cubicBezTo>
                  <a:cubicBezTo>
                    <a:pt x="32" y="0"/>
                    <a:pt x="32" y="0"/>
                    <a:pt x="32" y="0"/>
                  </a:cubicBezTo>
                  <a:lnTo>
                    <a:pt x="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3600" dirty="0">
                <a:solidFill>
                  <a:prstClr val="black"/>
                </a:solidFill>
              </a:endParaRPr>
            </a:p>
          </p:txBody>
        </p:sp>
        <p:sp>
          <p:nvSpPr>
            <p:cNvPr id="241" name="Freeform 56"/>
            <p:cNvSpPr>
              <a:spLocks noEditPoints="1"/>
            </p:cNvSpPr>
            <p:nvPr userDrawn="1"/>
          </p:nvSpPr>
          <p:spPr bwMode="auto">
            <a:xfrm>
              <a:off x="-8616950" y="3448050"/>
              <a:ext cx="139700" cy="149225"/>
            </a:xfrm>
            <a:custGeom>
              <a:avLst/>
              <a:gdLst>
                <a:gd name="T0" fmla="*/ 20 w 44"/>
                <a:gd name="T1" fmla="*/ 0 h 47"/>
                <a:gd name="T2" fmla="*/ 44 w 44"/>
                <a:gd name="T3" fmla="*/ 24 h 47"/>
                <a:gd name="T4" fmla="*/ 20 w 44"/>
                <a:gd name="T5" fmla="*/ 47 h 47"/>
                <a:gd name="T6" fmla="*/ 0 w 44"/>
                <a:gd name="T7" fmla="*/ 47 h 47"/>
                <a:gd name="T8" fmla="*/ 0 w 44"/>
                <a:gd name="T9" fmla="*/ 0 h 47"/>
                <a:gd name="T10" fmla="*/ 20 w 44"/>
                <a:gd name="T11" fmla="*/ 0 h 47"/>
                <a:gd name="T12" fmla="*/ 20 w 44"/>
                <a:gd name="T13" fmla="*/ 40 h 47"/>
                <a:gd name="T14" fmla="*/ 36 w 44"/>
                <a:gd name="T15" fmla="*/ 24 h 47"/>
                <a:gd name="T16" fmla="*/ 20 w 44"/>
                <a:gd name="T17" fmla="*/ 7 h 47"/>
                <a:gd name="T18" fmla="*/ 7 w 44"/>
                <a:gd name="T19" fmla="*/ 7 h 47"/>
                <a:gd name="T20" fmla="*/ 7 w 44"/>
                <a:gd name="T21" fmla="*/ 40 h 47"/>
                <a:gd name="T22" fmla="*/ 20 w 44"/>
                <a:gd name="T23" fmla="*/ 4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4" h="47">
                  <a:moveTo>
                    <a:pt x="20" y="0"/>
                  </a:moveTo>
                  <a:cubicBezTo>
                    <a:pt x="33" y="0"/>
                    <a:pt x="44" y="10"/>
                    <a:pt x="44" y="24"/>
                  </a:cubicBezTo>
                  <a:cubicBezTo>
                    <a:pt x="44" y="38"/>
                    <a:pt x="33" y="47"/>
                    <a:pt x="20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20" y="0"/>
                  </a:lnTo>
                  <a:close/>
                  <a:moveTo>
                    <a:pt x="20" y="40"/>
                  </a:moveTo>
                  <a:cubicBezTo>
                    <a:pt x="29" y="40"/>
                    <a:pt x="36" y="34"/>
                    <a:pt x="36" y="24"/>
                  </a:cubicBezTo>
                  <a:cubicBezTo>
                    <a:pt x="36" y="13"/>
                    <a:pt x="29" y="7"/>
                    <a:pt x="20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40"/>
                    <a:pt x="7" y="40"/>
                    <a:pt x="7" y="40"/>
                  </a:cubicBezTo>
                  <a:lnTo>
                    <a:pt x="20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3600" dirty="0">
                <a:solidFill>
                  <a:prstClr val="black"/>
                </a:solidFill>
              </a:endParaRPr>
            </a:p>
          </p:txBody>
        </p:sp>
        <p:sp>
          <p:nvSpPr>
            <p:cNvPr id="242" name="Freeform 57"/>
            <p:cNvSpPr>
              <a:spLocks/>
            </p:cNvSpPr>
            <p:nvPr userDrawn="1"/>
          </p:nvSpPr>
          <p:spPr bwMode="auto">
            <a:xfrm>
              <a:off x="-8394700" y="3448050"/>
              <a:ext cx="117475" cy="149225"/>
            </a:xfrm>
            <a:custGeom>
              <a:avLst/>
              <a:gdLst>
                <a:gd name="T0" fmla="*/ 74 w 74"/>
                <a:gd name="T1" fmla="*/ 0 h 94"/>
                <a:gd name="T2" fmla="*/ 74 w 74"/>
                <a:gd name="T3" fmla="*/ 14 h 94"/>
                <a:gd name="T4" fmla="*/ 44 w 74"/>
                <a:gd name="T5" fmla="*/ 14 h 94"/>
                <a:gd name="T6" fmla="*/ 44 w 74"/>
                <a:gd name="T7" fmla="*/ 94 h 94"/>
                <a:gd name="T8" fmla="*/ 30 w 74"/>
                <a:gd name="T9" fmla="*/ 94 h 94"/>
                <a:gd name="T10" fmla="*/ 30 w 74"/>
                <a:gd name="T11" fmla="*/ 14 h 94"/>
                <a:gd name="T12" fmla="*/ 0 w 74"/>
                <a:gd name="T13" fmla="*/ 14 h 94"/>
                <a:gd name="T14" fmla="*/ 0 w 74"/>
                <a:gd name="T15" fmla="*/ 0 h 94"/>
                <a:gd name="T16" fmla="*/ 74 w 74"/>
                <a:gd name="T17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" h="94">
                  <a:moveTo>
                    <a:pt x="74" y="0"/>
                  </a:moveTo>
                  <a:lnTo>
                    <a:pt x="74" y="14"/>
                  </a:lnTo>
                  <a:lnTo>
                    <a:pt x="44" y="14"/>
                  </a:lnTo>
                  <a:lnTo>
                    <a:pt x="44" y="94"/>
                  </a:lnTo>
                  <a:lnTo>
                    <a:pt x="30" y="94"/>
                  </a:lnTo>
                  <a:lnTo>
                    <a:pt x="30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3600" dirty="0">
                <a:solidFill>
                  <a:prstClr val="black"/>
                </a:solidFill>
              </a:endParaRPr>
            </a:p>
          </p:txBody>
        </p:sp>
        <p:sp>
          <p:nvSpPr>
            <p:cNvPr id="243" name="Freeform 58"/>
            <p:cNvSpPr>
              <a:spLocks/>
            </p:cNvSpPr>
            <p:nvPr userDrawn="1"/>
          </p:nvSpPr>
          <p:spPr bwMode="auto">
            <a:xfrm>
              <a:off x="-8245475" y="3448050"/>
              <a:ext cx="120650" cy="149225"/>
            </a:xfrm>
            <a:custGeom>
              <a:avLst/>
              <a:gdLst>
                <a:gd name="T0" fmla="*/ 76 w 76"/>
                <a:gd name="T1" fmla="*/ 0 h 94"/>
                <a:gd name="T2" fmla="*/ 76 w 76"/>
                <a:gd name="T3" fmla="*/ 94 h 94"/>
                <a:gd name="T4" fmla="*/ 60 w 76"/>
                <a:gd name="T5" fmla="*/ 94 h 94"/>
                <a:gd name="T6" fmla="*/ 60 w 76"/>
                <a:gd name="T7" fmla="*/ 52 h 94"/>
                <a:gd name="T8" fmla="*/ 16 w 76"/>
                <a:gd name="T9" fmla="*/ 52 h 94"/>
                <a:gd name="T10" fmla="*/ 16 w 76"/>
                <a:gd name="T11" fmla="*/ 94 h 94"/>
                <a:gd name="T12" fmla="*/ 0 w 76"/>
                <a:gd name="T13" fmla="*/ 94 h 94"/>
                <a:gd name="T14" fmla="*/ 0 w 76"/>
                <a:gd name="T15" fmla="*/ 0 h 94"/>
                <a:gd name="T16" fmla="*/ 16 w 76"/>
                <a:gd name="T17" fmla="*/ 0 h 94"/>
                <a:gd name="T18" fmla="*/ 16 w 76"/>
                <a:gd name="T19" fmla="*/ 38 h 94"/>
                <a:gd name="T20" fmla="*/ 60 w 76"/>
                <a:gd name="T21" fmla="*/ 38 h 94"/>
                <a:gd name="T22" fmla="*/ 60 w 76"/>
                <a:gd name="T23" fmla="*/ 0 h 94"/>
                <a:gd name="T24" fmla="*/ 76 w 76"/>
                <a:gd name="T25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6" h="94">
                  <a:moveTo>
                    <a:pt x="76" y="0"/>
                  </a:moveTo>
                  <a:lnTo>
                    <a:pt x="76" y="94"/>
                  </a:lnTo>
                  <a:lnTo>
                    <a:pt x="60" y="94"/>
                  </a:lnTo>
                  <a:lnTo>
                    <a:pt x="60" y="52"/>
                  </a:lnTo>
                  <a:lnTo>
                    <a:pt x="16" y="52"/>
                  </a:lnTo>
                  <a:lnTo>
                    <a:pt x="16" y="94"/>
                  </a:lnTo>
                  <a:lnTo>
                    <a:pt x="0" y="94"/>
                  </a:lnTo>
                  <a:lnTo>
                    <a:pt x="0" y="0"/>
                  </a:lnTo>
                  <a:lnTo>
                    <a:pt x="16" y="0"/>
                  </a:lnTo>
                  <a:lnTo>
                    <a:pt x="16" y="38"/>
                  </a:lnTo>
                  <a:lnTo>
                    <a:pt x="60" y="38"/>
                  </a:lnTo>
                  <a:lnTo>
                    <a:pt x="60" y="0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3600" dirty="0">
                <a:solidFill>
                  <a:prstClr val="black"/>
                </a:solidFill>
              </a:endParaRPr>
            </a:p>
          </p:txBody>
        </p:sp>
        <p:sp>
          <p:nvSpPr>
            <p:cNvPr id="244" name="Freeform 59"/>
            <p:cNvSpPr>
              <a:spLocks/>
            </p:cNvSpPr>
            <p:nvPr userDrawn="1"/>
          </p:nvSpPr>
          <p:spPr bwMode="auto">
            <a:xfrm>
              <a:off x="-8080375" y="3448050"/>
              <a:ext cx="104775" cy="149225"/>
            </a:xfrm>
            <a:custGeom>
              <a:avLst/>
              <a:gdLst>
                <a:gd name="T0" fmla="*/ 66 w 66"/>
                <a:gd name="T1" fmla="*/ 80 h 94"/>
                <a:gd name="T2" fmla="*/ 66 w 66"/>
                <a:gd name="T3" fmla="*/ 94 h 94"/>
                <a:gd name="T4" fmla="*/ 0 w 66"/>
                <a:gd name="T5" fmla="*/ 94 h 94"/>
                <a:gd name="T6" fmla="*/ 0 w 66"/>
                <a:gd name="T7" fmla="*/ 0 h 94"/>
                <a:gd name="T8" fmla="*/ 64 w 66"/>
                <a:gd name="T9" fmla="*/ 0 h 94"/>
                <a:gd name="T10" fmla="*/ 64 w 66"/>
                <a:gd name="T11" fmla="*/ 14 h 94"/>
                <a:gd name="T12" fmla="*/ 16 w 66"/>
                <a:gd name="T13" fmla="*/ 14 h 94"/>
                <a:gd name="T14" fmla="*/ 16 w 66"/>
                <a:gd name="T15" fmla="*/ 38 h 94"/>
                <a:gd name="T16" fmla="*/ 54 w 66"/>
                <a:gd name="T17" fmla="*/ 38 h 94"/>
                <a:gd name="T18" fmla="*/ 54 w 66"/>
                <a:gd name="T19" fmla="*/ 52 h 94"/>
                <a:gd name="T20" fmla="*/ 16 w 66"/>
                <a:gd name="T21" fmla="*/ 52 h 94"/>
                <a:gd name="T22" fmla="*/ 16 w 66"/>
                <a:gd name="T23" fmla="*/ 80 h 94"/>
                <a:gd name="T24" fmla="*/ 66 w 66"/>
                <a:gd name="T25" fmla="*/ 8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94">
                  <a:moveTo>
                    <a:pt x="66" y="80"/>
                  </a:moveTo>
                  <a:lnTo>
                    <a:pt x="66" y="94"/>
                  </a:lnTo>
                  <a:lnTo>
                    <a:pt x="0" y="94"/>
                  </a:lnTo>
                  <a:lnTo>
                    <a:pt x="0" y="0"/>
                  </a:lnTo>
                  <a:lnTo>
                    <a:pt x="64" y="0"/>
                  </a:lnTo>
                  <a:lnTo>
                    <a:pt x="64" y="14"/>
                  </a:lnTo>
                  <a:lnTo>
                    <a:pt x="16" y="14"/>
                  </a:lnTo>
                  <a:lnTo>
                    <a:pt x="16" y="38"/>
                  </a:lnTo>
                  <a:lnTo>
                    <a:pt x="54" y="38"/>
                  </a:lnTo>
                  <a:lnTo>
                    <a:pt x="54" y="52"/>
                  </a:lnTo>
                  <a:lnTo>
                    <a:pt x="16" y="52"/>
                  </a:lnTo>
                  <a:lnTo>
                    <a:pt x="16" y="80"/>
                  </a:lnTo>
                  <a:lnTo>
                    <a:pt x="66" y="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3600" dirty="0">
                <a:solidFill>
                  <a:prstClr val="black"/>
                </a:solidFill>
              </a:endParaRPr>
            </a:p>
          </p:txBody>
        </p:sp>
        <p:sp>
          <p:nvSpPr>
            <p:cNvPr id="245" name="Freeform 60"/>
            <p:cNvSpPr>
              <a:spLocks/>
            </p:cNvSpPr>
            <p:nvPr userDrawn="1"/>
          </p:nvSpPr>
          <p:spPr bwMode="auto">
            <a:xfrm>
              <a:off x="-7883525" y="3444875"/>
              <a:ext cx="146050" cy="155575"/>
            </a:xfrm>
            <a:custGeom>
              <a:avLst/>
              <a:gdLst>
                <a:gd name="T0" fmla="*/ 38 w 46"/>
                <a:gd name="T1" fmla="*/ 14 h 49"/>
                <a:gd name="T2" fmla="*/ 24 w 46"/>
                <a:gd name="T3" fmla="*/ 7 h 49"/>
                <a:gd name="T4" fmla="*/ 7 w 46"/>
                <a:gd name="T5" fmla="*/ 24 h 49"/>
                <a:gd name="T6" fmla="*/ 24 w 46"/>
                <a:gd name="T7" fmla="*/ 41 h 49"/>
                <a:gd name="T8" fmla="*/ 39 w 46"/>
                <a:gd name="T9" fmla="*/ 33 h 49"/>
                <a:gd name="T10" fmla="*/ 46 w 46"/>
                <a:gd name="T11" fmla="*/ 35 h 49"/>
                <a:gd name="T12" fmla="*/ 24 w 46"/>
                <a:gd name="T13" fmla="*/ 49 h 49"/>
                <a:gd name="T14" fmla="*/ 0 w 46"/>
                <a:gd name="T15" fmla="*/ 24 h 49"/>
                <a:gd name="T16" fmla="*/ 24 w 46"/>
                <a:gd name="T17" fmla="*/ 0 h 49"/>
                <a:gd name="T18" fmla="*/ 45 w 46"/>
                <a:gd name="T19" fmla="*/ 12 h 49"/>
                <a:gd name="T20" fmla="*/ 38 w 46"/>
                <a:gd name="T21" fmla="*/ 14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6" h="49">
                  <a:moveTo>
                    <a:pt x="38" y="14"/>
                  </a:moveTo>
                  <a:cubicBezTo>
                    <a:pt x="35" y="10"/>
                    <a:pt x="30" y="7"/>
                    <a:pt x="24" y="7"/>
                  </a:cubicBezTo>
                  <a:cubicBezTo>
                    <a:pt x="14" y="7"/>
                    <a:pt x="7" y="14"/>
                    <a:pt x="7" y="24"/>
                  </a:cubicBezTo>
                  <a:cubicBezTo>
                    <a:pt x="7" y="35"/>
                    <a:pt x="15" y="41"/>
                    <a:pt x="24" y="41"/>
                  </a:cubicBezTo>
                  <a:cubicBezTo>
                    <a:pt x="30" y="41"/>
                    <a:pt x="36" y="38"/>
                    <a:pt x="39" y="33"/>
                  </a:cubicBezTo>
                  <a:cubicBezTo>
                    <a:pt x="46" y="35"/>
                    <a:pt x="46" y="35"/>
                    <a:pt x="46" y="35"/>
                  </a:cubicBezTo>
                  <a:cubicBezTo>
                    <a:pt x="42" y="43"/>
                    <a:pt x="34" y="49"/>
                    <a:pt x="24" y="49"/>
                  </a:cubicBezTo>
                  <a:cubicBezTo>
                    <a:pt x="11" y="49"/>
                    <a:pt x="0" y="39"/>
                    <a:pt x="0" y="24"/>
                  </a:cubicBezTo>
                  <a:cubicBezTo>
                    <a:pt x="0" y="10"/>
                    <a:pt x="11" y="0"/>
                    <a:pt x="24" y="0"/>
                  </a:cubicBezTo>
                  <a:cubicBezTo>
                    <a:pt x="33" y="0"/>
                    <a:pt x="41" y="5"/>
                    <a:pt x="45" y="12"/>
                  </a:cubicBezTo>
                  <a:lnTo>
                    <a:pt x="38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3600" dirty="0">
                <a:solidFill>
                  <a:prstClr val="black"/>
                </a:solidFill>
              </a:endParaRPr>
            </a:p>
          </p:txBody>
        </p:sp>
        <p:sp>
          <p:nvSpPr>
            <p:cNvPr id="246" name="Freeform 61"/>
            <p:cNvSpPr>
              <a:spLocks noEditPoints="1"/>
            </p:cNvSpPr>
            <p:nvPr userDrawn="1"/>
          </p:nvSpPr>
          <p:spPr bwMode="auto">
            <a:xfrm>
              <a:off x="-7715250" y="3444875"/>
              <a:ext cx="155575" cy="155575"/>
            </a:xfrm>
            <a:custGeom>
              <a:avLst/>
              <a:gdLst>
                <a:gd name="T0" fmla="*/ 24 w 49"/>
                <a:gd name="T1" fmla="*/ 0 h 49"/>
                <a:gd name="T2" fmla="*/ 49 w 49"/>
                <a:gd name="T3" fmla="*/ 24 h 49"/>
                <a:gd name="T4" fmla="*/ 24 w 49"/>
                <a:gd name="T5" fmla="*/ 49 h 49"/>
                <a:gd name="T6" fmla="*/ 0 w 49"/>
                <a:gd name="T7" fmla="*/ 24 h 49"/>
                <a:gd name="T8" fmla="*/ 24 w 49"/>
                <a:gd name="T9" fmla="*/ 0 h 49"/>
                <a:gd name="T10" fmla="*/ 24 w 49"/>
                <a:gd name="T11" fmla="*/ 41 h 49"/>
                <a:gd name="T12" fmla="*/ 41 w 49"/>
                <a:gd name="T13" fmla="*/ 24 h 49"/>
                <a:gd name="T14" fmla="*/ 24 w 49"/>
                <a:gd name="T15" fmla="*/ 7 h 49"/>
                <a:gd name="T16" fmla="*/ 8 w 49"/>
                <a:gd name="T17" fmla="*/ 24 h 49"/>
                <a:gd name="T18" fmla="*/ 24 w 49"/>
                <a:gd name="T19" fmla="*/ 41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9" h="49">
                  <a:moveTo>
                    <a:pt x="24" y="0"/>
                  </a:moveTo>
                  <a:cubicBezTo>
                    <a:pt x="38" y="0"/>
                    <a:pt x="49" y="10"/>
                    <a:pt x="49" y="24"/>
                  </a:cubicBezTo>
                  <a:cubicBezTo>
                    <a:pt x="49" y="39"/>
                    <a:pt x="38" y="49"/>
                    <a:pt x="24" y="49"/>
                  </a:cubicBezTo>
                  <a:cubicBezTo>
                    <a:pt x="11" y="49"/>
                    <a:pt x="0" y="39"/>
                    <a:pt x="0" y="24"/>
                  </a:cubicBezTo>
                  <a:cubicBezTo>
                    <a:pt x="0" y="10"/>
                    <a:pt x="11" y="0"/>
                    <a:pt x="24" y="0"/>
                  </a:cubicBezTo>
                  <a:moveTo>
                    <a:pt x="24" y="41"/>
                  </a:moveTo>
                  <a:cubicBezTo>
                    <a:pt x="34" y="41"/>
                    <a:pt x="41" y="35"/>
                    <a:pt x="41" y="24"/>
                  </a:cubicBezTo>
                  <a:cubicBezTo>
                    <a:pt x="41" y="14"/>
                    <a:pt x="34" y="7"/>
                    <a:pt x="24" y="7"/>
                  </a:cubicBezTo>
                  <a:cubicBezTo>
                    <a:pt x="15" y="7"/>
                    <a:pt x="8" y="14"/>
                    <a:pt x="8" y="24"/>
                  </a:cubicBezTo>
                  <a:cubicBezTo>
                    <a:pt x="8" y="35"/>
                    <a:pt x="15" y="41"/>
                    <a:pt x="24" y="4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3600" dirty="0">
                <a:solidFill>
                  <a:prstClr val="black"/>
                </a:solidFill>
              </a:endParaRPr>
            </a:p>
          </p:txBody>
        </p:sp>
        <p:sp>
          <p:nvSpPr>
            <p:cNvPr id="247" name="Freeform 62"/>
            <p:cNvSpPr>
              <a:spLocks/>
            </p:cNvSpPr>
            <p:nvPr userDrawn="1"/>
          </p:nvSpPr>
          <p:spPr bwMode="auto">
            <a:xfrm>
              <a:off x="-7527925" y="3448050"/>
              <a:ext cx="127000" cy="149225"/>
            </a:xfrm>
            <a:custGeom>
              <a:avLst/>
              <a:gdLst>
                <a:gd name="T0" fmla="*/ 40 w 40"/>
                <a:gd name="T1" fmla="*/ 0 h 47"/>
                <a:gd name="T2" fmla="*/ 40 w 40"/>
                <a:gd name="T3" fmla="*/ 47 h 47"/>
                <a:gd name="T4" fmla="*/ 33 w 40"/>
                <a:gd name="T5" fmla="*/ 47 h 47"/>
                <a:gd name="T6" fmla="*/ 16 w 40"/>
                <a:gd name="T7" fmla="*/ 24 h 47"/>
                <a:gd name="T8" fmla="*/ 8 w 40"/>
                <a:gd name="T9" fmla="*/ 12 h 47"/>
                <a:gd name="T10" fmla="*/ 7 w 40"/>
                <a:gd name="T11" fmla="*/ 12 h 47"/>
                <a:gd name="T12" fmla="*/ 8 w 40"/>
                <a:gd name="T13" fmla="*/ 27 h 47"/>
                <a:gd name="T14" fmla="*/ 8 w 40"/>
                <a:gd name="T15" fmla="*/ 47 h 47"/>
                <a:gd name="T16" fmla="*/ 0 w 40"/>
                <a:gd name="T17" fmla="*/ 47 h 47"/>
                <a:gd name="T18" fmla="*/ 0 w 40"/>
                <a:gd name="T19" fmla="*/ 0 h 47"/>
                <a:gd name="T20" fmla="*/ 7 w 40"/>
                <a:gd name="T21" fmla="*/ 0 h 47"/>
                <a:gd name="T22" fmla="*/ 24 w 40"/>
                <a:gd name="T23" fmla="*/ 23 h 47"/>
                <a:gd name="T24" fmla="*/ 32 w 40"/>
                <a:gd name="T25" fmla="*/ 34 h 47"/>
                <a:gd name="T26" fmla="*/ 32 w 40"/>
                <a:gd name="T27" fmla="*/ 34 h 47"/>
                <a:gd name="T28" fmla="*/ 32 w 40"/>
                <a:gd name="T29" fmla="*/ 20 h 47"/>
                <a:gd name="T30" fmla="*/ 32 w 40"/>
                <a:gd name="T31" fmla="*/ 0 h 47"/>
                <a:gd name="T32" fmla="*/ 40 w 40"/>
                <a:gd name="T33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0" h="47">
                  <a:moveTo>
                    <a:pt x="40" y="0"/>
                  </a:moveTo>
                  <a:cubicBezTo>
                    <a:pt x="40" y="47"/>
                    <a:pt x="40" y="47"/>
                    <a:pt x="40" y="47"/>
                  </a:cubicBezTo>
                  <a:cubicBezTo>
                    <a:pt x="33" y="47"/>
                    <a:pt x="33" y="47"/>
                    <a:pt x="33" y="47"/>
                  </a:cubicBezTo>
                  <a:cubicBezTo>
                    <a:pt x="16" y="24"/>
                    <a:pt x="16" y="24"/>
                    <a:pt x="16" y="24"/>
                  </a:cubicBezTo>
                  <a:cubicBezTo>
                    <a:pt x="12" y="18"/>
                    <a:pt x="8" y="12"/>
                    <a:pt x="8" y="1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7" y="12"/>
                    <a:pt x="8" y="19"/>
                    <a:pt x="8" y="27"/>
                  </a:cubicBezTo>
                  <a:cubicBezTo>
                    <a:pt x="8" y="47"/>
                    <a:pt x="8" y="47"/>
                    <a:pt x="8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24" y="23"/>
                    <a:pt x="24" y="23"/>
                    <a:pt x="24" y="23"/>
                  </a:cubicBezTo>
                  <a:cubicBezTo>
                    <a:pt x="28" y="28"/>
                    <a:pt x="32" y="34"/>
                    <a:pt x="32" y="34"/>
                  </a:cubicBezTo>
                  <a:cubicBezTo>
                    <a:pt x="32" y="34"/>
                    <a:pt x="32" y="34"/>
                    <a:pt x="32" y="34"/>
                  </a:cubicBezTo>
                  <a:cubicBezTo>
                    <a:pt x="32" y="34"/>
                    <a:pt x="32" y="27"/>
                    <a:pt x="32" y="20"/>
                  </a:cubicBezTo>
                  <a:cubicBezTo>
                    <a:pt x="32" y="0"/>
                    <a:pt x="32" y="0"/>
                    <a:pt x="32" y="0"/>
                  </a:cubicBezTo>
                  <a:lnTo>
                    <a:pt x="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3600" dirty="0">
                <a:solidFill>
                  <a:prstClr val="black"/>
                </a:solidFill>
              </a:endParaRPr>
            </a:p>
          </p:txBody>
        </p:sp>
        <p:sp>
          <p:nvSpPr>
            <p:cNvPr id="248" name="Freeform 63"/>
            <p:cNvSpPr>
              <a:spLocks/>
            </p:cNvSpPr>
            <p:nvPr userDrawn="1"/>
          </p:nvSpPr>
          <p:spPr bwMode="auto">
            <a:xfrm>
              <a:off x="-7372350" y="3448050"/>
              <a:ext cx="120650" cy="149225"/>
            </a:xfrm>
            <a:custGeom>
              <a:avLst/>
              <a:gdLst>
                <a:gd name="T0" fmla="*/ 76 w 76"/>
                <a:gd name="T1" fmla="*/ 0 h 94"/>
                <a:gd name="T2" fmla="*/ 76 w 76"/>
                <a:gd name="T3" fmla="*/ 14 h 94"/>
                <a:gd name="T4" fmla="*/ 46 w 76"/>
                <a:gd name="T5" fmla="*/ 14 h 94"/>
                <a:gd name="T6" fmla="*/ 46 w 76"/>
                <a:gd name="T7" fmla="*/ 94 h 94"/>
                <a:gd name="T8" fmla="*/ 32 w 76"/>
                <a:gd name="T9" fmla="*/ 94 h 94"/>
                <a:gd name="T10" fmla="*/ 32 w 76"/>
                <a:gd name="T11" fmla="*/ 14 h 94"/>
                <a:gd name="T12" fmla="*/ 0 w 76"/>
                <a:gd name="T13" fmla="*/ 14 h 94"/>
                <a:gd name="T14" fmla="*/ 0 w 76"/>
                <a:gd name="T15" fmla="*/ 0 h 94"/>
                <a:gd name="T16" fmla="*/ 76 w 76"/>
                <a:gd name="T17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" h="94">
                  <a:moveTo>
                    <a:pt x="76" y="0"/>
                  </a:moveTo>
                  <a:lnTo>
                    <a:pt x="76" y="14"/>
                  </a:lnTo>
                  <a:lnTo>
                    <a:pt x="46" y="14"/>
                  </a:lnTo>
                  <a:lnTo>
                    <a:pt x="46" y="94"/>
                  </a:lnTo>
                  <a:lnTo>
                    <a:pt x="32" y="94"/>
                  </a:lnTo>
                  <a:lnTo>
                    <a:pt x="32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3600" dirty="0">
                <a:solidFill>
                  <a:prstClr val="black"/>
                </a:solidFill>
              </a:endParaRPr>
            </a:p>
          </p:txBody>
        </p:sp>
        <p:sp>
          <p:nvSpPr>
            <p:cNvPr id="249" name="Freeform 64"/>
            <p:cNvSpPr>
              <a:spLocks noEditPoints="1"/>
            </p:cNvSpPr>
            <p:nvPr userDrawn="1"/>
          </p:nvSpPr>
          <p:spPr bwMode="auto">
            <a:xfrm>
              <a:off x="-7219950" y="3448050"/>
              <a:ext cx="111125" cy="149225"/>
            </a:xfrm>
            <a:custGeom>
              <a:avLst/>
              <a:gdLst>
                <a:gd name="T0" fmla="*/ 26 w 35"/>
                <a:gd name="T1" fmla="*/ 47 h 47"/>
                <a:gd name="T2" fmla="*/ 17 w 35"/>
                <a:gd name="T3" fmla="*/ 30 h 47"/>
                <a:gd name="T4" fmla="*/ 15 w 35"/>
                <a:gd name="T5" fmla="*/ 30 h 47"/>
                <a:gd name="T6" fmla="*/ 7 w 35"/>
                <a:gd name="T7" fmla="*/ 30 h 47"/>
                <a:gd name="T8" fmla="*/ 7 w 35"/>
                <a:gd name="T9" fmla="*/ 47 h 47"/>
                <a:gd name="T10" fmla="*/ 0 w 35"/>
                <a:gd name="T11" fmla="*/ 47 h 47"/>
                <a:gd name="T12" fmla="*/ 0 w 35"/>
                <a:gd name="T13" fmla="*/ 0 h 47"/>
                <a:gd name="T14" fmla="*/ 15 w 35"/>
                <a:gd name="T15" fmla="*/ 0 h 47"/>
                <a:gd name="T16" fmla="*/ 33 w 35"/>
                <a:gd name="T17" fmla="*/ 15 h 47"/>
                <a:gd name="T18" fmla="*/ 24 w 35"/>
                <a:gd name="T19" fmla="*/ 29 h 47"/>
                <a:gd name="T20" fmla="*/ 35 w 35"/>
                <a:gd name="T21" fmla="*/ 47 h 47"/>
                <a:gd name="T22" fmla="*/ 26 w 35"/>
                <a:gd name="T23" fmla="*/ 47 h 47"/>
                <a:gd name="T24" fmla="*/ 16 w 35"/>
                <a:gd name="T25" fmla="*/ 24 h 47"/>
                <a:gd name="T26" fmla="*/ 25 w 35"/>
                <a:gd name="T27" fmla="*/ 15 h 47"/>
                <a:gd name="T28" fmla="*/ 16 w 35"/>
                <a:gd name="T29" fmla="*/ 7 h 47"/>
                <a:gd name="T30" fmla="*/ 7 w 35"/>
                <a:gd name="T31" fmla="*/ 7 h 47"/>
                <a:gd name="T32" fmla="*/ 7 w 35"/>
                <a:gd name="T33" fmla="*/ 24 h 47"/>
                <a:gd name="T34" fmla="*/ 16 w 35"/>
                <a:gd name="T35" fmla="*/ 24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5" h="47">
                  <a:moveTo>
                    <a:pt x="26" y="47"/>
                  </a:moveTo>
                  <a:cubicBezTo>
                    <a:pt x="17" y="30"/>
                    <a:pt x="17" y="30"/>
                    <a:pt x="17" y="30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7" y="47"/>
                    <a:pt x="7" y="47"/>
                    <a:pt x="7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26" y="0"/>
                    <a:pt x="33" y="6"/>
                    <a:pt x="33" y="15"/>
                  </a:cubicBezTo>
                  <a:cubicBezTo>
                    <a:pt x="33" y="22"/>
                    <a:pt x="30" y="26"/>
                    <a:pt x="24" y="29"/>
                  </a:cubicBezTo>
                  <a:cubicBezTo>
                    <a:pt x="35" y="47"/>
                    <a:pt x="35" y="47"/>
                    <a:pt x="35" y="47"/>
                  </a:cubicBezTo>
                  <a:lnTo>
                    <a:pt x="26" y="47"/>
                  </a:lnTo>
                  <a:close/>
                  <a:moveTo>
                    <a:pt x="16" y="24"/>
                  </a:moveTo>
                  <a:cubicBezTo>
                    <a:pt x="22" y="24"/>
                    <a:pt x="25" y="20"/>
                    <a:pt x="25" y="15"/>
                  </a:cubicBezTo>
                  <a:cubicBezTo>
                    <a:pt x="25" y="10"/>
                    <a:pt x="22" y="7"/>
                    <a:pt x="16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24"/>
                    <a:pt x="7" y="24"/>
                    <a:pt x="7" y="24"/>
                  </a:cubicBezTo>
                  <a:lnTo>
                    <a:pt x="16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3600" dirty="0">
                <a:solidFill>
                  <a:prstClr val="black"/>
                </a:solidFill>
              </a:endParaRPr>
            </a:p>
          </p:txBody>
        </p:sp>
        <p:sp>
          <p:nvSpPr>
            <p:cNvPr id="250" name="Freeform 65"/>
            <p:cNvSpPr>
              <a:spLocks noEditPoints="1"/>
            </p:cNvSpPr>
            <p:nvPr userDrawn="1"/>
          </p:nvSpPr>
          <p:spPr bwMode="auto">
            <a:xfrm>
              <a:off x="-7089775" y="3448050"/>
              <a:ext cx="146050" cy="149225"/>
            </a:xfrm>
            <a:custGeom>
              <a:avLst/>
              <a:gdLst>
                <a:gd name="T0" fmla="*/ 34 w 46"/>
                <a:gd name="T1" fmla="*/ 36 h 47"/>
                <a:gd name="T2" fmla="*/ 12 w 46"/>
                <a:gd name="T3" fmla="*/ 36 h 47"/>
                <a:gd name="T4" fmla="*/ 8 w 46"/>
                <a:gd name="T5" fmla="*/ 47 h 47"/>
                <a:gd name="T6" fmla="*/ 0 w 46"/>
                <a:gd name="T7" fmla="*/ 47 h 47"/>
                <a:gd name="T8" fmla="*/ 20 w 46"/>
                <a:gd name="T9" fmla="*/ 0 h 47"/>
                <a:gd name="T10" fmla="*/ 26 w 46"/>
                <a:gd name="T11" fmla="*/ 0 h 47"/>
                <a:gd name="T12" fmla="*/ 46 w 46"/>
                <a:gd name="T13" fmla="*/ 47 h 47"/>
                <a:gd name="T14" fmla="*/ 38 w 46"/>
                <a:gd name="T15" fmla="*/ 47 h 47"/>
                <a:gd name="T16" fmla="*/ 34 w 46"/>
                <a:gd name="T17" fmla="*/ 36 h 47"/>
                <a:gd name="T18" fmla="*/ 31 w 46"/>
                <a:gd name="T19" fmla="*/ 30 h 47"/>
                <a:gd name="T20" fmla="*/ 25 w 46"/>
                <a:gd name="T21" fmla="*/ 15 h 47"/>
                <a:gd name="T22" fmla="*/ 23 w 46"/>
                <a:gd name="T23" fmla="*/ 9 h 47"/>
                <a:gd name="T24" fmla="*/ 23 w 46"/>
                <a:gd name="T25" fmla="*/ 9 h 47"/>
                <a:gd name="T26" fmla="*/ 21 w 46"/>
                <a:gd name="T27" fmla="*/ 15 h 47"/>
                <a:gd name="T28" fmla="*/ 15 w 46"/>
                <a:gd name="T29" fmla="*/ 30 h 47"/>
                <a:gd name="T30" fmla="*/ 31 w 46"/>
                <a:gd name="T31" fmla="*/ 3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6" h="47">
                  <a:moveTo>
                    <a:pt x="34" y="36"/>
                  </a:moveTo>
                  <a:cubicBezTo>
                    <a:pt x="12" y="36"/>
                    <a:pt x="12" y="36"/>
                    <a:pt x="12" y="36"/>
                  </a:cubicBezTo>
                  <a:cubicBezTo>
                    <a:pt x="8" y="47"/>
                    <a:pt x="8" y="47"/>
                    <a:pt x="8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46" y="47"/>
                    <a:pt x="46" y="47"/>
                    <a:pt x="46" y="47"/>
                  </a:cubicBezTo>
                  <a:cubicBezTo>
                    <a:pt x="38" y="47"/>
                    <a:pt x="38" y="47"/>
                    <a:pt x="38" y="47"/>
                  </a:cubicBezTo>
                  <a:lnTo>
                    <a:pt x="34" y="36"/>
                  </a:lnTo>
                  <a:close/>
                  <a:moveTo>
                    <a:pt x="31" y="30"/>
                  </a:moveTo>
                  <a:cubicBezTo>
                    <a:pt x="25" y="15"/>
                    <a:pt x="25" y="15"/>
                    <a:pt x="25" y="15"/>
                  </a:cubicBezTo>
                  <a:cubicBezTo>
                    <a:pt x="24" y="13"/>
                    <a:pt x="23" y="9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2" y="13"/>
                    <a:pt x="21" y="15"/>
                  </a:cubicBezTo>
                  <a:cubicBezTo>
                    <a:pt x="15" y="30"/>
                    <a:pt x="15" y="30"/>
                    <a:pt x="15" y="30"/>
                  </a:cubicBezTo>
                  <a:lnTo>
                    <a:pt x="31" y="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3600" dirty="0">
                <a:solidFill>
                  <a:prstClr val="black"/>
                </a:solidFill>
              </a:endParaRPr>
            </a:p>
          </p:txBody>
        </p:sp>
        <p:sp>
          <p:nvSpPr>
            <p:cNvPr id="251" name="Freeform 66"/>
            <p:cNvSpPr>
              <a:spLocks/>
            </p:cNvSpPr>
            <p:nvPr userDrawn="1"/>
          </p:nvSpPr>
          <p:spPr bwMode="auto">
            <a:xfrm>
              <a:off x="-6931025" y="3444875"/>
              <a:ext cx="146050" cy="155575"/>
            </a:xfrm>
            <a:custGeom>
              <a:avLst/>
              <a:gdLst>
                <a:gd name="T0" fmla="*/ 37 w 46"/>
                <a:gd name="T1" fmla="*/ 14 h 49"/>
                <a:gd name="T2" fmla="*/ 24 w 46"/>
                <a:gd name="T3" fmla="*/ 7 h 49"/>
                <a:gd name="T4" fmla="*/ 7 w 46"/>
                <a:gd name="T5" fmla="*/ 24 h 49"/>
                <a:gd name="T6" fmla="*/ 24 w 46"/>
                <a:gd name="T7" fmla="*/ 41 h 49"/>
                <a:gd name="T8" fmla="*/ 38 w 46"/>
                <a:gd name="T9" fmla="*/ 33 h 49"/>
                <a:gd name="T10" fmla="*/ 46 w 46"/>
                <a:gd name="T11" fmla="*/ 35 h 49"/>
                <a:gd name="T12" fmla="*/ 24 w 46"/>
                <a:gd name="T13" fmla="*/ 49 h 49"/>
                <a:gd name="T14" fmla="*/ 0 w 46"/>
                <a:gd name="T15" fmla="*/ 24 h 49"/>
                <a:gd name="T16" fmla="*/ 24 w 46"/>
                <a:gd name="T17" fmla="*/ 0 h 49"/>
                <a:gd name="T18" fmla="*/ 45 w 46"/>
                <a:gd name="T19" fmla="*/ 12 h 49"/>
                <a:gd name="T20" fmla="*/ 37 w 46"/>
                <a:gd name="T21" fmla="*/ 14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6" h="49">
                  <a:moveTo>
                    <a:pt x="37" y="14"/>
                  </a:moveTo>
                  <a:cubicBezTo>
                    <a:pt x="35" y="10"/>
                    <a:pt x="29" y="7"/>
                    <a:pt x="24" y="7"/>
                  </a:cubicBezTo>
                  <a:cubicBezTo>
                    <a:pt x="14" y="7"/>
                    <a:pt x="7" y="14"/>
                    <a:pt x="7" y="24"/>
                  </a:cubicBezTo>
                  <a:cubicBezTo>
                    <a:pt x="7" y="35"/>
                    <a:pt x="14" y="41"/>
                    <a:pt x="24" y="41"/>
                  </a:cubicBezTo>
                  <a:cubicBezTo>
                    <a:pt x="30" y="41"/>
                    <a:pt x="36" y="38"/>
                    <a:pt x="38" y="33"/>
                  </a:cubicBezTo>
                  <a:cubicBezTo>
                    <a:pt x="46" y="35"/>
                    <a:pt x="46" y="35"/>
                    <a:pt x="46" y="35"/>
                  </a:cubicBezTo>
                  <a:cubicBezTo>
                    <a:pt x="42" y="43"/>
                    <a:pt x="33" y="49"/>
                    <a:pt x="24" y="49"/>
                  </a:cubicBezTo>
                  <a:cubicBezTo>
                    <a:pt x="10" y="49"/>
                    <a:pt x="0" y="39"/>
                    <a:pt x="0" y="24"/>
                  </a:cubicBezTo>
                  <a:cubicBezTo>
                    <a:pt x="0" y="10"/>
                    <a:pt x="10" y="0"/>
                    <a:pt x="24" y="0"/>
                  </a:cubicBezTo>
                  <a:cubicBezTo>
                    <a:pt x="33" y="0"/>
                    <a:pt x="41" y="5"/>
                    <a:pt x="45" y="12"/>
                  </a:cubicBezTo>
                  <a:lnTo>
                    <a:pt x="37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3600" dirty="0">
                <a:solidFill>
                  <a:prstClr val="black"/>
                </a:solidFill>
              </a:endParaRPr>
            </a:p>
          </p:txBody>
        </p:sp>
        <p:sp>
          <p:nvSpPr>
            <p:cNvPr id="252" name="Freeform 67"/>
            <p:cNvSpPr>
              <a:spLocks/>
            </p:cNvSpPr>
            <p:nvPr userDrawn="1"/>
          </p:nvSpPr>
          <p:spPr bwMode="auto">
            <a:xfrm>
              <a:off x="-6769100" y="3448050"/>
              <a:ext cx="120650" cy="149225"/>
            </a:xfrm>
            <a:custGeom>
              <a:avLst/>
              <a:gdLst>
                <a:gd name="T0" fmla="*/ 76 w 76"/>
                <a:gd name="T1" fmla="*/ 0 h 94"/>
                <a:gd name="T2" fmla="*/ 76 w 76"/>
                <a:gd name="T3" fmla="*/ 14 h 94"/>
                <a:gd name="T4" fmla="*/ 46 w 76"/>
                <a:gd name="T5" fmla="*/ 14 h 94"/>
                <a:gd name="T6" fmla="*/ 46 w 76"/>
                <a:gd name="T7" fmla="*/ 94 h 94"/>
                <a:gd name="T8" fmla="*/ 30 w 76"/>
                <a:gd name="T9" fmla="*/ 94 h 94"/>
                <a:gd name="T10" fmla="*/ 30 w 76"/>
                <a:gd name="T11" fmla="*/ 14 h 94"/>
                <a:gd name="T12" fmla="*/ 0 w 76"/>
                <a:gd name="T13" fmla="*/ 14 h 94"/>
                <a:gd name="T14" fmla="*/ 0 w 76"/>
                <a:gd name="T15" fmla="*/ 0 h 94"/>
                <a:gd name="T16" fmla="*/ 76 w 76"/>
                <a:gd name="T17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" h="94">
                  <a:moveTo>
                    <a:pt x="76" y="0"/>
                  </a:moveTo>
                  <a:lnTo>
                    <a:pt x="76" y="14"/>
                  </a:lnTo>
                  <a:lnTo>
                    <a:pt x="46" y="14"/>
                  </a:lnTo>
                  <a:lnTo>
                    <a:pt x="46" y="94"/>
                  </a:lnTo>
                  <a:lnTo>
                    <a:pt x="30" y="94"/>
                  </a:lnTo>
                  <a:lnTo>
                    <a:pt x="30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3600" dirty="0">
                <a:solidFill>
                  <a:prstClr val="black"/>
                </a:solidFill>
              </a:endParaRPr>
            </a:p>
          </p:txBody>
        </p:sp>
        <p:sp>
          <p:nvSpPr>
            <p:cNvPr id="253" name="Freeform 68"/>
            <p:cNvSpPr>
              <a:spLocks/>
            </p:cNvSpPr>
            <p:nvPr userDrawn="1"/>
          </p:nvSpPr>
          <p:spPr bwMode="auto">
            <a:xfrm>
              <a:off x="-8020050" y="2797175"/>
              <a:ext cx="60325" cy="88900"/>
            </a:xfrm>
            <a:custGeom>
              <a:avLst/>
              <a:gdLst>
                <a:gd name="T0" fmla="*/ 17 w 19"/>
                <a:gd name="T1" fmla="*/ 13 h 28"/>
                <a:gd name="T2" fmla="*/ 5 w 19"/>
                <a:gd name="T3" fmla="*/ 9 h 28"/>
                <a:gd name="T4" fmla="*/ 8 w 19"/>
                <a:gd name="T5" fmla="*/ 25 h 28"/>
                <a:gd name="T6" fmla="*/ 13 w 19"/>
                <a:gd name="T7" fmla="*/ 26 h 28"/>
                <a:gd name="T8" fmla="*/ 14 w 19"/>
                <a:gd name="T9" fmla="*/ 21 h 28"/>
                <a:gd name="T10" fmla="*/ 17 w 19"/>
                <a:gd name="T11" fmla="*/ 13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28">
                  <a:moveTo>
                    <a:pt x="17" y="13"/>
                  </a:moveTo>
                  <a:cubicBezTo>
                    <a:pt x="17" y="13"/>
                    <a:pt x="12" y="0"/>
                    <a:pt x="5" y="9"/>
                  </a:cubicBezTo>
                  <a:cubicBezTo>
                    <a:pt x="5" y="9"/>
                    <a:pt x="0" y="13"/>
                    <a:pt x="8" y="25"/>
                  </a:cubicBezTo>
                  <a:cubicBezTo>
                    <a:pt x="8" y="25"/>
                    <a:pt x="10" y="28"/>
                    <a:pt x="13" y="26"/>
                  </a:cubicBezTo>
                  <a:cubicBezTo>
                    <a:pt x="13" y="26"/>
                    <a:pt x="16" y="26"/>
                    <a:pt x="14" y="21"/>
                  </a:cubicBezTo>
                  <a:cubicBezTo>
                    <a:pt x="14" y="21"/>
                    <a:pt x="19" y="21"/>
                    <a:pt x="17" y="1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3600" dirty="0">
                <a:solidFill>
                  <a:prstClr val="black"/>
                </a:solidFill>
              </a:endParaRPr>
            </a:p>
          </p:txBody>
        </p:sp>
        <p:sp>
          <p:nvSpPr>
            <p:cNvPr id="254" name="Freeform 69"/>
            <p:cNvSpPr>
              <a:spLocks/>
            </p:cNvSpPr>
            <p:nvPr userDrawn="1"/>
          </p:nvSpPr>
          <p:spPr bwMode="auto">
            <a:xfrm>
              <a:off x="-6102350" y="2781300"/>
              <a:ext cx="60325" cy="85725"/>
            </a:xfrm>
            <a:custGeom>
              <a:avLst/>
              <a:gdLst>
                <a:gd name="T0" fmla="*/ 16 w 19"/>
                <a:gd name="T1" fmla="*/ 12 h 27"/>
                <a:gd name="T2" fmla="*/ 4 w 19"/>
                <a:gd name="T3" fmla="*/ 8 h 27"/>
                <a:gd name="T4" fmla="*/ 8 w 19"/>
                <a:gd name="T5" fmla="*/ 24 h 27"/>
                <a:gd name="T6" fmla="*/ 12 w 19"/>
                <a:gd name="T7" fmla="*/ 26 h 27"/>
                <a:gd name="T8" fmla="*/ 14 w 19"/>
                <a:gd name="T9" fmla="*/ 21 h 27"/>
                <a:gd name="T10" fmla="*/ 16 w 19"/>
                <a:gd name="T11" fmla="*/ 1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27">
                  <a:moveTo>
                    <a:pt x="16" y="12"/>
                  </a:moveTo>
                  <a:cubicBezTo>
                    <a:pt x="16" y="12"/>
                    <a:pt x="12" y="0"/>
                    <a:pt x="4" y="8"/>
                  </a:cubicBezTo>
                  <a:cubicBezTo>
                    <a:pt x="4" y="8"/>
                    <a:pt x="0" y="12"/>
                    <a:pt x="8" y="24"/>
                  </a:cubicBezTo>
                  <a:cubicBezTo>
                    <a:pt x="8" y="24"/>
                    <a:pt x="10" y="27"/>
                    <a:pt x="12" y="26"/>
                  </a:cubicBezTo>
                  <a:cubicBezTo>
                    <a:pt x="12" y="26"/>
                    <a:pt x="16" y="25"/>
                    <a:pt x="14" y="21"/>
                  </a:cubicBezTo>
                  <a:cubicBezTo>
                    <a:pt x="14" y="21"/>
                    <a:pt x="19" y="20"/>
                    <a:pt x="16" y="1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3600" dirty="0">
                <a:solidFill>
                  <a:prstClr val="black"/>
                </a:solidFill>
              </a:endParaRPr>
            </a:p>
          </p:txBody>
        </p:sp>
        <p:sp>
          <p:nvSpPr>
            <p:cNvPr id="255" name="Freeform 70"/>
            <p:cNvSpPr>
              <a:spLocks noEditPoints="1"/>
            </p:cNvSpPr>
            <p:nvPr userDrawn="1"/>
          </p:nvSpPr>
          <p:spPr bwMode="auto">
            <a:xfrm>
              <a:off x="-10347325" y="2765425"/>
              <a:ext cx="1362075" cy="650875"/>
            </a:xfrm>
            <a:custGeom>
              <a:avLst/>
              <a:gdLst>
                <a:gd name="T0" fmla="*/ 406 w 429"/>
                <a:gd name="T1" fmla="*/ 144 h 205"/>
                <a:gd name="T2" fmla="*/ 377 w 429"/>
                <a:gd name="T3" fmla="*/ 95 h 205"/>
                <a:gd name="T4" fmla="*/ 429 w 429"/>
                <a:gd name="T5" fmla="*/ 20 h 205"/>
                <a:gd name="T6" fmla="*/ 397 w 429"/>
                <a:gd name="T7" fmla="*/ 31 h 205"/>
                <a:gd name="T8" fmla="*/ 368 w 429"/>
                <a:gd name="T9" fmla="*/ 93 h 205"/>
                <a:gd name="T10" fmla="*/ 275 w 429"/>
                <a:gd name="T11" fmla="*/ 150 h 205"/>
                <a:gd name="T12" fmla="*/ 235 w 429"/>
                <a:gd name="T13" fmla="*/ 134 h 205"/>
                <a:gd name="T14" fmla="*/ 253 w 429"/>
                <a:gd name="T15" fmla="*/ 122 h 205"/>
                <a:gd name="T16" fmla="*/ 259 w 429"/>
                <a:gd name="T17" fmla="*/ 105 h 205"/>
                <a:gd name="T18" fmla="*/ 228 w 429"/>
                <a:gd name="T19" fmla="*/ 123 h 205"/>
                <a:gd name="T20" fmla="*/ 228 w 429"/>
                <a:gd name="T21" fmla="*/ 130 h 205"/>
                <a:gd name="T22" fmla="*/ 183 w 429"/>
                <a:gd name="T23" fmla="*/ 143 h 205"/>
                <a:gd name="T24" fmla="*/ 79 w 429"/>
                <a:gd name="T25" fmla="*/ 102 h 205"/>
                <a:gd name="T26" fmla="*/ 132 w 429"/>
                <a:gd name="T27" fmla="*/ 47 h 205"/>
                <a:gd name="T28" fmla="*/ 121 w 429"/>
                <a:gd name="T29" fmla="*/ 29 h 205"/>
                <a:gd name="T30" fmla="*/ 17 w 429"/>
                <a:gd name="T31" fmla="*/ 143 h 205"/>
                <a:gd name="T32" fmla="*/ 23 w 429"/>
                <a:gd name="T33" fmla="*/ 198 h 205"/>
                <a:gd name="T34" fmla="*/ 64 w 429"/>
                <a:gd name="T35" fmla="*/ 117 h 205"/>
                <a:gd name="T36" fmla="*/ 69 w 429"/>
                <a:gd name="T37" fmla="*/ 108 h 205"/>
                <a:gd name="T38" fmla="*/ 99 w 429"/>
                <a:gd name="T39" fmla="*/ 130 h 205"/>
                <a:gd name="T40" fmla="*/ 227 w 429"/>
                <a:gd name="T41" fmla="*/ 138 h 205"/>
                <a:gd name="T42" fmla="*/ 307 w 429"/>
                <a:gd name="T43" fmla="*/ 145 h 205"/>
                <a:gd name="T44" fmla="*/ 368 w 429"/>
                <a:gd name="T45" fmla="*/ 102 h 205"/>
                <a:gd name="T46" fmla="*/ 379 w 429"/>
                <a:gd name="T47" fmla="*/ 136 h 205"/>
                <a:gd name="T48" fmla="*/ 404 w 429"/>
                <a:gd name="T49" fmla="*/ 150 h 205"/>
                <a:gd name="T50" fmla="*/ 406 w 429"/>
                <a:gd name="T51" fmla="*/ 144 h 205"/>
                <a:gd name="T52" fmla="*/ 380 w 429"/>
                <a:gd name="T53" fmla="*/ 76 h 205"/>
                <a:gd name="T54" fmla="*/ 417 w 429"/>
                <a:gd name="T55" fmla="*/ 23 h 205"/>
                <a:gd name="T56" fmla="*/ 410 w 429"/>
                <a:gd name="T57" fmla="*/ 47 h 205"/>
                <a:gd name="T58" fmla="*/ 378 w 429"/>
                <a:gd name="T59" fmla="*/ 84 h 205"/>
                <a:gd name="T60" fmla="*/ 380 w 429"/>
                <a:gd name="T61" fmla="*/ 76 h 205"/>
                <a:gd name="T62" fmla="*/ 237 w 429"/>
                <a:gd name="T63" fmla="*/ 123 h 205"/>
                <a:gd name="T64" fmla="*/ 253 w 429"/>
                <a:gd name="T65" fmla="*/ 111 h 205"/>
                <a:gd name="T66" fmla="*/ 236 w 429"/>
                <a:gd name="T67" fmla="*/ 125 h 205"/>
                <a:gd name="T68" fmla="*/ 237 w 429"/>
                <a:gd name="T69" fmla="*/ 123 h 205"/>
                <a:gd name="T70" fmla="*/ 69 w 429"/>
                <a:gd name="T71" fmla="*/ 95 h 205"/>
                <a:gd name="T72" fmla="*/ 60 w 429"/>
                <a:gd name="T73" fmla="*/ 88 h 205"/>
                <a:gd name="T74" fmla="*/ 58 w 429"/>
                <a:gd name="T75" fmla="*/ 97 h 205"/>
                <a:gd name="T76" fmla="*/ 57 w 429"/>
                <a:gd name="T77" fmla="*/ 112 h 205"/>
                <a:gd name="T78" fmla="*/ 57 w 429"/>
                <a:gd name="T79" fmla="*/ 112 h 205"/>
                <a:gd name="T80" fmla="*/ 31 w 429"/>
                <a:gd name="T81" fmla="*/ 181 h 205"/>
                <a:gd name="T82" fmla="*/ 22 w 429"/>
                <a:gd name="T83" fmla="*/ 187 h 205"/>
                <a:gd name="T84" fmla="*/ 25 w 429"/>
                <a:gd name="T85" fmla="*/ 149 h 205"/>
                <a:gd name="T86" fmla="*/ 110 w 429"/>
                <a:gd name="T87" fmla="*/ 40 h 205"/>
                <a:gd name="T88" fmla="*/ 122 w 429"/>
                <a:gd name="T89" fmla="*/ 49 h 205"/>
                <a:gd name="T90" fmla="*/ 69 w 429"/>
                <a:gd name="T91" fmla="*/ 95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29" h="205">
                  <a:moveTo>
                    <a:pt x="406" y="144"/>
                  </a:moveTo>
                  <a:cubicBezTo>
                    <a:pt x="379" y="136"/>
                    <a:pt x="375" y="112"/>
                    <a:pt x="377" y="95"/>
                  </a:cubicBezTo>
                  <a:cubicBezTo>
                    <a:pt x="424" y="52"/>
                    <a:pt x="429" y="20"/>
                    <a:pt x="429" y="20"/>
                  </a:cubicBezTo>
                  <a:cubicBezTo>
                    <a:pt x="426" y="0"/>
                    <a:pt x="397" y="31"/>
                    <a:pt x="397" y="31"/>
                  </a:cubicBezTo>
                  <a:cubicBezTo>
                    <a:pt x="377" y="56"/>
                    <a:pt x="370" y="77"/>
                    <a:pt x="368" y="93"/>
                  </a:cubicBezTo>
                  <a:cubicBezTo>
                    <a:pt x="318" y="141"/>
                    <a:pt x="275" y="150"/>
                    <a:pt x="275" y="150"/>
                  </a:cubicBezTo>
                  <a:cubicBezTo>
                    <a:pt x="253" y="157"/>
                    <a:pt x="237" y="147"/>
                    <a:pt x="235" y="134"/>
                  </a:cubicBezTo>
                  <a:cubicBezTo>
                    <a:pt x="247" y="128"/>
                    <a:pt x="253" y="122"/>
                    <a:pt x="253" y="122"/>
                  </a:cubicBezTo>
                  <a:cubicBezTo>
                    <a:pt x="267" y="112"/>
                    <a:pt x="259" y="105"/>
                    <a:pt x="259" y="105"/>
                  </a:cubicBezTo>
                  <a:cubicBezTo>
                    <a:pt x="240" y="87"/>
                    <a:pt x="228" y="123"/>
                    <a:pt x="228" y="123"/>
                  </a:cubicBezTo>
                  <a:cubicBezTo>
                    <a:pt x="228" y="126"/>
                    <a:pt x="228" y="128"/>
                    <a:pt x="228" y="130"/>
                  </a:cubicBezTo>
                  <a:cubicBezTo>
                    <a:pt x="204" y="142"/>
                    <a:pt x="183" y="143"/>
                    <a:pt x="183" y="143"/>
                  </a:cubicBezTo>
                  <a:cubicBezTo>
                    <a:pt x="113" y="141"/>
                    <a:pt x="79" y="102"/>
                    <a:pt x="79" y="102"/>
                  </a:cubicBezTo>
                  <a:cubicBezTo>
                    <a:pt x="117" y="82"/>
                    <a:pt x="132" y="47"/>
                    <a:pt x="132" y="47"/>
                  </a:cubicBezTo>
                  <a:cubicBezTo>
                    <a:pt x="138" y="28"/>
                    <a:pt x="121" y="29"/>
                    <a:pt x="121" y="29"/>
                  </a:cubicBezTo>
                  <a:cubicBezTo>
                    <a:pt x="59" y="36"/>
                    <a:pt x="17" y="143"/>
                    <a:pt x="17" y="143"/>
                  </a:cubicBezTo>
                  <a:cubicBezTo>
                    <a:pt x="0" y="191"/>
                    <a:pt x="23" y="198"/>
                    <a:pt x="23" y="198"/>
                  </a:cubicBezTo>
                  <a:cubicBezTo>
                    <a:pt x="42" y="205"/>
                    <a:pt x="64" y="117"/>
                    <a:pt x="64" y="117"/>
                  </a:cubicBezTo>
                  <a:cubicBezTo>
                    <a:pt x="65" y="105"/>
                    <a:pt x="69" y="108"/>
                    <a:pt x="69" y="108"/>
                  </a:cubicBezTo>
                  <a:cubicBezTo>
                    <a:pt x="71" y="113"/>
                    <a:pt x="99" y="130"/>
                    <a:pt x="99" y="130"/>
                  </a:cubicBezTo>
                  <a:cubicBezTo>
                    <a:pt x="157" y="160"/>
                    <a:pt x="202" y="150"/>
                    <a:pt x="227" y="138"/>
                  </a:cubicBezTo>
                  <a:cubicBezTo>
                    <a:pt x="231" y="184"/>
                    <a:pt x="307" y="145"/>
                    <a:pt x="307" y="145"/>
                  </a:cubicBezTo>
                  <a:cubicBezTo>
                    <a:pt x="332" y="130"/>
                    <a:pt x="352" y="116"/>
                    <a:pt x="368" y="102"/>
                  </a:cubicBezTo>
                  <a:cubicBezTo>
                    <a:pt x="369" y="123"/>
                    <a:pt x="379" y="136"/>
                    <a:pt x="379" y="136"/>
                  </a:cubicBezTo>
                  <a:cubicBezTo>
                    <a:pt x="396" y="154"/>
                    <a:pt x="404" y="150"/>
                    <a:pt x="404" y="150"/>
                  </a:cubicBezTo>
                  <a:cubicBezTo>
                    <a:pt x="410" y="146"/>
                    <a:pt x="406" y="144"/>
                    <a:pt x="406" y="144"/>
                  </a:cubicBezTo>
                  <a:moveTo>
                    <a:pt x="380" y="76"/>
                  </a:moveTo>
                  <a:cubicBezTo>
                    <a:pt x="402" y="28"/>
                    <a:pt x="417" y="23"/>
                    <a:pt x="417" y="23"/>
                  </a:cubicBezTo>
                  <a:cubicBezTo>
                    <a:pt x="428" y="19"/>
                    <a:pt x="410" y="47"/>
                    <a:pt x="410" y="47"/>
                  </a:cubicBezTo>
                  <a:cubicBezTo>
                    <a:pt x="399" y="61"/>
                    <a:pt x="389" y="73"/>
                    <a:pt x="378" y="84"/>
                  </a:cubicBezTo>
                  <a:cubicBezTo>
                    <a:pt x="379" y="79"/>
                    <a:pt x="380" y="76"/>
                    <a:pt x="380" y="76"/>
                  </a:cubicBezTo>
                  <a:moveTo>
                    <a:pt x="237" y="123"/>
                  </a:moveTo>
                  <a:cubicBezTo>
                    <a:pt x="246" y="106"/>
                    <a:pt x="253" y="111"/>
                    <a:pt x="253" y="111"/>
                  </a:cubicBezTo>
                  <a:cubicBezTo>
                    <a:pt x="248" y="116"/>
                    <a:pt x="242" y="121"/>
                    <a:pt x="236" y="125"/>
                  </a:cubicBezTo>
                  <a:cubicBezTo>
                    <a:pt x="237" y="124"/>
                    <a:pt x="237" y="123"/>
                    <a:pt x="237" y="123"/>
                  </a:cubicBezTo>
                  <a:moveTo>
                    <a:pt x="69" y="95"/>
                  </a:moveTo>
                  <a:cubicBezTo>
                    <a:pt x="69" y="95"/>
                    <a:pt x="72" y="79"/>
                    <a:pt x="60" y="88"/>
                  </a:cubicBezTo>
                  <a:cubicBezTo>
                    <a:pt x="60" y="88"/>
                    <a:pt x="54" y="91"/>
                    <a:pt x="58" y="97"/>
                  </a:cubicBezTo>
                  <a:cubicBezTo>
                    <a:pt x="58" y="97"/>
                    <a:pt x="48" y="97"/>
                    <a:pt x="57" y="112"/>
                  </a:cubicBezTo>
                  <a:cubicBezTo>
                    <a:pt x="57" y="112"/>
                    <a:pt x="57" y="112"/>
                    <a:pt x="57" y="112"/>
                  </a:cubicBezTo>
                  <a:cubicBezTo>
                    <a:pt x="57" y="112"/>
                    <a:pt x="45" y="156"/>
                    <a:pt x="31" y="181"/>
                  </a:cubicBezTo>
                  <a:cubicBezTo>
                    <a:pt x="31" y="181"/>
                    <a:pt x="25" y="194"/>
                    <a:pt x="22" y="187"/>
                  </a:cubicBezTo>
                  <a:cubicBezTo>
                    <a:pt x="22" y="187"/>
                    <a:pt x="17" y="177"/>
                    <a:pt x="25" y="149"/>
                  </a:cubicBezTo>
                  <a:cubicBezTo>
                    <a:pt x="25" y="149"/>
                    <a:pt x="51" y="59"/>
                    <a:pt x="110" y="40"/>
                  </a:cubicBezTo>
                  <a:cubicBezTo>
                    <a:pt x="110" y="40"/>
                    <a:pt x="133" y="31"/>
                    <a:pt x="122" y="49"/>
                  </a:cubicBezTo>
                  <a:cubicBezTo>
                    <a:pt x="122" y="49"/>
                    <a:pt x="95" y="93"/>
                    <a:pt x="69" y="9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3600" dirty="0">
                <a:solidFill>
                  <a:prstClr val="black"/>
                </a:solidFill>
              </a:endParaRPr>
            </a:p>
          </p:txBody>
        </p:sp>
        <p:sp>
          <p:nvSpPr>
            <p:cNvPr id="256" name="Freeform 71"/>
            <p:cNvSpPr>
              <a:spLocks noEditPoints="1"/>
            </p:cNvSpPr>
            <p:nvPr userDrawn="1"/>
          </p:nvSpPr>
          <p:spPr bwMode="auto">
            <a:xfrm>
              <a:off x="-9029700" y="2813050"/>
              <a:ext cx="1863725" cy="542925"/>
            </a:xfrm>
            <a:custGeom>
              <a:avLst/>
              <a:gdLst>
                <a:gd name="T0" fmla="*/ 518 w 587"/>
                <a:gd name="T1" fmla="*/ 69 h 171"/>
                <a:gd name="T2" fmla="*/ 511 w 587"/>
                <a:gd name="T3" fmla="*/ 62 h 171"/>
                <a:gd name="T4" fmla="*/ 432 w 587"/>
                <a:gd name="T5" fmla="*/ 47 h 171"/>
                <a:gd name="T6" fmla="*/ 407 w 587"/>
                <a:gd name="T7" fmla="*/ 45 h 171"/>
                <a:gd name="T8" fmla="*/ 395 w 587"/>
                <a:gd name="T9" fmla="*/ 52 h 171"/>
                <a:gd name="T10" fmla="*/ 407 w 587"/>
                <a:gd name="T11" fmla="*/ 57 h 171"/>
                <a:gd name="T12" fmla="*/ 441 w 587"/>
                <a:gd name="T13" fmla="*/ 71 h 171"/>
                <a:gd name="T14" fmla="*/ 407 w 587"/>
                <a:gd name="T15" fmla="*/ 89 h 171"/>
                <a:gd name="T16" fmla="*/ 380 w 587"/>
                <a:gd name="T17" fmla="*/ 79 h 171"/>
                <a:gd name="T18" fmla="*/ 381 w 587"/>
                <a:gd name="T19" fmla="*/ 69 h 171"/>
                <a:gd name="T20" fmla="*/ 377 w 587"/>
                <a:gd name="T21" fmla="*/ 63 h 171"/>
                <a:gd name="T22" fmla="*/ 370 w 587"/>
                <a:gd name="T23" fmla="*/ 67 h 171"/>
                <a:gd name="T24" fmla="*/ 297 w 587"/>
                <a:gd name="T25" fmla="*/ 89 h 171"/>
                <a:gd name="T26" fmla="*/ 289 w 587"/>
                <a:gd name="T27" fmla="*/ 61 h 171"/>
                <a:gd name="T28" fmla="*/ 290 w 587"/>
                <a:gd name="T29" fmla="*/ 46 h 171"/>
                <a:gd name="T30" fmla="*/ 285 w 587"/>
                <a:gd name="T31" fmla="*/ 53 h 171"/>
                <a:gd name="T32" fmla="*/ 201 w 587"/>
                <a:gd name="T33" fmla="*/ 107 h 171"/>
                <a:gd name="T34" fmla="*/ 199 w 587"/>
                <a:gd name="T35" fmla="*/ 66 h 171"/>
                <a:gd name="T36" fmla="*/ 232 w 587"/>
                <a:gd name="T37" fmla="*/ 31 h 171"/>
                <a:gd name="T38" fmla="*/ 279 w 587"/>
                <a:gd name="T39" fmla="*/ 6 h 171"/>
                <a:gd name="T40" fmla="*/ 281 w 587"/>
                <a:gd name="T41" fmla="*/ 2 h 171"/>
                <a:gd name="T42" fmla="*/ 281 w 587"/>
                <a:gd name="T43" fmla="*/ 2 h 171"/>
                <a:gd name="T44" fmla="*/ 272 w 587"/>
                <a:gd name="T45" fmla="*/ 2 h 171"/>
                <a:gd name="T46" fmla="*/ 233 w 587"/>
                <a:gd name="T47" fmla="*/ 21 h 171"/>
                <a:gd name="T48" fmla="*/ 227 w 587"/>
                <a:gd name="T49" fmla="*/ 9 h 171"/>
                <a:gd name="T50" fmla="*/ 195 w 587"/>
                <a:gd name="T51" fmla="*/ 55 h 171"/>
                <a:gd name="T52" fmla="*/ 100 w 587"/>
                <a:gd name="T53" fmla="*/ 116 h 171"/>
                <a:gd name="T54" fmla="*/ 88 w 587"/>
                <a:gd name="T55" fmla="*/ 83 h 171"/>
                <a:gd name="T56" fmla="*/ 83 w 587"/>
                <a:gd name="T57" fmla="*/ 79 h 171"/>
                <a:gd name="T58" fmla="*/ 73 w 587"/>
                <a:gd name="T59" fmla="*/ 86 h 171"/>
                <a:gd name="T60" fmla="*/ 58 w 587"/>
                <a:gd name="T61" fmla="*/ 101 h 171"/>
                <a:gd name="T62" fmla="*/ 62 w 587"/>
                <a:gd name="T63" fmla="*/ 65 h 171"/>
                <a:gd name="T64" fmla="*/ 17 w 587"/>
                <a:gd name="T65" fmla="*/ 87 h 171"/>
                <a:gd name="T66" fmla="*/ 14 w 587"/>
                <a:gd name="T67" fmla="*/ 123 h 171"/>
                <a:gd name="T68" fmla="*/ 79 w 587"/>
                <a:gd name="T69" fmla="*/ 91 h 171"/>
                <a:gd name="T70" fmla="*/ 81 w 587"/>
                <a:gd name="T71" fmla="*/ 90 h 171"/>
                <a:gd name="T72" fmla="*/ 119 w 587"/>
                <a:gd name="T73" fmla="*/ 122 h 171"/>
                <a:gd name="T74" fmla="*/ 184 w 587"/>
                <a:gd name="T75" fmla="*/ 77 h 171"/>
                <a:gd name="T76" fmla="*/ 277 w 587"/>
                <a:gd name="T77" fmla="*/ 72 h 171"/>
                <a:gd name="T78" fmla="*/ 332 w 587"/>
                <a:gd name="T79" fmla="*/ 97 h 171"/>
                <a:gd name="T80" fmla="*/ 371 w 587"/>
                <a:gd name="T81" fmla="*/ 78 h 171"/>
                <a:gd name="T82" fmla="*/ 412 w 587"/>
                <a:gd name="T83" fmla="*/ 99 h 171"/>
                <a:gd name="T84" fmla="*/ 446 w 587"/>
                <a:gd name="T85" fmla="*/ 80 h 171"/>
                <a:gd name="T86" fmla="*/ 437 w 587"/>
                <a:gd name="T87" fmla="*/ 56 h 171"/>
                <a:gd name="T88" fmla="*/ 506 w 587"/>
                <a:gd name="T89" fmla="*/ 77 h 171"/>
                <a:gd name="T90" fmla="*/ 502 w 587"/>
                <a:gd name="T91" fmla="*/ 98 h 171"/>
                <a:gd name="T92" fmla="*/ 519 w 587"/>
                <a:gd name="T93" fmla="*/ 77 h 171"/>
                <a:gd name="T94" fmla="*/ 564 w 587"/>
                <a:gd name="T95" fmla="*/ 59 h 171"/>
                <a:gd name="T96" fmla="*/ 560 w 587"/>
                <a:gd name="T97" fmla="*/ 84 h 171"/>
                <a:gd name="T98" fmla="*/ 556 w 587"/>
                <a:gd name="T99" fmla="*/ 98 h 171"/>
                <a:gd name="T100" fmla="*/ 573 w 587"/>
                <a:gd name="T101" fmla="*/ 51 h 171"/>
                <a:gd name="T102" fmla="*/ 518 w 587"/>
                <a:gd name="T103" fmla="*/ 69 h 171"/>
                <a:gd name="T104" fmla="*/ 20 w 587"/>
                <a:gd name="T105" fmla="*/ 105 h 171"/>
                <a:gd name="T106" fmla="*/ 45 w 587"/>
                <a:gd name="T107" fmla="*/ 73 h 171"/>
                <a:gd name="T108" fmla="*/ 49 w 587"/>
                <a:gd name="T109" fmla="*/ 105 h 171"/>
                <a:gd name="T110" fmla="*/ 20 w 587"/>
                <a:gd name="T111" fmla="*/ 105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87" h="171">
                  <a:moveTo>
                    <a:pt x="518" y="69"/>
                  </a:moveTo>
                  <a:cubicBezTo>
                    <a:pt x="518" y="69"/>
                    <a:pt x="516" y="71"/>
                    <a:pt x="511" y="62"/>
                  </a:cubicBezTo>
                  <a:cubicBezTo>
                    <a:pt x="511" y="62"/>
                    <a:pt x="500" y="42"/>
                    <a:pt x="432" y="47"/>
                  </a:cubicBezTo>
                  <a:cubicBezTo>
                    <a:pt x="432" y="47"/>
                    <a:pt x="418" y="47"/>
                    <a:pt x="407" y="45"/>
                  </a:cubicBezTo>
                  <a:cubicBezTo>
                    <a:pt x="407" y="45"/>
                    <a:pt x="396" y="43"/>
                    <a:pt x="395" y="52"/>
                  </a:cubicBezTo>
                  <a:cubicBezTo>
                    <a:pt x="395" y="52"/>
                    <a:pt x="394" y="57"/>
                    <a:pt x="407" y="57"/>
                  </a:cubicBezTo>
                  <a:cubicBezTo>
                    <a:pt x="407" y="57"/>
                    <a:pt x="440" y="52"/>
                    <a:pt x="441" y="71"/>
                  </a:cubicBezTo>
                  <a:cubicBezTo>
                    <a:pt x="441" y="71"/>
                    <a:pt x="441" y="87"/>
                    <a:pt x="407" y="89"/>
                  </a:cubicBezTo>
                  <a:cubicBezTo>
                    <a:pt x="407" y="89"/>
                    <a:pt x="385" y="90"/>
                    <a:pt x="380" y="79"/>
                  </a:cubicBezTo>
                  <a:cubicBezTo>
                    <a:pt x="380" y="79"/>
                    <a:pt x="379" y="77"/>
                    <a:pt x="381" y="69"/>
                  </a:cubicBezTo>
                  <a:cubicBezTo>
                    <a:pt x="381" y="69"/>
                    <a:pt x="383" y="63"/>
                    <a:pt x="377" y="63"/>
                  </a:cubicBezTo>
                  <a:cubicBezTo>
                    <a:pt x="377" y="63"/>
                    <a:pt x="373" y="60"/>
                    <a:pt x="370" y="67"/>
                  </a:cubicBezTo>
                  <a:cubicBezTo>
                    <a:pt x="370" y="67"/>
                    <a:pt x="330" y="99"/>
                    <a:pt x="297" y="89"/>
                  </a:cubicBezTo>
                  <a:cubicBezTo>
                    <a:pt x="297" y="89"/>
                    <a:pt x="281" y="84"/>
                    <a:pt x="289" y="61"/>
                  </a:cubicBezTo>
                  <a:cubicBezTo>
                    <a:pt x="289" y="61"/>
                    <a:pt x="298" y="46"/>
                    <a:pt x="290" y="46"/>
                  </a:cubicBezTo>
                  <a:cubicBezTo>
                    <a:pt x="290" y="46"/>
                    <a:pt x="286" y="45"/>
                    <a:pt x="285" y="53"/>
                  </a:cubicBezTo>
                  <a:cubicBezTo>
                    <a:pt x="285" y="53"/>
                    <a:pt x="243" y="106"/>
                    <a:pt x="201" y="107"/>
                  </a:cubicBezTo>
                  <a:cubicBezTo>
                    <a:pt x="201" y="107"/>
                    <a:pt x="177" y="110"/>
                    <a:pt x="199" y="66"/>
                  </a:cubicBezTo>
                  <a:cubicBezTo>
                    <a:pt x="199" y="66"/>
                    <a:pt x="212" y="43"/>
                    <a:pt x="232" y="31"/>
                  </a:cubicBezTo>
                  <a:cubicBezTo>
                    <a:pt x="232" y="31"/>
                    <a:pt x="278" y="7"/>
                    <a:pt x="279" y="6"/>
                  </a:cubicBezTo>
                  <a:cubicBezTo>
                    <a:pt x="280" y="5"/>
                    <a:pt x="283" y="4"/>
                    <a:pt x="281" y="2"/>
                  </a:cubicBezTo>
                  <a:cubicBezTo>
                    <a:pt x="281" y="2"/>
                    <a:pt x="281" y="2"/>
                    <a:pt x="281" y="2"/>
                  </a:cubicBezTo>
                  <a:cubicBezTo>
                    <a:pt x="281" y="2"/>
                    <a:pt x="277" y="0"/>
                    <a:pt x="272" y="2"/>
                  </a:cubicBezTo>
                  <a:cubicBezTo>
                    <a:pt x="233" y="21"/>
                    <a:pt x="233" y="21"/>
                    <a:pt x="233" y="21"/>
                  </a:cubicBezTo>
                  <a:cubicBezTo>
                    <a:pt x="233" y="21"/>
                    <a:pt x="238" y="4"/>
                    <a:pt x="227" y="9"/>
                  </a:cubicBezTo>
                  <a:cubicBezTo>
                    <a:pt x="227" y="9"/>
                    <a:pt x="212" y="22"/>
                    <a:pt x="195" y="55"/>
                  </a:cubicBezTo>
                  <a:cubicBezTo>
                    <a:pt x="195" y="55"/>
                    <a:pt x="131" y="120"/>
                    <a:pt x="100" y="116"/>
                  </a:cubicBezTo>
                  <a:cubicBezTo>
                    <a:pt x="100" y="116"/>
                    <a:pt x="80" y="117"/>
                    <a:pt x="88" y="83"/>
                  </a:cubicBezTo>
                  <a:cubicBezTo>
                    <a:pt x="88" y="83"/>
                    <a:pt x="89" y="80"/>
                    <a:pt x="83" y="79"/>
                  </a:cubicBezTo>
                  <a:cubicBezTo>
                    <a:pt x="83" y="79"/>
                    <a:pt x="79" y="77"/>
                    <a:pt x="73" y="86"/>
                  </a:cubicBezTo>
                  <a:cubicBezTo>
                    <a:pt x="73" y="86"/>
                    <a:pt x="69" y="94"/>
                    <a:pt x="58" y="101"/>
                  </a:cubicBezTo>
                  <a:cubicBezTo>
                    <a:pt x="58" y="101"/>
                    <a:pt x="77" y="79"/>
                    <a:pt x="62" y="65"/>
                  </a:cubicBezTo>
                  <a:cubicBezTo>
                    <a:pt x="62" y="65"/>
                    <a:pt x="44" y="49"/>
                    <a:pt x="17" y="87"/>
                  </a:cubicBezTo>
                  <a:cubicBezTo>
                    <a:pt x="17" y="87"/>
                    <a:pt x="0" y="113"/>
                    <a:pt x="14" y="123"/>
                  </a:cubicBezTo>
                  <a:cubicBezTo>
                    <a:pt x="14" y="123"/>
                    <a:pt x="29" y="136"/>
                    <a:pt x="79" y="91"/>
                  </a:cubicBezTo>
                  <a:cubicBezTo>
                    <a:pt x="81" y="90"/>
                    <a:pt x="81" y="90"/>
                    <a:pt x="81" y="90"/>
                  </a:cubicBezTo>
                  <a:cubicBezTo>
                    <a:pt x="81" y="90"/>
                    <a:pt x="66" y="139"/>
                    <a:pt x="119" y="122"/>
                  </a:cubicBezTo>
                  <a:cubicBezTo>
                    <a:pt x="119" y="122"/>
                    <a:pt x="152" y="109"/>
                    <a:pt x="184" y="77"/>
                  </a:cubicBezTo>
                  <a:cubicBezTo>
                    <a:pt x="184" y="77"/>
                    <a:pt x="157" y="171"/>
                    <a:pt x="277" y="72"/>
                  </a:cubicBezTo>
                  <a:cubicBezTo>
                    <a:pt x="277" y="72"/>
                    <a:pt x="270" y="111"/>
                    <a:pt x="332" y="97"/>
                  </a:cubicBezTo>
                  <a:cubicBezTo>
                    <a:pt x="332" y="97"/>
                    <a:pt x="355" y="90"/>
                    <a:pt x="371" y="78"/>
                  </a:cubicBezTo>
                  <a:cubicBezTo>
                    <a:pt x="371" y="78"/>
                    <a:pt x="372" y="101"/>
                    <a:pt x="412" y="99"/>
                  </a:cubicBezTo>
                  <a:cubicBezTo>
                    <a:pt x="412" y="99"/>
                    <a:pt x="435" y="99"/>
                    <a:pt x="446" y="80"/>
                  </a:cubicBezTo>
                  <a:cubicBezTo>
                    <a:pt x="446" y="80"/>
                    <a:pt x="454" y="64"/>
                    <a:pt x="437" y="56"/>
                  </a:cubicBezTo>
                  <a:cubicBezTo>
                    <a:pt x="437" y="56"/>
                    <a:pt x="515" y="54"/>
                    <a:pt x="506" y="77"/>
                  </a:cubicBezTo>
                  <a:cubicBezTo>
                    <a:pt x="506" y="77"/>
                    <a:pt x="490" y="100"/>
                    <a:pt x="502" y="98"/>
                  </a:cubicBezTo>
                  <a:cubicBezTo>
                    <a:pt x="502" y="98"/>
                    <a:pt x="508" y="98"/>
                    <a:pt x="519" y="77"/>
                  </a:cubicBezTo>
                  <a:cubicBezTo>
                    <a:pt x="519" y="77"/>
                    <a:pt x="545" y="46"/>
                    <a:pt x="564" y="59"/>
                  </a:cubicBezTo>
                  <a:cubicBezTo>
                    <a:pt x="564" y="59"/>
                    <a:pt x="572" y="67"/>
                    <a:pt x="560" y="84"/>
                  </a:cubicBezTo>
                  <a:cubicBezTo>
                    <a:pt x="560" y="84"/>
                    <a:pt x="547" y="103"/>
                    <a:pt x="556" y="98"/>
                  </a:cubicBezTo>
                  <a:cubicBezTo>
                    <a:pt x="556" y="98"/>
                    <a:pt x="587" y="67"/>
                    <a:pt x="573" y="51"/>
                  </a:cubicBezTo>
                  <a:cubicBezTo>
                    <a:pt x="573" y="51"/>
                    <a:pt x="558" y="32"/>
                    <a:pt x="518" y="69"/>
                  </a:cubicBezTo>
                  <a:moveTo>
                    <a:pt x="20" y="105"/>
                  </a:moveTo>
                  <a:cubicBezTo>
                    <a:pt x="20" y="105"/>
                    <a:pt x="18" y="88"/>
                    <a:pt x="45" y="73"/>
                  </a:cubicBezTo>
                  <a:cubicBezTo>
                    <a:pt x="45" y="73"/>
                    <a:pt x="77" y="60"/>
                    <a:pt x="49" y="105"/>
                  </a:cubicBezTo>
                  <a:cubicBezTo>
                    <a:pt x="49" y="105"/>
                    <a:pt x="22" y="125"/>
                    <a:pt x="20" y="10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3600" dirty="0">
                <a:solidFill>
                  <a:prstClr val="black"/>
                </a:solidFill>
              </a:endParaRPr>
            </a:p>
          </p:txBody>
        </p:sp>
        <p:sp>
          <p:nvSpPr>
            <p:cNvPr id="257" name="Freeform 72"/>
            <p:cNvSpPr>
              <a:spLocks noEditPoints="1"/>
            </p:cNvSpPr>
            <p:nvPr userDrawn="1"/>
          </p:nvSpPr>
          <p:spPr bwMode="auto">
            <a:xfrm>
              <a:off x="-7172325" y="2641600"/>
              <a:ext cx="1736725" cy="1060450"/>
            </a:xfrm>
            <a:custGeom>
              <a:avLst/>
              <a:gdLst>
                <a:gd name="T0" fmla="*/ 530 w 547"/>
                <a:gd name="T1" fmla="*/ 96 h 334"/>
                <a:gd name="T2" fmla="*/ 435 w 547"/>
                <a:gd name="T3" fmla="*/ 85 h 334"/>
                <a:gd name="T4" fmla="*/ 425 w 547"/>
                <a:gd name="T5" fmla="*/ 88 h 334"/>
                <a:gd name="T6" fmla="*/ 359 w 547"/>
                <a:gd name="T7" fmla="*/ 121 h 334"/>
                <a:gd name="T8" fmla="*/ 333 w 547"/>
                <a:gd name="T9" fmla="*/ 102 h 334"/>
                <a:gd name="T10" fmla="*/ 324 w 547"/>
                <a:gd name="T11" fmla="*/ 99 h 334"/>
                <a:gd name="T12" fmla="*/ 298 w 547"/>
                <a:gd name="T13" fmla="*/ 118 h 334"/>
                <a:gd name="T14" fmla="*/ 245 w 547"/>
                <a:gd name="T15" fmla="*/ 113 h 334"/>
                <a:gd name="T16" fmla="*/ 237 w 547"/>
                <a:gd name="T17" fmla="*/ 94 h 334"/>
                <a:gd name="T18" fmla="*/ 195 w 547"/>
                <a:gd name="T19" fmla="*/ 120 h 334"/>
                <a:gd name="T20" fmla="*/ 183 w 547"/>
                <a:gd name="T21" fmla="*/ 135 h 334"/>
                <a:gd name="T22" fmla="*/ 218 w 547"/>
                <a:gd name="T23" fmla="*/ 68 h 334"/>
                <a:gd name="T24" fmla="*/ 233 w 547"/>
                <a:gd name="T25" fmla="*/ 12 h 334"/>
                <a:gd name="T26" fmla="*/ 223 w 547"/>
                <a:gd name="T27" fmla="*/ 16 h 334"/>
                <a:gd name="T28" fmla="*/ 214 w 547"/>
                <a:gd name="T29" fmla="*/ 46 h 334"/>
                <a:gd name="T30" fmla="*/ 194 w 547"/>
                <a:gd name="T31" fmla="*/ 86 h 334"/>
                <a:gd name="T32" fmla="*/ 97 w 547"/>
                <a:gd name="T33" fmla="*/ 124 h 334"/>
                <a:gd name="T34" fmla="*/ 99 w 547"/>
                <a:gd name="T35" fmla="*/ 96 h 334"/>
                <a:gd name="T36" fmla="*/ 73 w 547"/>
                <a:gd name="T37" fmla="*/ 72 h 334"/>
                <a:gd name="T38" fmla="*/ 10 w 547"/>
                <a:gd name="T39" fmla="*/ 129 h 334"/>
                <a:gd name="T40" fmla="*/ 15 w 547"/>
                <a:gd name="T41" fmla="*/ 152 h 334"/>
                <a:gd name="T42" fmla="*/ 17 w 547"/>
                <a:gd name="T43" fmla="*/ 144 h 334"/>
                <a:gd name="T44" fmla="*/ 34 w 547"/>
                <a:gd name="T45" fmla="*/ 110 h 334"/>
                <a:gd name="T46" fmla="*/ 81 w 547"/>
                <a:gd name="T47" fmla="*/ 83 h 334"/>
                <a:gd name="T48" fmla="*/ 88 w 547"/>
                <a:gd name="T49" fmla="*/ 114 h 334"/>
                <a:gd name="T50" fmla="*/ 87 w 547"/>
                <a:gd name="T51" fmla="*/ 124 h 334"/>
                <a:gd name="T52" fmla="*/ 75 w 547"/>
                <a:gd name="T53" fmla="*/ 121 h 334"/>
                <a:gd name="T54" fmla="*/ 67 w 547"/>
                <a:gd name="T55" fmla="*/ 117 h 334"/>
                <a:gd name="T56" fmla="*/ 65 w 547"/>
                <a:gd name="T57" fmla="*/ 150 h 334"/>
                <a:gd name="T58" fmla="*/ 89 w 547"/>
                <a:gd name="T59" fmla="*/ 146 h 334"/>
                <a:gd name="T60" fmla="*/ 94 w 547"/>
                <a:gd name="T61" fmla="*/ 135 h 334"/>
                <a:gd name="T62" fmla="*/ 186 w 547"/>
                <a:gd name="T63" fmla="*/ 103 h 334"/>
                <a:gd name="T64" fmla="*/ 177 w 547"/>
                <a:gd name="T65" fmla="*/ 126 h 334"/>
                <a:gd name="T66" fmla="*/ 166 w 547"/>
                <a:gd name="T67" fmla="*/ 154 h 334"/>
                <a:gd name="T68" fmla="*/ 180 w 547"/>
                <a:gd name="T69" fmla="*/ 149 h 334"/>
                <a:gd name="T70" fmla="*/ 230 w 547"/>
                <a:gd name="T71" fmla="*/ 100 h 334"/>
                <a:gd name="T72" fmla="*/ 233 w 547"/>
                <a:gd name="T73" fmla="*/ 109 h 334"/>
                <a:gd name="T74" fmla="*/ 321 w 547"/>
                <a:gd name="T75" fmla="*/ 111 h 334"/>
                <a:gd name="T76" fmla="*/ 393 w 547"/>
                <a:gd name="T77" fmla="*/ 117 h 334"/>
                <a:gd name="T78" fmla="*/ 323 w 547"/>
                <a:gd name="T79" fmla="*/ 285 h 334"/>
                <a:gd name="T80" fmla="*/ 333 w 547"/>
                <a:gd name="T81" fmla="*/ 321 h 334"/>
                <a:gd name="T82" fmla="*/ 391 w 547"/>
                <a:gd name="T83" fmla="*/ 235 h 334"/>
                <a:gd name="T84" fmla="*/ 424 w 547"/>
                <a:gd name="T85" fmla="*/ 121 h 334"/>
                <a:gd name="T86" fmla="*/ 432 w 547"/>
                <a:gd name="T87" fmla="*/ 100 h 334"/>
                <a:gd name="T88" fmla="*/ 435 w 547"/>
                <a:gd name="T89" fmla="*/ 96 h 334"/>
                <a:gd name="T90" fmla="*/ 438 w 547"/>
                <a:gd name="T91" fmla="*/ 94 h 334"/>
                <a:gd name="T92" fmla="*/ 510 w 547"/>
                <a:gd name="T93" fmla="*/ 92 h 334"/>
                <a:gd name="T94" fmla="*/ 524 w 547"/>
                <a:gd name="T95" fmla="*/ 134 h 334"/>
                <a:gd name="T96" fmla="*/ 461 w 547"/>
                <a:gd name="T97" fmla="*/ 149 h 334"/>
                <a:gd name="T98" fmla="*/ 448 w 547"/>
                <a:gd name="T99" fmla="*/ 146 h 334"/>
                <a:gd name="T100" fmla="*/ 494 w 547"/>
                <a:gd name="T101" fmla="*/ 160 h 334"/>
                <a:gd name="T102" fmla="*/ 534 w 547"/>
                <a:gd name="T103" fmla="*/ 137 h 334"/>
                <a:gd name="T104" fmla="*/ 530 w 547"/>
                <a:gd name="T105" fmla="*/ 96 h 334"/>
                <a:gd name="T106" fmla="*/ 74 w 547"/>
                <a:gd name="T107" fmla="*/ 145 h 334"/>
                <a:gd name="T108" fmla="*/ 68 w 547"/>
                <a:gd name="T109" fmla="*/ 130 h 334"/>
                <a:gd name="T110" fmla="*/ 85 w 547"/>
                <a:gd name="T111" fmla="*/ 135 h 334"/>
                <a:gd name="T112" fmla="*/ 74 w 547"/>
                <a:gd name="T113" fmla="*/ 145 h 334"/>
                <a:gd name="T114" fmla="*/ 373 w 547"/>
                <a:gd name="T115" fmla="*/ 259 h 334"/>
                <a:gd name="T116" fmla="*/ 345 w 547"/>
                <a:gd name="T117" fmla="*/ 310 h 334"/>
                <a:gd name="T118" fmla="*/ 343 w 547"/>
                <a:gd name="T119" fmla="*/ 234 h 334"/>
                <a:gd name="T120" fmla="*/ 417 w 547"/>
                <a:gd name="T121" fmla="*/ 109 h 334"/>
                <a:gd name="T122" fmla="*/ 373 w 547"/>
                <a:gd name="T123" fmla="*/ 259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47" h="334">
                  <a:moveTo>
                    <a:pt x="530" y="96"/>
                  </a:moveTo>
                  <a:cubicBezTo>
                    <a:pt x="492" y="54"/>
                    <a:pt x="435" y="85"/>
                    <a:pt x="435" y="85"/>
                  </a:cubicBezTo>
                  <a:cubicBezTo>
                    <a:pt x="427" y="83"/>
                    <a:pt x="425" y="88"/>
                    <a:pt x="425" y="88"/>
                  </a:cubicBezTo>
                  <a:cubicBezTo>
                    <a:pt x="393" y="114"/>
                    <a:pt x="359" y="121"/>
                    <a:pt x="359" y="121"/>
                  </a:cubicBezTo>
                  <a:cubicBezTo>
                    <a:pt x="328" y="127"/>
                    <a:pt x="333" y="102"/>
                    <a:pt x="333" y="102"/>
                  </a:cubicBezTo>
                  <a:cubicBezTo>
                    <a:pt x="333" y="89"/>
                    <a:pt x="324" y="99"/>
                    <a:pt x="324" y="99"/>
                  </a:cubicBezTo>
                  <a:cubicBezTo>
                    <a:pt x="318" y="107"/>
                    <a:pt x="298" y="118"/>
                    <a:pt x="298" y="118"/>
                  </a:cubicBezTo>
                  <a:cubicBezTo>
                    <a:pt x="257" y="139"/>
                    <a:pt x="245" y="113"/>
                    <a:pt x="245" y="113"/>
                  </a:cubicBezTo>
                  <a:cubicBezTo>
                    <a:pt x="237" y="94"/>
                    <a:pt x="237" y="94"/>
                    <a:pt x="237" y="94"/>
                  </a:cubicBezTo>
                  <a:cubicBezTo>
                    <a:pt x="228" y="71"/>
                    <a:pt x="195" y="120"/>
                    <a:pt x="195" y="120"/>
                  </a:cubicBezTo>
                  <a:cubicBezTo>
                    <a:pt x="185" y="137"/>
                    <a:pt x="183" y="135"/>
                    <a:pt x="183" y="135"/>
                  </a:cubicBezTo>
                  <a:cubicBezTo>
                    <a:pt x="190" y="110"/>
                    <a:pt x="218" y="68"/>
                    <a:pt x="218" y="68"/>
                  </a:cubicBezTo>
                  <a:cubicBezTo>
                    <a:pt x="239" y="31"/>
                    <a:pt x="233" y="12"/>
                    <a:pt x="233" y="12"/>
                  </a:cubicBezTo>
                  <a:cubicBezTo>
                    <a:pt x="228" y="0"/>
                    <a:pt x="223" y="16"/>
                    <a:pt x="223" y="16"/>
                  </a:cubicBezTo>
                  <a:cubicBezTo>
                    <a:pt x="221" y="29"/>
                    <a:pt x="214" y="46"/>
                    <a:pt x="214" y="46"/>
                  </a:cubicBezTo>
                  <a:cubicBezTo>
                    <a:pt x="204" y="73"/>
                    <a:pt x="194" y="86"/>
                    <a:pt x="194" y="86"/>
                  </a:cubicBezTo>
                  <a:cubicBezTo>
                    <a:pt x="147" y="117"/>
                    <a:pt x="116" y="124"/>
                    <a:pt x="97" y="124"/>
                  </a:cubicBezTo>
                  <a:cubicBezTo>
                    <a:pt x="100" y="109"/>
                    <a:pt x="99" y="96"/>
                    <a:pt x="99" y="96"/>
                  </a:cubicBezTo>
                  <a:cubicBezTo>
                    <a:pt x="96" y="67"/>
                    <a:pt x="73" y="72"/>
                    <a:pt x="73" y="72"/>
                  </a:cubicBezTo>
                  <a:cubicBezTo>
                    <a:pt x="35" y="77"/>
                    <a:pt x="10" y="129"/>
                    <a:pt x="10" y="129"/>
                  </a:cubicBezTo>
                  <a:cubicBezTo>
                    <a:pt x="0" y="154"/>
                    <a:pt x="15" y="152"/>
                    <a:pt x="15" y="152"/>
                  </a:cubicBezTo>
                  <a:cubicBezTo>
                    <a:pt x="25" y="149"/>
                    <a:pt x="17" y="144"/>
                    <a:pt x="17" y="144"/>
                  </a:cubicBezTo>
                  <a:cubicBezTo>
                    <a:pt x="17" y="130"/>
                    <a:pt x="34" y="110"/>
                    <a:pt x="34" y="110"/>
                  </a:cubicBezTo>
                  <a:cubicBezTo>
                    <a:pt x="72" y="70"/>
                    <a:pt x="81" y="83"/>
                    <a:pt x="81" y="83"/>
                  </a:cubicBezTo>
                  <a:cubicBezTo>
                    <a:pt x="80" y="83"/>
                    <a:pt x="92" y="89"/>
                    <a:pt x="88" y="114"/>
                  </a:cubicBezTo>
                  <a:cubicBezTo>
                    <a:pt x="88" y="118"/>
                    <a:pt x="87" y="121"/>
                    <a:pt x="87" y="124"/>
                  </a:cubicBezTo>
                  <a:cubicBezTo>
                    <a:pt x="79" y="123"/>
                    <a:pt x="75" y="121"/>
                    <a:pt x="75" y="121"/>
                  </a:cubicBezTo>
                  <a:cubicBezTo>
                    <a:pt x="69" y="115"/>
                    <a:pt x="67" y="117"/>
                    <a:pt x="67" y="117"/>
                  </a:cubicBezTo>
                  <a:cubicBezTo>
                    <a:pt x="50" y="123"/>
                    <a:pt x="65" y="150"/>
                    <a:pt x="65" y="150"/>
                  </a:cubicBezTo>
                  <a:cubicBezTo>
                    <a:pt x="77" y="167"/>
                    <a:pt x="89" y="146"/>
                    <a:pt x="89" y="146"/>
                  </a:cubicBezTo>
                  <a:cubicBezTo>
                    <a:pt x="91" y="142"/>
                    <a:pt x="93" y="139"/>
                    <a:pt x="94" y="135"/>
                  </a:cubicBezTo>
                  <a:cubicBezTo>
                    <a:pt x="135" y="134"/>
                    <a:pt x="186" y="103"/>
                    <a:pt x="186" y="103"/>
                  </a:cubicBezTo>
                  <a:cubicBezTo>
                    <a:pt x="185" y="112"/>
                    <a:pt x="177" y="126"/>
                    <a:pt x="177" y="126"/>
                  </a:cubicBezTo>
                  <a:cubicBezTo>
                    <a:pt x="161" y="155"/>
                    <a:pt x="166" y="154"/>
                    <a:pt x="166" y="154"/>
                  </a:cubicBezTo>
                  <a:cubicBezTo>
                    <a:pt x="171" y="165"/>
                    <a:pt x="180" y="149"/>
                    <a:pt x="180" y="149"/>
                  </a:cubicBezTo>
                  <a:cubicBezTo>
                    <a:pt x="230" y="82"/>
                    <a:pt x="230" y="100"/>
                    <a:pt x="230" y="100"/>
                  </a:cubicBezTo>
                  <a:cubicBezTo>
                    <a:pt x="233" y="109"/>
                    <a:pt x="233" y="109"/>
                    <a:pt x="233" y="109"/>
                  </a:cubicBezTo>
                  <a:cubicBezTo>
                    <a:pt x="257" y="165"/>
                    <a:pt x="321" y="111"/>
                    <a:pt x="321" y="111"/>
                  </a:cubicBezTo>
                  <a:cubicBezTo>
                    <a:pt x="337" y="152"/>
                    <a:pt x="393" y="117"/>
                    <a:pt x="393" y="117"/>
                  </a:cubicBezTo>
                  <a:cubicBezTo>
                    <a:pt x="332" y="198"/>
                    <a:pt x="323" y="285"/>
                    <a:pt x="323" y="285"/>
                  </a:cubicBezTo>
                  <a:cubicBezTo>
                    <a:pt x="319" y="317"/>
                    <a:pt x="333" y="321"/>
                    <a:pt x="333" y="321"/>
                  </a:cubicBezTo>
                  <a:cubicBezTo>
                    <a:pt x="368" y="334"/>
                    <a:pt x="391" y="235"/>
                    <a:pt x="391" y="235"/>
                  </a:cubicBezTo>
                  <a:cubicBezTo>
                    <a:pt x="424" y="121"/>
                    <a:pt x="424" y="121"/>
                    <a:pt x="424" y="121"/>
                  </a:cubicBezTo>
                  <a:cubicBezTo>
                    <a:pt x="429" y="100"/>
                    <a:pt x="432" y="100"/>
                    <a:pt x="432" y="100"/>
                  </a:cubicBezTo>
                  <a:cubicBezTo>
                    <a:pt x="434" y="97"/>
                    <a:pt x="435" y="96"/>
                    <a:pt x="435" y="96"/>
                  </a:cubicBezTo>
                  <a:cubicBezTo>
                    <a:pt x="437" y="94"/>
                    <a:pt x="438" y="94"/>
                    <a:pt x="438" y="94"/>
                  </a:cubicBezTo>
                  <a:cubicBezTo>
                    <a:pt x="485" y="70"/>
                    <a:pt x="510" y="92"/>
                    <a:pt x="510" y="92"/>
                  </a:cubicBezTo>
                  <a:cubicBezTo>
                    <a:pt x="540" y="114"/>
                    <a:pt x="524" y="134"/>
                    <a:pt x="524" y="134"/>
                  </a:cubicBezTo>
                  <a:cubicBezTo>
                    <a:pt x="496" y="163"/>
                    <a:pt x="461" y="149"/>
                    <a:pt x="461" y="149"/>
                  </a:cubicBezTo>
                  <a:cubicBezTo>
                    <a:pt x="447" y="142"/>
                    <a:pt x="448" y="146"/>
                    <a:pt x="448" y="146"/>
                  </a:cubicBezTo>
                  <a:cubicBezTo>
                    <a:pt x="467" y="163"/>
                    <a:pt x="494" y="160"/>
                    <a:pt x="494" y="160"/>
                  </a:cubicBezTo>
                  <a:cubicBezTo>
                    <a:pt x="518" y="158"/>
                    <a:pt x="534" y="137"/>
                    <a:pt x="534" y="137"/>
                  </a:cubicBezTo>
                  <a:cubicBezTo>
                    <a:pt x="547" y="117"/>
                    <a:pt x="530" y="96"/>
                    <a:pt x="530" y="96"/>
                  </a:cubicBezTo>
                  <a:moveTo>
                    <a:pt x="74" y="145"/>
                  </a:moveTo>
                  <a:cubicBezTo>
                    <a:pt x="70" y="142"/>
                    <a:pt x="68" y="130"/>
                    <a:pt x="68" y="130"/>
                  </a:cubicBezTo>
                  <a:cubicBezTo>
                    <a:pt x="73" y="133"/>
                    <a:pt x="79" y="134"/>
                    <a:pt x="85" y="135"/>
                  </a:cubicBezTo>
                  <a:cubicBezTo>
                    <a:pt x="80" y="154"/>
                    <a:pt x="74" y="145"/>
                    <a:pt x="74" y="145"/>
                  </a:cubicBezTo>
                  <a:moveTo>
                    <a:pt x="373" y="259"/>
                  </a:moveTo>
                  <a:cubicBezTo>
                    <a:pt x="359" y="304"/>
                    <a:pt x="345" y="310"/>
                    <a:pt x="345" y="310"/>
                  </a:cubicBezTo>
                  <a:cubicBezTo>
                    <a:pt x="317" y="318"/>
                    <a:pt x="343" y="234"/>
                    <a:pt x="343" y="234"/>
                  </a:cubicBezTo>
                  <a:cubicBezTo>
                    <a:pt x="372" y="140"/>
                    <a:pt x="417" y="109"/>
                    <a:pt x="417" y="109"/>
                  </a:cubicBezTo>
                  <a:cubicBezTo>
                    <a:pt x="421" y="107"/>
                    <a:pt x="373" y="259"/>
                    <a:pt x="373" y="25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3600" dirty="0">
                <a:solidFill>
                  <a:prstClr val="black"/>
                </a:solidFill>
              </a:endParaRPr>
            </a:p>
          </p:txBody>
        </p:sp>
        <p:sp>
          <p:nvSpPr>
            <p:cNvPr id="258" name="Freeform 73"/>
            <p:cNvSpPr>
              <a:spLocks/>
            </p:cNvSpPr>
            <p:nvPr userDrawn="1"/>
          </p:nvSpPr>
          <p:spPr bwMode="auto">
            <a:xfrm>
              <a:off x="-9836150" y="3209925"/>
              <a:ext cx="3708400" cy="165100"/>
            </a:xfrm>
            <a:custGeom>
              <a:avLst/>
              <a:gdLst>
                <a:gd name="T0" fmla="*/ 0 w 1168"/>
                <a:gd name="T1" fmla="*/ 46 h 52"/>
                <a:gd name="T2" fmla="*/ 607 w 1168"/>
                <a:gd name="T3" fmla="*/ 14 h 52"/>
                <a:gd name="T4" fmla="*/ 1168 w 1168"/>
                <a:gd name="T5" fmla="*/ 32 h 52"/>
                <a:gd name="T6" fmla="*/ 1164 w 1168"/>
                <a:gd name="T7" fmla="*/ 40 h 52"/>
                <a:gd name="T8" fmla="*/ 756 w 1168"/>
                <a:gd name="T9" fmla="*/ 18 h 52"/>
                <a:gd name="T10" fmla="*/ 12 w 1168"/>
                <a:gd name="T11" fmla="*/ 52 h 52"/>
                <a:gd name="T12" fmla="*/ 0 w 1168"/>
                <a:gd name="T13" fmla="*/ 46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68" h="52">
                  <a:moveTo>
                    <a:pt x="0" y="46"/>
                  </a:moveTo>
                  <a:cubicBezTo>
                    <a:pt x="0" y="46"/>
                    <a:pt x="417" y="14"/>
                    <a:pt x="607" y="14"/>
                  </a:cubicBezTo>
                  <a:cubicBezTo>
                    <a:pt x="607" y="14"/>
                    <a:pt x="1089" y="0"/>
                    <a:pt x="1168" y="32"/>
                  </a:cubicBezTo>
                  <a:cubicBezTo>
                    <a:pt x="1164" y="40"/>
                    <a:pt x="1164" y="40"/>
                    <a:pt x="1164" y="40"/>
                  </a:cubicBezTo>
                  <a:cubicBezTo>
                    <a:pt x="1164" y="40"/>
                    <a:pt x="1059" y="16"/>
                    <a:pt x="756" y="18"/>
                  </a:cubicBezTo>
                  <a:cubicBezTo>
                    <a:pt x="756" y="18"/>
                    <a:pt x="183" y="28"/>
                    <a:pt x="12" y="52"/>
                  </a:cubicBezTo>
                  <a:lnTo>
                    <a:pt x="0" y="4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3600" dirty="0">
                <a:solidFill>
                  <a:prstClr val="black"/>
                </a:solidFill>
              </a:endParaRPr>
            </a:p>
          </p:txBody>
        </p:sp>
        <p:sp>
          <p:nvSpPr>
            <p:cNvPr id="259" name="Freeform 74"/>
            <p:cNvSpPr>
              <a:spLocks/>
            </p:cNvSpPr>
            <p:nvPr userDrawn="1"/>
          </p:nvSpPr>
          <p:spPr bwMode="auto">
            <a:xfrm>
              <a:off x="-5568950" y="2724150"/>
              <a:ext cx="76200" cy="92075"/>
            </a:xfrm>
            <a:custGeom>
              <a:avLst/>
              <a:gdLst>
                <a:gd name="T0" fmla="*/ 48 w 48"/>
                <a:gd name="T1" fmla="*/ 0 h 58"/>
                <a:gd name="T2" fmla="*/ 48 w 48"/>
                <a:gd name="T3" fmla="*/ 8 h 58"/>
                <a:gd name="T4" fmla="*/ 28 w 48"/>
                <a:gd name="T5" fmla="*/ 8 h 58"/>
                <a:gd name="T6" fmla="*/ 28 w 48"/>
                <a:gd name="T7" fmla="*/ 58 h 58"/>
                <a:gd name="T8" fmla="*/ 20 w 48"/>
                <a:gd name="T9" fmla="*/ 58 h 58"/>
                <a:gd name="T10" fmla="*/ 20 w 48"/>
                <a:gd name="T11" fmla="*/ 8 h 58"/>
                <a:gd name="T12" fmla="*/ 0 w 48"/>
                <a:gd name="T13" fmla="*/ 8 h 58"/>
                <a:gd name="T14" fmla="*/ 0 w 48"/>
                <a:gd name="T15" fmla="*/ 0 h 58"/>
                <a:gd name="T16" fmla="*/ 48 w 48"/>
                <a:gd name="T1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58">
                  <a:moveTo>
                    <a:pt x="48" y="0"/>
                  </a:moveTo>
                  <a:lnTo>
                    <a:pt x="48" y="8"/>
                  </a:lnTo>
                  <a:lnTo>
                    <a:pt x="28" y="8"/>
                  </a:lnTo>
                  <a:lnTo>
                    <a:pt x="28" y="58"/>
                  </a:lnTo>
                  <a:lnTo>
                    <a:pt x="20" y="58"/>
                  </a:lnTo>
                  <a:lnTo>
                    <a:pt x="20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3600" dirty="0">
                <a:solidFill>
                  <a:prstClr val="black"/>
                </a:solidFill>
              </a:endParaRPr>
            </a:p>
          </p:txBody>
        </p:sp>
        <p:sp>
          <p:nvSpPr>
            <p:cNvPr id="260" name="Freeform 75"/>
            <p:cNvSpPr>
              <a:spLocks/>
            </p:cNvSpPr>
            <p:nvPr userDrawn="1"/>
          </p:nvSpPr>
          <p:spPr bwMode="auto">
            <a:xfrm>
              <a:off x="-5483225" y="2724150"/>
              <a:ext cx="88900" cy="92075"/>
            </a:xfrm>
            <a:custGeom>
              <a:avLst/>
              <a:gdLst>
                <a:gd name="T0" fmla="*/ 28 w 28"/>
                <a:gd name="T1" fmla="*/ 0 h 29"/>
                <a:gd name="T2" fmla="*/ 28 w 28"/>
                <a:gd name="T3" fmla="*/ 29 h 29"/>
                <a:gd name="T4" fmla="*/ 24 w 28"/>
                <a:gd name="T5" fmla="*/ 29 h 29"/>
                <a:gd name="T6" fmla="*/ 24 w 28"/>
                <a:gd name="T7" fmla="*/ 18 h 29"/>
                <a:gd name="T8" fmla="*/ 24 w 28"/>
                <a:gd name="T9" fmla="*/ 7 h 29"/>
                <a:gd name="T10" fmla="*/ 24 w 28"/>
                <a:gd name="T11" fmla="*/ 7 h 29"/>
                <a:gd name="T12" fmla="*/ 21 w 28"/>
                <a:gd name="T13" fmla="*/ 12 h 29"/>
                <a:gd name="T14" fmla="*/ 16 w 28"/>
                <a:gd name="T15" fmla="*/ 22 h 29"/>
                <a:gd name="T16" fmla="*/ 13 w 28"/>
                <a:gd name="T17" fmla="*/ 22 h 29"/>
                <a:gd name="T18" fmla="*/ 7 w 28"/>
                <a:gd name="T19" fmla="*/ 12 h 29"/>
                <a:gd name="T20" fmla="*/ 5 w 28"/>
                <a:gd name="T21" fmla="*/ 7 h 29"/>
                <a:gd name="T22" fmla="*/ 5 w 28"/>
                <a:gd name="T23" fmla="*/ 7 h 29"/>
                <a:gd name="T24" fmla="*/ 5 w 28"/>
                <a:gd name="T25" fmla="*/ 18 h 29"/>
                <a:gd name="T26" fmla="*/ 5 w 28"/>
                <a:gd name="T27" fmla="*/ 29 h 29"/>
                <a:gd name="T28" fmla="*/ 0 w 28"/>
                <a:gd name="T29" fmla="*/ 29 h 29"/>
                <a:gd name="T30" fmla="*/ 0 w 28"/>
                <a:gd name="T31" fmla="*/ 0 h 29"/>
                <a:gd name="T32" fmla="*/ 5 w 28"/>
                <a:gd name="T33" fmla="*/ 0 h 29"/>
                <a:gd name="T34" fmla="*/ 11 w 28"/>
                <a:gd name="T35" fmla="*/ 11 h 29"/>
                <a:gd name="T36" fmla="*/ 14 w 28"/>
                <a:gd name="T37" fmla="*/ 16 h 29"/>
                <a:gd name="T38" fmla="*/ 14 w 28"/>
                <a:gd name="T39" fmla="*/ 16 h 29"/>
                <a:gd name="T40" fmla="*/ 17 w 28"/>
                <a:gd name="T41" fmla="*/ 11 h 29"/>
                <a:gd name="T42" fmla="*/ 24 w 28"/>
                <a:gd name="T43" fmla="*/ 0 h 29"/>
                <a:gd name="T44" fmla="*/ 28 w 28"/>
                <a:gd name="T4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8" h="29">
                  <a:moveTo>
                    <a:pt x="28" y="0"/>
                  </a:moveTo>
                  <a:cubicBezTo>
                    <a:pt x="28" y="29"/>
                    <a:pt x="28" y="29"/>
                    <a:pt x="28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18"/>
                    <a:pt x="24" y="18"/>
                    <a:pt x="24" y="18"/>
                  </a:cubicBezTo>
                  <a:cubicBezTo>
                    <a:pt x="24" y="12"/>
                    <a:pt x="24" y="7"/>
                    <a:pt x="24" y="7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4" y="7"/>
                    <a:pt x="22" y="10"/>
                    <a:pt x="21" y="12"/>
                  </a:cubicBezTo>
                  <a:cubicBezTo>
                    <a:pt x="16" y="22"/>
                    <a:pt x="16" y="22"/>
                    <a:pt x="16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7" y="10"/>
                    <a:pt x="5" y="7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7"/>
                    <a:pt x="5" y="12"/>
                    <a:pt x="5" y="18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4" y="15"/>
                    <a:pt x="14" y="16"/>
                    <a:pt x="14" y="16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4" y="16"/>
                    <a:pt x="15" y="15"/>
                    <a:pt x="17" y="11"/>
                  </a:cubicBezTo>
                  <a:cubicBezTo>
                    <a:pt x="24" y="0"/>
                    <a:pt x="24" y="0"/>
                    <a:pt x="24" y="0"/>
                  </a:cubicBezTo>
                  <a:lnTo>
                    <a:pt x="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3600" dirty="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33715152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1298713"/>
            <a:ext cx="8229600" cy="482745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705678" y="15876"/>
            <a:ext cx="8133522" cy="7990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537075" y="6637338"/>
            <a:ext cx="69850" cy="6826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3C176D0-AB3F-4453-A6A3-7D7A8737F195}" type="slidenum">
              <a:rPr lang="en-US" sz="3600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36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7192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3" descr="G:\Jobs\Layout &amp; Template\Temp\Template_1\Airbus Inner.jpg"/>
          <p:cNvPicPr>
            <a:picLocks noChangeAspect="1" noChangeArrowheads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"/>
            <a:ext cx="9144000" cy="1050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219201"/>
            <a:ext cx="85344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396" tIns="45700" rIns="91396" bIns="457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5875"/>
            <a:ext cx="8534400" cy="74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5700" tIns="45700" rIns="45700" bIns="457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cxnSp>
        <p:nvCxnSpPr>
          <p:cNvPr id="8" name="Straight Connector 7"/>
          <p:cNvCxnSpPr/>
          <p:nvPr userDrawn="1"/>
        </p:nvCxnSpPr>
        <p:spPr bwMode="auto">
          <a:xfrm>
            <a:off x="469900" y="6577014"/>
            <a:ext cx="0" cy="280987"/>
          </a:xfrm>
          <a:prstGeom prst="line">
            <a:avLst/>
          </a:prstGeom>
          <a:ln>
            <a:headEnd type="none" w="sm" len="sm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/>
          <p:cNvSpPr txBox="1">
            <a:spLocks/>
          </p:cNvSpPr>
          <p:nvPr userDrawn="1"/>
        </p:nvSpPr>
        <p:spPr>
          <a:xfrm>
            <a:off x="49213" y="6569078"/>
            <a:ext cx="328612" cy="215403"/>
          </a:xfrm>
          <a:prstGeom prst="rect">
            <a:avLst/>
          </a:prstGeom>
        </p:spPr>
        <p:txBody>
          <a:bodyPr lIns="91396" tIns="45700" rIns="0" bIns="45700">
            <a:spAutoFit/>
          </a:bodyPr>
          <a:lstStyle>
            <a:defPPr>
              <a:defRPr lang="en-US"/>
            </a:defPPr>
            <a:lvl1pPr algn="r">
              <a:defRPr sz="800">
                <a:latin typeface="+mj-lt"/>
                <a:ea typeface="Verdana" pitchFamily="34" charset="0"/>
                <a:cs typeface="Verdana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6DF0FD5-3A24-44DA-9FFE-F337F5476E26}" type="slidenum">
              <a:rPr lang="en-US" smtClean="0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031" name="Rectangle 6"/>
          <p:cNvSpPr>
            <a:spLocks/>
          </p:cNvSpPr>
          <p:nvPr userDrawn="1"/>
        </p:nvSpPr>
        <p:spPr bwMode="auto">
          <a:xfrm>
            <a:off x="5762089" y="6597651"/>
            <a:ext cx="3077113" cy="215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396" tIns="45700" rIns="0" bIns="45700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prstClr val="black"/>
                </a:solidFill>
                <a:ea typeface="Verdana" pitchFamily="34" charset="0"/>
                <a:cs typeface="Verdana" pitchFamily="34" charset="0"/>
              </a:rPr>
              <a:t>Copyright © 2014 HCL Technologies Limited  |  www.hcltech.com</a:t>
            </a:r>
          </a:p>
        </p:txBody>
      </p:sp>
      <p:grpSp>
        <p:nvGrpSpPr>
          <p:cNvPr id="3" name="Group 5"/>
          <p:cNvGrpSpPr>
            <a:grpSpLocks noChangeAspect="1"/>
          </p:cNvGrpSpPr>
          <p:nvPr userDrawn="1"/>
        </p:nvGrpSpPr>
        <p:grpSpPr bwMode="auto">
          <a:xfrm>
            <a:off x="7889879" y="6446839"/>
            <a:ext cx="942975" cy="160337"/>
            <a:chOff x="5094" y="3939"/>
            <a:chExt cx="1488" cy="255"/>
          </a:xfrm>
        </p:grpSpPr>
        <p:sp>
          <p:nvSpPr>
            <p:cNvPr id="1033" name="AutoShape 4"/>
            <p:cNvSpPr>
              <a:spLocks noChangeAspect="1" noChangeArrowheads="1" noTextEdit="1"/>
            </p:cNvSpPr>
            <p:nvPr userDrawn="1"/>
          </p:nvSpPr>
          <p:spPr bwMode="auto">
            <a:xfrm>
              <a:off x="5094" y="3939"/>
              <a:ext cx="1488" cy="2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3600" dirty="0">
                <a:solidFill>
                  <a:prstClr val="black"/>
                </a:solidFill>
              </a:endParaRPr>
            </a:p>
          </p:txBody>
        </p:sp>
        <p:sp>
          <p:nvSpPr>
            <p:cNvPr id="1034" name="Freeform 6"/>
            <p:cNvSpPr>
              <a:spLocks/>
            </p:cNvSpPr>
            <p:nvPr userDrawn="1"/>
          </p:nvSpPr>
          <p:spPr bwMode="auto">
            <a:xfrm>
              <a:off x="5122" y="3965"/>
              <a:ext cx="555" cy="194"/>
            </a:xfrm>
            <a:custGeom>
              <a:avLst/>
              <a:gdLst>
                <a:gd name="T0" fmla="*/ 0 w 555"/>
                <a:gd name="T1" fmla="*/ 194 h 194"/>
                <a:gd name="T2" fmla="*/ 156 w 555"/>
                <a:gd name="T3" fmla="*/ 194 h 194"/>
                <a:gd name="T4" fmla="*/ 189 w 555"/>
                <a:gd name="T5" fmla="*/ 116 h 194"/>
                <a:gd name="T6" fmla="*/ 343 w 555"/>
                <a:gd name="T7" fmla="*/ 116 h 194"/>
                <a:gd name="T8" fmla="*/ 310 w 555"/>
                <a:gd name="T9" fmla="*/ 194 h 194"/>
                <a:gd name="T10" fmla="*/ 468 w 555"/>
                <a:gd name="T11" fmla="*/ 194 h 194"/>
                <a:gd name="T12" fmla="*/ 555 w 555"/>
                <a:gd name="T13" fmla="*/ 0 h 194"/>
                <a:gd name="T14" fmla="*/ 395 w 555"/>
                <a:gd name="T15" fmla="*/ 0 h 194"/>
                <a:gd name="T16" fmla="*/ 366 w 555"/>
                <a:gd name="T17" fmla="*/ 66 h 194"/>
                <a:gd name="T18" fmla="*/ 213 w 555"/>
                <a:gd name="T19" fmla="*/ 66 h 194"/>
                <a:gd name="T20" fmla="*/ 241 w 555"/>
                <a:gd name="T21" fmla="*/ 0 h 194"/>
                <a:gd name="T22" fmla="*/ 85 w 555"/>
                <a:gd name="T23" fmla="*/ 0 h 194"/>
                <a:gd name="T24" fmla="*/ 0 w 555"/>
                <a:gd name="T25" fmla="*/ 194 h 19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555" h="194">
                  <a:moveTo>
                    <a:pt x="0" y="194"/>
                  </a:moveTo>
                  <a:lnTo>
                    <a:pt x="156" y="194"/>
                  </a:lnTo>
                  <a:lnTo>
                    <a:pt x="189" y="116"/>
                  </a:lnTo>
                  <a:lnTo>
                    <a:pt x="343" y="116"/>
                  </a:lnTo>
                  <a:lnTo>
                    <a:pt x="310" y="194"/>
                  </a:lnTo>
                  <a:lnTo>
                    <a:pt x="468" y="194"/>
                  </a:lnTo>
                  <a:lnTo>
                    <a:pt x="555" y="0"/>
                  </a:lnTo>
                  <a:lnTo>
                    <a:pt x="395" y="0"/>
                  </a:lnTo>
                  <a:lnTo>
                    <a:pt x="366" y="66"/>
                  </a:lnTo>
                  <a:lnTo>
                    <a:pt x="213" y="66"/>
                  </a:lnTo>
                  <a:lnTo>
                    <a:pt x="241" y="0"/>
                  </a:lnTo>
                  <a:lnTo>
                    <a:pt x="85" y="0"/>
                  </a:lnTo>
                  <a:lnTo>
                    <a:pt x="0" y="194"/>
                  </a:lnTo>
                  <a:close/>
                </a:path>
              </a:pathLst>
            </a:custGeom>
            <a:solidFill>
              <a:srgbClr val="0052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3600" dirty="0">
                <a:solidFill>
                  <a:prstClr val="black"/>
                </a:solidFill>
              </a:endParaRPr>
            </a:p>
          </p:txBody>
        </p:sp>
        <p:sp>
          <p:nvSpPr>
            <p:cNvPr id="1035" name="Freeform 7"/>
            <p:cNvSpPr>
              <a:spLocks/>
            </p:cNvSpPr>
            <p:nvPr userDrawn="1"/>
          </p:nvSpPr>
          <p:spPr bwMode="auto">
            <a:xfrm>
              <a:off x="5649" y="3949"/>
              <a:ext cx="524" cy="222"/>
            </a:xfrm>
            <a:custGeom>
              <a:avLst/>
              <a:gdLst>
                <a:gd name="T0" fmla="*/ 153055 w 222"/>
                <a:gd name="T1" fmla="*/ 34001 h 94"/>
                <a:gd name="T2" fmla="*/ 213927 w 222"/>
                <a:gd name="T3" fmla="*/ 34001 h 94"/>
                <a:gd name="T4" fmla="*/ 175531 w 222"/>
                <a:gd name="T5" fmla="*/ 7770 h 94"/>
                <a:gd name="T6" fmla="*/ 32677 w 222"/>
                <a:gd name="T7" fmla="*/ 24106 h 94"/>
                <a:gd name="T8" fmla="*/ 29733 w 222"/>
                <a:gd name="T9" fmla="*/ 79488 h 94"/>
                <a:gd name="T10" fmla="*/ 147350 w 222"/>
                <a:gd name="T11" fmla="*/ 83961 h 94"/>
                <a:gd name="T12" fmla="*/ 201263 w 222"/>
                <a:gd name="T13" fmla="*/ 59881 h 94"/>
                <a:gd name="T14" fmla="*/ 139549 w 222"/>
                <a:gd name="T15" fmla="*/ 59881 h 94"/>
                <a:gd name="T16" fmla="*/ 108952 w 222"/>
                <a:gd name="T17" fmla="*/ 69592 h 94"/>
                <a:gd name="T18" fmla="*/ 75893 w 222"/>
                <a:gd name="T19" fmla="*/ 46355 h 94"/>
                <a:gd name="T20" fmla="*/ 121249 w 222"/>
                <a:gd name="T21" fmla="*/ 24106 h 94"/>
                <a:gd name="T22" fmla="*/ 153055 w 222"/>
                <a:gd name="T23" fmla="*/ 34001 h 9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22" h="94">
                  <a:moveTo>
                    <a:pt x="159" y="35"/>
                  </a:moveTo>
                  <a:cubicBezTo>
                    <a:pt x="222" y="35"/>
                    <a:pt x="222" y="35"/>
                    <a:pt x="222" y="35"/>
                  </a:cubicBezTo>
                  <a:cubicBezTo>
                    <a:pt x="221" y="21"/>
                    <a:pt x="208" y="12"/>
                    <a:pt x="182" y="8"/>
                  </a:cubicBezTo>
                  <a:cubicBezTo>
                    <a:pt x="130" y="0"/>
                    <a:pt x="74" y="3"/>
                    <a:pt x="34" y="25"/>
                  </a:cubicBezTo>
                  <a:cubicBezTo>
                    <a:pt x="2" y="43"/>
                    <a:pt x="0" y="69"/>
                    <a:pt x="31" y="82"/>
                  </a:cubicBezTo>
                  <a:cubicBezTo>
                    <a:pt x="58" y="93"/>
                    <a:pt x="113" y="94"/>
                    <a:pt x="153" y="87"/>
                  </a:cubicBezTo>
                  <a:cubicBezTo>
                    <a:pt x="179" y="83"/>
                    <a:pt x="198" y="74"/>
                    <a:pt x="209" y="62"/>
                  </a:cubicBezTo>
                  <a:cubicBezTo>
                    <a:pt x="145" y="62"/>
                    <a:pt x="145" y="62"/>
                    <a:pt x="145" y="62"/>
                  </a:cubicBezTo>
                  <a:cubicBezTo>
                    <a:pt x="137" y="68"/>
                    <a:pt x="126" y="71"/>
                    <a:pt x="113" y="72"/>
                  </a:cubicBezTo>
                  <a:cubicBezTo>
                    <a:pt x="77" y="72"/>
                    <a:pt x="72" y="61"/>
                    <a:pt x="79" y="48"/>
                  </a:cubicBezTo>
                  <a:cubicBezTo>
                    <a:pt x="86" y="34"/>
                    <a:pt x="102" y="25"/>
                    <a:pt x="126" y="25"/>
                  </a:cubicBezTo>
                  <a:cubicBezTo>
                    <a:pt x="145" y="24"/>
                    <a:pt x="154" y="28"/>
                    <a:pt x="159" y="35"/>
                  </a:cubicBezTo>
                  <a:close/>
                </a:path>
              </a:pathLst>
            </a:custGeom>
            <a:solidFill>
              <a:srgbClr val="0052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3600" dirty="0">
                <a:solidFill>
                  <a:prstClr val="black"/>
                </a:solidFill>
              </a:endParaRPr>
            </a:p>
          </p:txBody>
        </p:sp>
        <p:sp>
          <p:nvSpPr>
            <p:cNvPr id="1036" name="Freeform 8"/>
            <p:cNvSpPr>
              <a:spLocks/>
            </p:cNvSpPr>
            <p:nvPr userDrawn="1"/>
          </p:nvSpPr>
          <p:spPr bwMode="auto">
            <a:xfrm>
              <a:off x="6162" y="3965"/>
              <a:ext cx="403" cy="194"/>
            </a:xfrm>
            <a:custGeom>
              <a:avLst/>
              <a:gdLst>
                <a:gd name="T0" fmla="*/ 248 w 403"/>
                <a:gd name="T1" fmla="*/ 0 h 194"/>
                <a:gd name="T2" fmla="*/ 181 w 403"/>
                <a:gd name="T3" fmla="*/ 146 h 194"/>
                <a:gd name="T4" fmla="*/ 403 w 403"/>
                <a:gd name="T5" fmla="*/ 146 h 194"/>
                <a:gd name="T6" fmla="*/ 385 w 403"/>
                <a:gd name="T7" fmla="*/ 194 h 194"/>
                <a:gd name="T8" fmla="*/ 0 w 403"/>
                <a:gd name="T9" fmla="*/ 194 h 194"/>
                <a:gd name="T10" fmla="*/ 87 w 403"/>
                <a:gd name="T11" fmla="*/ 0 h 194"/>
                <a:gd name="T12" fmla="*/ 248 w 403"/>
                <a:gd name="T13" fmla="*/ 0 h 19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03" h="194">
                  <a:moveTo>
                    <a:pt x="248" y="0"/>
                  </a:moveTo>
                  <a:lnTo>
                    <a:pt x="181" y="146"/>
                  </a:lnTo>
                  <a:lnTo>
                    <a:pt x="403" y="146"/>
                  </a:lnTo>
                  <a:lnTo>
                    <a:pt x="385" y="194"/>
                  </a:lnTo>
                  <a:lnTo>
                    <a:pt x="0" y="194"/>
                  </a:lnTo>
                  <a:lnTo>
                    <a:pt x="87" y="0"/>
                  </a:lnTo>
                  <a:lnTo>
                    <a:pt x="248" y="0"/>
                  </a:lnTo>
                  <a:close/>
                </a:path>
              </a:pathLst>
            </a:custGeom>
            <a:solidFill>
              <a:srgbClr val="0052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3600" dirty="0">
                <a:solidFill>
                  <a:prstClr val="black"/>
                </a:solidFill>
              </a:endParaRPr>
            </a:p>
          </p:txBody>
        </p:sp>
      </p:grpSp>
      <p:sp>
        <p:nvSpPr>
          <p:cNvPr id="4" name="fc" descr=" "/>
          <p:cNvSpPr txBox="1"/>
          <p:nvPr userDrawn="1"/>
        </p:nvSpPr>
        <p:spPr>
          <a:xfrm>
            <a:off x="0" y="6537960"/>
            <a:ext cx="9144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488627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 cap="all" baseline="0">
          <a:solidFill>
            <a:srgbClr val="00529B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529B"/>
          </a:solidFill>
          <a:latin typeface="Novecento Book" pitchFamily="50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529B"/>
          </a:solidFill>
          <a:latin typeface="Novecento Book" pitchFamily="50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529B"/>
          </a:solidFill>
          <a:latin typeface="Novecento Book" pitchFamily="50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529B"/>
          </a:solidFill>
          <a:latin typeface="Novecento Book" pitchFamily="50" charset="0"/>
        </a:defRPr>
      </a:lvl5pPr>
      <a:lvl6pPr marL="456980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6pPr>
      <a:lvl7pPr marL="913960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7pPr>
      <a:lvl8pPr marL="1370940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8pPr>
      <a:lvl9pPr marL="1827921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9pPr>
    </p:titleStyle>
    <p:bodyStyle>
      <a:lvl1pPr marL="238011" indent="-238011" algn="l" rtl="0" eaLnBrk="0" fontAlgn="base" hangingPunct="0">
        <a:spcBef>
          <a:spcPct val="100000"/>
        </a:spcBef>
        <a:spcAft>
          <a:spcPct val="0"/>
        </a:spcAft>
        <a:buClr>
          <a:schemeClr val="tx1"/>
        </a:buClr>
        <a:buFont typeface="Wingdings 2" pitchFamily="18" charset="2"/>
        <a:buChar char="¡"/>
        <a:defRPr sz="1600">
          <a:solidFill>
            <a:schemeClr val="tx1"/>
          </a:solidFill>
          <a:latin typeface="+mn-lt"/>
          <a:ea typeface="+mn-ea"/>
          <a:cs typeface="+mn-cs"/>
        </a:defRPr>
      </a:lvl1pPr>
      <a:lvl2pPr marL="456980" indent="-217384" algn="l" rtl="0" eaLnBrk="0" fontAlgn="base" hangingPunct="0">
        <a:spcBef>
          <a:spcPct val="5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2pPr>
      <a:lvl3pPr marL="675951" indent="-209450" algn="l" rtl="0" eaLnBrk="0" fontAlgn="base" hangingPunct="0">
        <a:spcBef>
          <a:spcPct val="5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3pPr>
      <a:lvl4pPr marL="904441" indent="-218971" algn="l" rtl="0" eaLnBrk="0" fontAlgn="base" hangingPunct="0">
        <a:spcBef>
          <a:spcPct val="5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4pPr>
      <a:lvl5pPr marL="1132931" indent="-218971" algn="l" rtl="0" eaLnBrk="0" fontAlgn="base" hangingPunct="0">
        <a:spcBef>
          <a:spcPct val="5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5pPr>
      <a:lvl6pPr marL="1589911" indent="-218971" algn="l" rtl="0" fontAlgn="base">
        <a:spcBef>
          <a:spcPct val="5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6pPr>
      <a:lvl7pPr marL="2046894" indent="-218971" algn="l" rtl="0" fontAlgn="base">
        <a:spcBef>
          <a:spcPct val="5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7pPr>
      <a:lvl8pPr marL="2503874" indent="-218971" algn="l" rtl="0" fontAlgn="base">
        <a:spcBef>
          <a:spcPct val="5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8pPr>
      <a:lvl9pPr marL="2960855" indent="-218971" algn="l" rtl="0" fontAlgn="base">
        <a:spcBef>
          <a:spcPct val="5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396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980" algn="l" defTabSz="91396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960" algn="l" defTabSz="91396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940" algn="l" defTabSz="91396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7921" algn="l" defTabSz="91396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4901" algn="l" defTabSz="91396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1884" algn="l" defTabSz="91396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8864" algn="l" defTabSz="91396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5844" algn="l" defTabSz="91396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55"/>
          <p:cNvSpPr txBox="1">
            <a:spLocks noChangeArrowheads="1"/>
          </p:cNvSpPr>
          <p:nvPr/>
        </p:nvSpPr>
        <p:spPr bwMode="auto">
          <a:xfrm>
            <a:off x="0" y="78452"/>
            <a:ext cx="81661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5700" tIns="45700" rIns="45700" bIns="45700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2400" b="1" cap="all" baseline="0">
                <a:solidFill>
                  <a:srgbClr val="00529B"/>
                </a:solidFill>
                <a:latin typeface="+mj-lt"/>
                <a:ea typeface="+mj-ea"/>
                <a:cs typeface="+mj-cs"/>
              </a:defRPr>
            </a:lvl1pPr>
            <a:lvl2pPr eaLnBrk="0" hangingPunct="0">
              <a:defRPr sz="2400" b="1">
                <a:solidFill>
                  <a:srgbClr val="00529B"/>
                </a:solidFill>
                <a:latin typeface="Novecento Book" pitchFamily="50" charset="0"/>
              </a:defRPr>
            </a:lvl2pPr>
            <a:lvl3pPr eaLnBrk="0" hangingPunct="0">
              <a:defRPr sz="2400" b="1">
                <a:solidFill>
                  <a:srgbClr val="00529B"/>
                </a:solidFill>
                <a:latin typeface="Novecento Book" pitchFamily="50" charset="0"/>
              </a:defRPr>
            </a:lvl3pPr>
            <a:lvl4pPr eaLnBrk="0" hangingPunct="0">
              <a:defRPr sz="2400" b="1">
                <a:solidFill>
                  <a:srgbClr val="00529B"/>
                </a:solidFill>
                <a:latin typeface="Novecento Book" pitchFamily="50" charset="0"/>
              </a:defRPr>
            </a:lvl4pPr>
            <a:lvl5pPr eaLnBrk="0" hangingPunct="0">
              <a:defRPr sz="2400" b="1">
                <a:solidFill>
                  <a:srgbClr val="00529B"/>
                </a:solidFill>
                <a:latin typeface="Novecento Book" pitchFamily="50" charset="0"/>
              </a:defRPr>
            </a:lvl5pPr>
            <a:lvl6pPr marL="45698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</a:defRPr>
            </a:lvl6pPr>
            <a:lvl7pPr marL="91396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</a:defRPr>
            </a:lvl7pPr>
            <a:lvl8pPr marL="137094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</a:defRPr>
            </a:lvl8pPr>
            <a:lvl9pPr marL="1827921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</a:defRPr>
            </a:lvl9pPr>
          </a:lstStyle>
          <a:p>
            <a:r>
              <a:rPr lang="en-US" dirty="0"/>
              <a:t>MONICA GARCIA GARCIA</a:t>
            </a:r>
            <a:endParaRPr lang="en-IN" dirty="0"/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188818" y="466976"/>
            <a:ext cx="8904318" cy="5903618"/>
            <a:chOff x="115579" y="1341015"/>
            <a:chExt cx="8903919" cy="5467904"/>
          </a:xfrm>
        </p:grpSpPr>
        <p:sp>
          <p:nvSpPr>
            <p:cNvPr id="4105" name="Rectangle 31"/>
            <p:cNvSpPr>
              <a:spLocks noChangeArrowheads="1"/>
            </p:cNvSpPr>
            <p:nvPr/>
          </p:nvSpPr>
          <p:spPr bwMode="auto">
            <a:xfrm>
              <a:off x="1979613" y="2636415"/>
              <a:ext cx="2736850" cy="35274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10800" rIns="0" bIns="46038"/>
            <a:lstStyle/>
            <a:p>
              <a:pPr marL="342900" indent="-342900" fontAlgn="base">
                <a:spcBef>
                  <a:spcPct val="0"/>
                </a:spcBef>
                <a:spcAft>
                  <a:spcPct val="0"/>
                </a:spcAft>
                <a:buFontTx/>
                <a:buChar char="•"/>
              </a:pPr>
              <a:endParaRPr lang="en-US" sz="1000" i="1">
                <a:solidFill>
                  <a:srgbClr val="000000"/>
                </a:solidFill>
              </a:endParaRPr>
            </a:p>
          </p:txBody>
        </p:sp>
        <p:sp>
          <p:nvSpPr>
            <p:cNvPr id="4106" name="Rectangle 32"/>
            <p:cNvSpPr>
              <a:spLocks noChangeArrowheads="1"/>
            </p:cNvSpPr>
            <p:nvPr/>
          </p:nvSpPr>
          <p:spPr bwMode="auto">
            <a:xfrm>
              <a:off x="1835150" y="1341015"/>
              <a:ext cx="3313113" cy="5040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10800" rIns="0" bIns="46038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 b="1">
                <a:solidFill>
                  <a:srgbClr val="000000"/>
                </a:solidFill>
              </a:endParaRPr>
            </a:p>
          </p:txBody>
        </p:sp>
        <p:sp>
          <p:nvSpPr>
            <p:cNvPr id="4107" name="Rectangle 37"/>
            <p:cNvSpPr>
              <a:spLocks noChangeArrowheads="1"/>
            </p:cNvSpPr>
            <p:nvPr/>
          </p:nvSpPr>
          <p:spPr bwMode="auto">
            <a:xfrm>
              <a:off x="2322652" y="1976200"/>
              <a:ext cx="2736850" cy="35274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10800" rIns="0" bIns="46038"/>
            <a:lstStyle/>
            <a:p>
              <a:pPr marL="177800" indent="-177800" eaLnBrk="0" fontAlgn="base" hangingPunct="0">
                <a:lnSpc>
                  <a:spcPct val="11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EEECE1"/>
                </a:buClr>
                <a:buFontTx/>
                <a:buChar char="•"/>
              </a:pPr>
              <a:endParaRPr lang="en-US" sz="1000">
                <a:solidFill>
                  <a:srgbClr val="000000"/>
                </a:solidFill>
              </a:endParaRPr>
            </a:p>
          </p:txBody>
        </p:sp>
        <p:sp>
          <p:nvSpPr>
            <p:cNvPr id="4108" name="Rectangle 39"/>
            <p:cNvSpPr>
              <a:spLocks noChangeArrowheads="1"/>
            </p:cNvSpPr>
            <p:nvPr/>
          </p:nvSpPr>
          <p:spPr bwMode="auto">
            <a:xfrm>
              <a:off x="5076825" y="1341015"/>
              <a:ext cx="3941763" cy="5040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10800" rIns="0" bIns="46038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>
                <a:solidFill>
                  <a:srgbClr val="000000"/>
                </a:solidFill>
              </a:endParaRPr>
            </a:p>
          </p:txBody>
        </p:sp>
        <p:sp>
          <p:nvSpPr>
            <p:cNvPr id="42" name="AutoShape 7"/>
            <p:cNvSpPr>
              <a:spLocks noChangeArrowheads="1"/>
            </p:cNvSpPr>
            <p:nvPr/>
          </p:nvSpPr>
          <p:spPr bwMode="auto">
            <a:xfrm>
              <a:off x="2322652" y="1630125"/>
              <a:ext cx="2520156" cy="346075"/>
            </a:xfrm>
            <a:prstGeom prst="roundRect">
              <a:avLst>
                <a:gd name="adj" fmla="val 16667"/>
              </a:avLst>
            </a:prstGeom>
            <a:solidFill>
              <a:srgbClr val="002060"/>
            </a:solidFill>
            <a:ln w="12700">
              <a:noFill/>
              <a:round/>
              <a:headEnd type="none" w="sm" len="sm"/>
              <a:tailEnd type="none" w="sm" len="sm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lIns="82550" tIns="41275" rIns="82550" bIns="41275" anchor="ctr" anchorCtr="1"/>
            <a:lstStyle/>
            <a:p>
              <a:pPr defTabSz="739775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GB" sz="1200" b="1" dirty="0">
                  <a:solidFill>
                    <a:prstClr val="white"/>
                  </a:solidFill>
                </a:rPr>
                <a:t>Expertise </a:t>
              </a:r>
            </a:p>
          </p:txBody>
        </p:sp>
        <p:sp>
          <p:nvSpPr>
            <p:cNvPr id="43" name="AutoShape 8"/>
            <p:cNvSpPr>
              <a:spLocks noChangeArrowheads="1"/>
            </p:cNvSpPr>
            <p:nvPr/>
          </p:nvSpPr>
          <p:spPr bwMode="auto">
            <a:xfrm>
              <a:off x="4952842" y="1630125"/>
              <a:ext cx="3998913" cy="346075"/>
            </a:xfrm>
            <a:prstGeom prst="roundRect">
              <a:avLst>
                <a:gd name="adj" fmla="val 16667"/>
              </a:avLst>
            </a:prstGeom>
            <a:solidFill>
              <a:srgbClr val="002060"/>
            </a:solidFill>
            <a:ln w="12700">
              <a:noFill/>
              <a:round/>
              <a:headEnd type="none" w="sm" len="sm"/>
              <a:tailEnd type="none" w="sm" len="sm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lIns="82550" tIns="41275" rIns="82550" bIns="41275" anchor="ctr" anchorCtr="1"/>
            <a:lstStyle/>
            <a:p>
              <a:pPr defTabSz="739775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GB" sz="1200" b="1" dirty="0">
                  <a:solidFill>
                    <a:prstClr val="white"/>
                  </a:solidFill>
                </a:rPr>
                <a:t>Experience and Capability</a:t>
              </a:r>
            </a:p>
          </p:txBody>
        </p:sp>
        <p:sp>
          <p:nvSpPr>
            <p:cNvPr id="4115" name="Text Box 12"/>
            <p:cNvSpPr txBox="1">
              <a:spLocks noChangeArrowheads="1"/>
            </p:cNvSpPr>
            <p:nvPr/>
          </p:nvSpPr>
          <p:spPr bwMode="auto">
            <a:xfrm>
              <a:off x="131871" y="4675842"/>
              <a:ext cx="2091417" cy="2423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180975" indent="-180975" fontAlgn="base">
                <a:spcBef>
                  <a:spcPts val="200"/>
                </a:spcBef>
                <a:spcAft>
                  <a:spcPts val="200"/>
                </a:spcAft>
                <a:buClr>
                  <a:srgbClr val="191966"/>
                </a:buClr>
              </a:pPr>
              <a:endParaRPr lang="en-US" sz="1100" i="1" dirty="0">
                <a:solidFill>
                  <a:srgbClr val="002060"/>
                </a:solidFill>
              </a:endParaRPr>
            </a:p>
          </p:txBody>
        </p:sp>
        <p:sp>
          <p:nvSpPr>
            <p:cNvPr id="49" name="Rectangle 15"/>
            <p:cNvSpPr>
              <a:spLocks noChangeArrowheads="1"/>
            </p:cNvSpPr>
            <p:nvPr/>
          </p:nvSpPr>
          <p:spPr bwMode="auto">
            <a:xfrm>
              <a:off x="5093787" y="2032071"/>
              <a:ext cx="3925711" cy="47768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10800" rIns="0" bIns="46038"/>
            <a:lstStyle/>
            <a:p>
              <a:pPr eaLnBrk="0" hangingPunct="0">
                <a:spcBef>
                  <a:spcPts val="300"/>
                </a:spcBef>
                <a:spcAft>
                  <a:spcPts val="300"/>
                </a:spcAft>
                <a:defRPr/>
              </a:pPr>
              <a:endParaRPr lang="en-US" sz="1000" dirty="0">
                <a:solidFill>
                  <a:srgbClr val="0070C0"/>
                </a:solidFill>
                <a:cs typeface="Arial" panose="020B0604020202020204" pitchFamily="34" charset="0"/>
              </a:endParaRPr>
            </a:p>
            <a:p>
              <a:pPr eaLnBrk="0" hangingPunct="0">
                <a:spcBef>
                  <a:spcPts val="300"/>
                </a:spcBef>
                <a:spcAft>
                  <a:spcPts val="300"/>
                </a:spcAft>
                <a:defRPr/>
              </a:pPr>
              <a:endParaRPr lang="en-US" sz="1000" dirty="0">
                <a:solidFill>
                  <a:srgbClr val="0070C0"/>
                </a:solidFill>
                <a:cs typeface="Arial" panose="020B0604020202020204" pitchFamily="34" charset="0"/>
              </a:endParaRPr>
            </a:p>
            <a:p>
              <a:pPr eaLnBrk="0" hangingPunct="0">
                <a:spcBef>
                  <a:spcPts val="300"/>
                </a:spcBef>
                <a:spcAft>
                  <a:spcPts val="300"/>
                </a:spcAft>
                <a:defRPr/>
              </a:pPr>
              <a:endParaRPr lang="en-US" sz="1000" dirty="0">
                <a:solidFill>
                  <a:srgbClr val="0070C0"/>
                </a:solidFill>
                <a:cs typeface="Arial" panose="020B0604020202020204" pitchFamily="34" charset="0"/>
              </a:endParaRPr>
            </a:p>
            <a:p>
              <a:pPr eaLnBrk="0" hangingPunct="0">
                <a:spcBef>
                  <a:spcPts val="300"/>
                </a:spcBef>
                <a:spcAft>
                  <a:spcPts val="300"/>
                </a:spcAft>
                <a:defRPr/>
              </a:pPr>
              <a:endParaRPr lang="en-US" sz="1000" dirty="0">
                <a:solidFill>
                  <a:srgbClr val="0070C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4117" name="Rectangle 50"/>
            <p:cNvSpPr>
              <a:spLocks noChangeArrowheads="1"/>
            </p:cNvSpPr>
            <p:nvPr/>
          </p:nvSpPr>
          <p:spPr bwMode="auto">
            <a:xfrm>
              <a:off x="2303067" y="2040762"/>
              <a:ext cx="2770187" cy="26510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171450" indent="-171450">
                <a:buFont typeface="Wingdings" panose="05000000000000000000" pitchFamily="2" charset="2"/>
                <a:buChar char="ü"/>
              </a:pPr>
              <a:r>
                <a:rPr lang="en-US" sz="1000" dirty="0">
                  <a:solidFill>
                    <a:srgbClr val="0070C0"/>
                  </a:solidFill>
                </a:rPr>
                <a:t>Java basis.</a:t>
              </a:r>
            </a:p>
            <a:p>
              <a:endParaRPr lang="en-US" sz="1000" dirty="0">
                <a:solidFill>
                  <a:srgbClr val="0070C0"/>
                </a:solidFill>
              </a:endParaRPr>
            </a:p>
            <a:p>
              <a:pPr marL="171450" indent="-171450">
                <a:buFont typeface="Wingdings" panose="05000000000000000000" pitchFamily="2" charset="2"/>
                <a:buChar char="ü"/>
              </a:pPr>
              <a:r>
                <a:rPr lang="en-US" sz="1000" dirty="0">
                  <a:solidFill>
                    <a:srgbClr val="0070C0"/>
                  </a:solidFill>
                </a:rPr>
                <a:t>Experience whit OOP in java.</a:t>
              </a:r>
            </a:p>
            <a:p>
              <a:pPr marL="171450" indent="-171450">
                <a:buFont typeface="Wingdings" panose="05000000000000000000" pitchFamily="2" charset="2"/>
                <a:buChar char="ü"/>
              </a:pPr>
              <a:endParaRPr lang="en-US" sz="1000" dirty="0">
                <a:solidFill>
                  <a:srgbClr val="0070C0"/>
                </a:solidFill>
              </a:endParaRPr>
            </a:p>
            <a:p>
              <a:pPr marL="171450" indent="-171450">
                <a:buFont typeface="Wingdings" panose="05000000000000000000" pitchFamily="2" charset="2"/>
                <a:buChar char="ü"/>
              </a:pPr>
              <a:r>
                <a:rPr lang="en-US" sz="1000" dirty="0">
                  <a:solidFill>
                    <a:srgbClr val="0070C0"/>
                  </a:solidFill>
                </a:rPr>
                <a:t> Design of web applications in MVC.</a:t>
              </a:r>
            </a:p>
            <a:p>
              <a:pPr marL="171450" indent="-171450">
                <a:buFont typeface="Wingdings" panose="05000000000000000000" pitchFamily="2" charset="2"/>
                <a:buChar char="ü"/>
              </a:pPr>
              <a:endParaRPr lang="en-US" sz="1000" dirty="0">
                <a:solidFill>
                  <a:srgbClr val="0070C0"/>
                </a:solidFill>
              </a:endParaRPr>
            </a:p>
            <a:p>
              <a:pPr marL="171450" indent="-171450">
                <a:buFont typeface="Wingdings" panose="05000000000000000000" pitchFamily="2" charset="2"/>
                <a:buChar char="ü"/>
              </a:pPr>
              <a:r>
                <a:rPr lang="en-US" sz="1000" dirty="0">
                  <a:solidFill>
                    <a:srgbClr val="0070C0"/>
                  </a:solidFill>
                </a:rPr>
                <a:t> Experience in MySQL: Development of CRUD to a database.</a:t>
              </a:r>
            </a:p>
            <a:p>
              <a:pPr marL="171450" indent="-171450">
                <a:buFont typeface="Wingdings" panose="05000000000000000000" pitchFamily="2" charset="2"/>
                <a:buChar char="ü"/>
              </a:pPr>
              <a:endParaRPr lang="en-US" sz="1000" dirty="0">
                <a:solidFill>
                  <a:srgbClr val="0070C0"/>
                </a:solidFill>
              </a:endParaRPr>
            </a:p>
            <a:p>
              <a:pPr marL="171450" indent="-171450">
                <a:buFont typeface="Wingdings" panose="05000000000000000000" pitchFamily="2" charset="2"/>
                <a:buChar char="ü"/>
              </a:pPr>
              <a:r>
                <a:rPr lang="en-US" sz="1000" dirty="0">
                  <a:solidFill>
                    <a:srgbClr val="0070C0"/>
                  </a:solidFill>
                </a:rPr>
                <a:t> JavaScript Basis.</a:t>
              </a:r>
            </a:p>
            <a:p>
              <a:pPr marL="171450" indent="-171450">
                <a:buFont typeface="Wingdings" panose="05000000000000000000" pitchFamily="2" charset="2"/>
                <a:buChar char="ü"/>
              </a:pPr>
              <a:endParaRPr lang="en-US" sz="1000" dirty="0">
                <a:solidFill>
                  <a:srgbClr val="0070C0"/>
                </a:solidFill>
              </a:endParaRPr>
            </a:p>
            <a:p>
              <a:endParaRPr lang="en-US" sz="1000" dirty="0">
                <a:solidFill>
                  <a:srgbClr val="0070C0"/>
                </a:solidFill>
              </a:endParaRPr>
            </a:p>
            <a:p>
              <a:endParaRPr lang="en-US" sz="1000" dirty="0">
                <a:solidFill>
                  <a:srgbClr val="0070C0"/>
                </a:solidFill>
              </a:endParaRPr>
            </a:p>
            <a:p>
              <a:endParaRPr lang="en-US" sz="1000" dirty="0">
                <a:solidFill>
                  <a:srgbClr val="0070C0"/>
                </a:solidFill>
              </a:endParaRPr>
            </a:p>
            <a:p>
              <a:endParaRPr lang="en-US" sz="1000" dirty="0">
                <a:solidFill>
                  <a:srgbClr val="0070C0"/>
                </a:solidFill>
              </a:endParaRPr>
            </a:p>
            <a:p>
              <a:pPr marL="171450" indent="-171450">
                <a:buFont typeface="Wingdings" panose="05000000000000000000" pitchFamily="2" charset="2"/>
                <a:buChar char="ü"/>
              </a:pPr>
              <a:endParaRPr lang="en-US" sz="1000" dirty="0">
                <a:solidFill>
                  <a:srgbClr val="0070C0"/>
                </a:solidFill>
              </a:endParaRPr>
            </a:p>
            <a:p>
              <a:pPr marL="171450" indent="-171450">
                <a:buFont typeface="Wingdings" panose="05000000000000000000" pitchFamily="2" charset="2"/>
                <a:buChar char="ü"/>
              </a:pPr>
              <a:endParaRPr lang="en-US" sz="1000" dirty="0">
                <a:solidFill>
                  <a:srgbClr val="0070C0"/>
                </a:solidFill>
              </a:endParaRPr>
            </a:p>
            <a:p>
              <a:endParaRPr lang="en-US" sz="1000" dirty="0">
                <a:solidFill>
                  <a:srgbClr val="0070C0"/>
                </a:solidFill>
              </a:endParaRPr>
            </a:p>
          </p:txBody>
        </p:sp>
        <p:sp>
          <p:nvSpPr>
            <p:cNvPr id="53" name="AutoShape 7"/>
            <p:cNvSpPr>
              <a:spLocks noChangeArrowheads="1"/>
            </p:cNvSpPr>
            <p:nvPr/>
          </p:nvSpPr>
          <p:spPr bwMode="auto">
            <a:xfrm>
              <a:off x="115579" y="3838733"/>
              <a:ext cx="2124000" cy="345600"/>
            </a:xfrm>
            <a:prstGeom prst="roundRect">
              <a:avLst>
                <a:gd name="adj" fmla="val 16667"/>
              </a:avLst>
            </a:prstGeom>
            <a:solidFill>
              <a:srgbClr val="002060"/>
            </a:solidFill>
            <a:ln w="12700">
              <a:noFill/>
              <a:round/>
              <a:headEnd type="none" w="sm" len="sm"/>
              <a:tailEnd type="none" w="sm" len="sm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lIns="82550" tIns="41275" rIns="82550" bIns="41275" anchor="ctr" anchorCtr="1"/>
            <a:lstStyle/>
            <a:p>
              <a:pPr defTabSz="739775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GB" sz="1200" b="1" dirty="0">
                  <a:solidFill>
                    <a:prstClr val="white"/>
                  </a:solidFill>
                </a:rPr>
                <a:t>USAA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B7B3A005-EFDA-4110-BFB1-F499883C1DF3}"/>
              </a:ext>
            </a:extLst>
          </p:cNvPr>
          <p:cNvSpPr txBox="1"/>
          <p:nvPr/>
        </p:nvSpPr>
        <p:spPr>
          <a:xfrm>
            <a:off x="5113377" y="1286240"/>
            <a:ext cx="37258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lang="en-US" sz="1000" b="1" dirty="0">
              <a:solidFill>
                <a:srgbClr val="0070C0"/>
              </a:solidFill>
            </a:endParaRPr>
          </a:p>
          <a:p>
            <a:pPr lvl="1"/>
            <a:endParaRPr lang="en-US" sz="1000" b="1" dirty="0">
              <a:solidFill>
                <a:srgbClr val="0070C0"/>
              </a:solidFill>
            </a:endParaRPr>
          </a:p>
          <a:p>
            <a:pPr lvl="1"/>
            <a:r>
              <a:rPr lang="en-US" sz="1000" b="1" dirty="0">
                <a:solidFill>
                  <a:srgbClr val="0070C0"/>
                </a:solidFill>
              </a:rPr>
              <a:t>          Technical Skills:</a:t>
            </a:r>
            <a:r>
              <a:rPr lang="en-US" sz="1000" dirty="0">
                <a:solidFill>
                  <a:srgbClr val="0070C0"/>
                </a:solidFill>
              </a:rPr>
              <a:t> 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000" dirty="0">
                <a:solidFill>
                  <a:srgbClr val="0070C0"/>
                </a:solidFill>
              </a:rPr>
              <a:t>  Java  / JavaScript  / MySQL / Web Services.</a:t>
            </a:r>
            <a:endParaRPr lang="en-US" sz="1000" dirty="0">
              <a:solidFill>
                <a:srgbClr val="0070C0"/>
              </a:solidFill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4E33AAC-961B-44AD-90FB-6F15283E3A1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538" y="1136858"/>
            <a:ext cx="2023937" cy="179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894861"/>
      </p:ext>
    </p:extLst>
  </p:cSld>
  <p:clrMapOvr>
    <a:masterClrMapping/>
  </p:clrMapOvr>
</p:sld>
</file>

<file path=ppt/theme/theme1.xml><?xml version="1.0" encoding="utf-8"?>
<a:theme xmlns:a="http://schemas.openxmlformats.org/drawingml/2006/main" name="1_HCL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HCL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175" cap="flat" cmpd="sng" algn="ctr">
          <a:solidFill>
            <a:srgbClr val="850909"/>
          </a:solidFill>
          <a:prstDash val="solid"/>
          <a:miter lim="800000"/>
          <a:headEnd type="none" w="sm" len="sm"/>
          <a:tailEnd type="triangl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175" cap="flat" cmpd="sng" algn="ctr">
          <a:solidFill>
            <a:srgbClr val="850909"/>
          </a:solidFill>
          <a:prstDash val="solid"/>
          <a:miter lim="800000"/>
          <a:headEnd type="none" w="sm" len="sm"/>
          <a:tailEnd type="triangl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HCL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CL 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CL 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CL 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CL 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CL 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CL 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CL 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CL 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CL 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CL 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CL 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1051</TotalTime>
  <Words>56</Words>
  <Application>Microsoft Office PowerPoint</Application>
  <PresentationFormat>On-screen Show (4:3)</PresentationFormat>
  <Paragraphs>26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</vt:lpstr>
      <vt:lpstr>Calibri</vt:lpstr>
      <vt:lpstr>Microsoft Sans Serif</vt:lpstr>
      <vt:lpstr>Novecento Book</vt:lpstr>
      <vt:lpstr>Verdana</vt:lpstr>
      <vt:lpstr>Wingdings</vt:lpstr>
      <vt:lpstr>Wingdings 2</vt:lpstr>
      <vt:lpstr>1_HCL Template</vt:lpstr>
      <vt:lpstr>PowerPoint Presentation</vt:lpstr>
    </vt:vector>
  </TitlesOfParts>
  <Company>USAA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Mohamed Imran Ameen</dc:creator>
  <cp:keywords>For Internal Use Only, Select Classification Level, Public</cp:keywords>
  <cp:lastModifiedBy>Monica Garcia Garcia</cp:lastModifiedBy>
  <cp:revision>142</cp:revision>
  <dcterms:created xsi:type="dcterms:W3CDTF">2016-07-21T16:56:43Z</dcterms:created>
  <dcterms:modified xsi:type="dcterms:W3CDTF">2019-02-12T21:39:13Z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d68c1a82-c4e4-4de6-96eb-4e4640077e0f</vt:lpwstr>
  </property>
  <property fmtid="{D5CDD505-2E9C-101B-9397-08002B2CF9AE}" pid="3" name="Classification">
    <vt:lpwstr>Public</vt:lpwstr>
  </property>
</Properties>
</file>