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4"/>
    <p:sldMasterId id="2147483733" r:id="rId5"/>
  </p:sldMasterIdLst>
  <p:notesMasterIdLst>
    <p:notesMasterId r:id="rId65"/>
  </p:notesMasterIdLst>
  <p:handoutMasterIdLst>
    <p:handoutMasterId r:id="rId66"/>
  </p:handoutMasterIdLst>
  <p:sldIdLst>
    <p:sldId id="541" r:id="rId6"/>
    <p:sldId id="661" r:id="rId7"/>
    <p:sldId id="660" r:id="rId8"/>
    <p:sldId id="781" r:id="rId9"/>
    <p:sldId id="795" r:id="rId10"/>
    <p:sldId id="774" r:id="rId11"/>
    <p:sldId id="780" r:id="rId12"/>
    <p:sldId id="775" r:id="rId13"/>
    <p:sldId id="794" r:id="rId14"/>
    <p:sldId id="776" r:id="rId15"/>
    <p:sldId id="778" r:id="rId16"/>
    <p:sldId id="779" r:id="rId17"/>
    <p:sldId id="777" r:id="rId18"/>
    <p:sldId id="796" r:id="rId19"/>
    <p:sldId id="771" r:id="rId20"/>
    <p:sldId id="772" r:id="rId21"/>
    <p:sldId id="665" r:id="rId22"/>
    <p:sldId id="763" r:id="rId23"/>
    <p:sldId id="764" r:id="rId24"/>
    <p:sldId id="782" r:id="rId25"/>
    <p:sldId id="783" r:id="rId26"/>
    <p:sldId id="799" r:id="rId27"/>
    <p:sldId id="765" r:id="rId28"/>
    <p:sldId id="766" r:id="rId29"/>
    <p:sldId id="767" r:id="rId30"/>
    <p:sldId id="768" r:id="rId31"/>
    <p:sldId id="734" r:id="rId32"/>
    <p:sldId id="735" r:id="rId33"/>
    <p:sldId id="736" r:id="rId34"/>
    <p:sldId id="737" r:id="rId35"/>
    <p:sldId id="738" r:id="rId36"/>
    <p:sldId id="739" r:id="rId37"/>
    <p:sldId id="740" r:id="rId38"/>
    <p:sldId id="798" r:id="rId39"/>
    <p:sldId id="797" r:id="rId40"/>
    <p:sldId id="741" r:id="rId41"/>
    <p:sldId id="742" r:id="rId42"/>
    <p:sldId id="746" r:id="rId43"/>
    <p:sldId id="747" r:id="rId44"/>
    <p:sldId id="748" r:id="rId45"/>
    <p:sldId id="749" r:id="rId46"/>
    <p:sldId id="750" r:id="rId47"/>
    <p:sldId id="751" r:id="rId48"/>
    <p:sldId id="752" r:id="rId49"/>
    <p:sldId id="666" r:id="rId50"/>
    <p:sldId id="770" r:id="rId51"/>
    <p:sldId id="784" r:id="rId52"/>
    <p:sldId id="785" r:id="rId53"/>
    <p:sldId id="756" r:id="rId54"/>
    <p:sldId id="757" r:id="rId55"/>
    <p:sldId id="758" r:id="rId56"/>
    <p:sldId id="800" r:id="rId57"/>
    <p:sldId id="786" r:id="rId58"/>
    <p:sldId id="787" r:id="rId59"/>
    <p:sldId id="788" r:id="rId60"/>
    <p:sldId id="790" r:id="rId61"/>
    <p:sldId id="791" r:id="rId62"/>
    <p:sldId id="792" r:id="rId63"/>
    <p:sldId id="654" r:id="rId64"/>
  </p:sldIdLst>
  <p:sldSz cx="9144000" cy="6859588"/>
  <p:notesSz cx="7099300" cy="102346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5C7"/>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56" autoAdjust="0"/>
    <p:restoredTop sz="92191" autoAdjust="0"/>
  </p:normalViewPr>
  <p:slideViewPr>
    <p:cSldViewPr>
      <p:cViewPr varScale="1">
        <p:scale>
          <a:sx n="74" d="100"/>
          <a:sy n="74" d="100"/>
        </p:scale>
        <p:origin x="1350" y="54"/>
      </p:cViewPr>
      <p:guideLst>
        <p:guide orient="horz" pos="2161"/>
        <p:guide pos="2880"/>
      </p:guideLst>
    </p:cSldViewPr>
  </p:slideViewPr>
  <p:notesTextViewPr>
    <p:cViewPr>
      <p:scale>
        <a:sx n="1" d="1"/>
        <a:sy n="1" d="1"/>
      </p:scale>
      <p:origin x="0" y="0"/>
    </p:cViewPr>
  </p:notesTextViewPr>
  <p:notesViewPr>
    <p:cSldViewPr>
      <p:cViewPr>
        <p:scale>
          <a:sx n="100" d="100"/>
          <a:sy n="100" d="100"/>
        </p:scale>
        <p:origin x="1812" y="-153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cstate="print"/>
          <a:srcRect b="15852"/>
          <a:stretch>
            <a:fillRect/>
          </a:stretch>
        </p:blipFill>
        <p:spPr bwMode="auto">
          <a:xfrm>
            <a:off x="3218308" y="160452"/>
            <a:ext cx="978028" cy="562904"/>
          </a:xfrm>
          <a:prstGeom prst="rect">
            <a:avLst/>
          </a:prstGeom>
          <a:noFill/>
          <a:ln w="9525">
            <a:noFill/>
            <a:round/>
            <a:headEnd/>
            <a:tailEnd/>
          </a:ln>
        </p:spPr>
      </p:pic>
      <p:sp>
        <p:nvSpPr>
          <p:cNvPr id="7" name="3 Marcador de pie de página"/>
          <p:cNvSpPr txBox="1">
            <a:spLocks/>
          </p:cNvSpPr>
          <p:nvPr/>
        </p:nvSpPr>
        <p:spPr>
          <a:xfrm>
            <a:off x="0" y="9809298"/>
            <a:ext cx="7076317" cy="408046"/>
          </a:xfrm>
          <a:prstGeom prst="rect">
            <a:avLst/>
          </a:prstGeom>
        </p:spPr>
        <p:txBody>
          <a:bodyPr vert="horz" lIns="99048" tIns="49524" rIns="99048" bIns="49524" rtlCol="0" anchor="b"/>
          <a:lstStyle>
            <a:defPPr>
              <a:defRPr lang="es-E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1100" dirty="0">
                <a:latin typeface="Rotis Sans Serif Std" pitchFamily="50" charset="0"/>
              </a:rPr>
              <a:t>JJD153- Programación con </a:t>
            </a:r>
            <a:r>
              <a:rPr lang="es-ES" sz="1100" dirty="0" err="1">
                <a:latin typeface="Rotis Sans Serif Std" pitchFamily="50" charset="0"/>
              </a:rPr>
              <a:t>Javascript</a:t>
            </a:r>
            <a:r>
              <a:rPr lang="es-ES" sz="1100" dirty="0">
                <a:latin typeface="Rotis Sans Serif Std" pitchFamily="50" charset="0"/>
              </a:rPr>
              <a:t>   - © 2015, Netmind SL, Barcelona  - </a:t>
            </a:r>
            <a:r>
              <a:rPr lang="es-ES" sz="1100" dirty="0" err="1">
                <a:latin typeface="Rotis Sans Serif Std" pitchFamily="50" charset="0"/>
              </a:rPr>
              <a:t>ed</a:t>
            </a:r>
            <a:r>
              <a:rPr lang="es-ES" sz="1100" dirty="0">
                <a:latin typeface="Rotis Sans Serif Std" pitchFamily="50" charset="0"/>
              </a:rPr>
              <a:t> 3.0  20/11/2015 – pág.  </a:t>
            </a:r>
            <a:fld id="{08DA839F-C71E-437E-89CF-C0EC8FCF0C2D}" type="slidenum">
              <a:rPr lang="es-ES" sz="1100" smtClean="0">
                <a:latin typeface="Rotis Sans Serif Std" pitchFamily="50" charset="0"/>
              </a:rPr>
              <a:t>‹Nº›</a:t>
            </a:fld>
            <a:endParaRPr lang="es-ES" sz="1100" dirty="0">
              <a:latin typeface="Rotis Sans Serif Std" pitchFamily="50" charset="0"/>
            </a:endParaRPr>
          </a:p>
        </p:txBody>
      </p:sp>
    </p:spTree>
    <p:extLst>
      <p:ext uri="{BB962C8B-B14F-4D97-AF65-F5344CB8AC3E}">
        <p14:creationId xmlns:p14="http://schemas.microsoft.com/office/powerpoint/2010/main" val="3496282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3 Marcador de imagen de diapositiva"/>
          <p:cNvSpPr>
            <a:spLocks noGrp="1" noRot="1" noChangeAspect="1"/>
          </p:cNvSpPr>
          <p:nvPr>
            <p:ph type="sldImg" idx="2"/>
          </p:nvPr>
        </p:nvSpPr>
        <p:spPr>
          <a:xfrm>
            <a:off x="993775" y="768350"/>
            <a:ext cx="5111750" cy="3836988"/>
          </a:xfrm>
          <a:prstGeom prst="rect">
            <a:avLst/>
          </a:prstGeom>
          <a:noFill/>
          <a:ln w="12700">
            <a:solidFill>
              <a:prstClr val="black"/>
            </a:solidFill>
          </a:ln>
        </p:spPr>
        <p:txBody>
          <a:bodyPr vert="horz" lIns="99048" tIns="49524" rIns="99048" bIns="49524" rtlCol="0" anchor="ctr"/>
          <a:lstStyle/>
          <a:p>
            <a:endParaRPr lang="es-ES" dirty="0"/>
          </a:p>
        </p:txBody>
      </p:sp>
      <p:sp>
        <p:nvSpPr>
          <p:cNvPr id="5" name="4 Marcador de notas"/>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8" name="3 Marcador de pie de página"/>
          <p:cNvSpPr txBox="1">
            <a:spLocks/>
          </p:cNvSpPr>
          <p:nvPr/>
        </p:nvSpPr>
        <p:spPr>
          <a:xfrm>
            <a:off x="0" y="9809298"/>
            <a:ext cx="7076317" cy="408046"/>
          </a:xfrm>
          <a:prstGeom prst="rect">
            <a:avLst/>
          </a:prstGeom>
        </p:spPr>
        <p:txBody>
          <a:bodyPr vert="horz" lIns="99048" tIns="49524" rIns="99048" bIns="49524" rtlCol="0" anchor="b"/>
          <a:lstStyle>
            <a:defPPr>
              <a:defRPr lang="es-E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1100" dirty="0" smtClean="0">
                <a:latin typeface="Rotis Sans Serif Std" pitchFamily="50" charset="0"/>
              </a:rPr>
              <a:t>JJD153- Programación Web con </a:t>
            </a:r>
            <a:r>
              <a:rPr lang="es-ES" sz="1100" dirty="0" err="1" smtClean="0">
                <a:latin typeface="Rotis Sans Serif Std" pitchFamily="50" charset="0"/>
              </a:rPr>
              <a:t>Javascript</a:t>
            </a:r>
            <a:r>
              <a:rPr lang="es-ES" sz="1100" dirty="0" smtClean="0">
                <a:latin typeface="Rotis Sans Serif Std" pitchFamily="50" charset="0"/>
              </a:rPr>
              <a:t>   - © 2015, Netmind SL, Barcelona  - </a:t>
            </a:r>
            <a:r>
              <a:rPr lang="es-ES" sz="1100" dirty="0" err="1" smtClean="0">
                <a:latin typeface="Rotis Sans Serif Std" pitchFamily="50" charset="0"/>
              </a:rPr>
              <a:t>ed</a:t>
            </a:r>
            <a:r>
              <a:rPr lang="es-ES" sz="1100" dirty="0" smtClean="0">
                <a:latin typeface="Rotis Sans Serif Std" pitchFamily="50" charset="0"/>
              </a:rPr>
              <a:t> 3.0  20/11/2015 – pág.  </a:t>
            </a:r>
            <a:fld id="{8AF076EC-4923-4101-92E0-9294ED1BF649}" type="slidenum">
              <a:rPr lang="es-ES" sz="1100" smtClean="0">
                <a:latin typeface="Rotis Sans Serif Std" pitchFamily="50" charset="0"/>
              </a:rPr>
              <a:t>‹Nº›</a:t>
            </a:fld>
            <a:endParaRPr lang="es-ES" sz="1100" dirty="0">
              <a:latin typeface="Rotis Sans Serif Std" pitchFamily="50" charset="0"/>
            </a:endParaRPr>
          </a:p>
        </p:txBody>
      </p:sp>
      <p:pic>
        <p:nvPicPr>
          <p:cNvPr id="9" name="Picture 3"/>
          <p:cNvPicPr>
            <a:picLocks noChangeAspect="1" noChangeArrowheads="1"/>
          </p:cNvPicPr>
          <p:nvPr/>
        </p:nvPicPr>
        <p:blipFill>
          <a:blip r:embed="rId2"/>
          <a:srcRect b="15852"/>
          <a:stretch>
            <a:fillRect/>
          </a:stretch>
        </p:blipFill>
        <p:spPr bwMode="auto">
          <a:xfrm>
            <a:off x="3102401" y="143863"/>
            <a:ext cx="978028" cy="562904"/>
          </a:xfrm>
          <a:prstGeom prst="rect">
            <a:avLst/>
          </a:prstGeom>
          <a:noFill/>
          <a:ln w="9525">
            <a:noFill/>
            <a:round/>
            <a:headEnd/>
            <a:tailEnd/>
          </a:ln>
        </p:spPr>
      </p:pic>
    </p:spTree>
    <p:extLst>
      <p:ext uri="{BB962C8B-B14F-4D97-AF65-F5344CB8AC3E}">
        <p14:creationId xmlns:p14="http://schemas.microsoft.com/office/powerpoint/2010/main" val="2123182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Eurostile LT Std"/>
        <a:ea typeface="+mn-ea"/>
        <a:cs typeface="+mn-cs"/>
      </a:defRPr>
    </a:lvl1pPr>
    <a:lvl2pPr marL="457200" algn="l" defTabSz="914400" rtl="0" eaLnBrk="1" latinLnBrk="0" hangingPunct="1">
      <a:defRPr sz="1200" kern="1200">
        <a:solidFill>
          <a:schemeClr val="tx1"/>
        </a:solidFill>
        <a:latin typeface="Eurostile LT Std"/>
        <a:ea typeface="+mn-ea"/>
        <a:cs typeface="+mn-cs"/>
      </a:defRPr>
    </a:lvl2pPr>
    <a:lvl3pPr marL="914400" algn="l" defTabSz="914400" rtl="0" eaLnBrk="1" latinLnBrk="0" hangingPunct="1">
      <a:defRPr sz="1200" kern="1200">
        <a:solidFill>
          <a:schemeClr val="tx1"/>
        </a:solidFill>
        <a:latin typeface="Eurostile LT Std"/>
        <a:ea typeface="+mn-ea"/>
        <a:cs typeface="+mn-cs"/>
      </a:defRPr>
    </a:lvl3pPr>
    <a:lvl4pPr marL="1371600" algn="l" defTabSz="914400" rtl="0" eaLnBrk="1" latinLnBrk="0" hangingPunct="1">
      <a:defRPr sz="1200" kern="1200">
        <a:solidFill>
          <a:schemeClr val="tx1"/>
        </a:solidFill>
        <a:latin typeface="Eurostile LT Std"/>
        <a:ea typeface="+mn-ea"/>
        <a:cs typeface="+mn-cs"/>
      </a:defRPr>
    </a:lvl4pPr>
    <a:lvl5pPr marL="1828800" algn="l" defTabSz="914400" rtl="0" eaLnBrk="1" latinLnBrk="0" hangingPunct="1">
      <a:defRPr sz="1200" kern="1200">
        <a:solidFill>
          <a:schemeClr val="tx1"/>
        </a:solidFill>
        <a:latin typeface="Eurostile LT Std"/>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812800" y="949325"/>
            <a:ext cx="5722938" cy="4294188"/>
          </a:xfrm>
        </p:spPr>
      </p:sp>
      <p:sp>
        <p:nvSpPr>
          <p:cNvPr id="3" name="2 Marcador de notas"/>
          <p:cNvSpPr>
            <a:spLocks noGrp="1"/>
          </p:cNvSpPr>
          <p:nvPr>
            <p:ph type="body" idx="1"/>
          </p:nvPr>
        </p:nvSpPr>
        <p:spPr/>
        <p:txBody>
          <a:bodyPr>
            <a:normAutofit/>
          </a:bodyPr>
          <a:lstStyle/>
          <a:p>
            <a:endParaRPr lang="ca-ES" dirty="0"/>
          </a:p>
        </p:txBody>
      </p:sp>
    </p:spTree>
    <p:extLst>
      <p:ext uri="{BB962C8B-B14F-4D97-AF65-F5344CB8AC3E}">
        <p14:creationId xmlns:p14="http://schemas.microsoft.com/office/powerpoint/2010/main" val="2159597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err="1" smtClean="0"/>
              <a:t>We</a:t>
            </a:r>
            <a:r>
              <a:rPr lang="es-ES" dirty="0" smtClean="0"/>
              <a:t> </a:t>
            </a:r>
            <a:r>
              <a:rPr lang="es-ES" dirty="0" err="1" smtClean="0"/>
              <a:t>will</a:t>
            </a:r>
            <a:r>
              <a:rPr lang="es-ES" dirty="0" smtClean="0"/>
              <a:t> </a:t>
            </a:r>
            <a:r>
              <a:rPr lang="es-ES" dirty="0" err="1" smtClean="0"/>
              <a:t>learn</a:t>
            </a:r>
            <a:r>
              <a:rPr lang="es-ES" dirty="0" smtClean="0"/>
              <a:t> </a:t>
            </a:r>
            <a:r>
              <a:rPr lang="es-ES" dirty="0" err="1" smtClean="0"/>
              <a:t>how</a:t>
            </a:r>
            <a:r>
              <a:rPr lang="es-ES" dirty="0" smtClean="0"/>
              <a:t> to</a:t>
            </a:r>
            <a:r>
              <a:rPr lang="es-ES" baseline="0" dirty="0" smtClean="0"/>
              <a:t> </a:t>
            </a:r>
            <a:r>
              <a:rPr lang="es-ES" baseline="0" dirty="0" err="1" smtClean="0"/>
              <a:t>think</a:t>
            </a:r>
            <a:r>
              <a:rPr lang="es-ES" baseline="0" dirty="0" smtClean="0"/>
              <a:t> </a:t>
            </a:r>
            <a:r>
              <a:rPr lang="es-ES" baseline="0" dirty="0" err="1" smtClean="0"/>
              <a:t>like</a:t>
            </a:r>
            <a:r>
              <a:rPr lang="es-ES" baseline="0" dirty="0" smtClean="0"/>
              <a:t> a </a:t>
            </a:r>
            <a:r>
              <a:rPr lang="es-ES" baseline="0" dirty="0" err="1" smtClean="0"/>
              <a:t>programmer</a:t>
            </a:r>
            <a:endParaRPr lang="es-ES" baseline="0" dirty="0" smtClean="0"/>
          </a:p>
          <a:p>
            <a:pPr marL="228600" indent="-228600">
              <a:buFont typeface="+mj-lt"/>
              <a:buAutoNum type="arabicPeriod"/>
            </a:pPr>
            <a:r>
              <a:rPr lang="en-US" dirty="0" smtClean="0"/>
              <a:t>Learn to strap in and not stop until the job is do</a:t>
            </a:r>
            <a:r>
              <a:rPr lang="en-US" b="0" dirty="0" smtClean="0"/>
              <a:t>ne.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smtClean="0"/>
              <a:t>Learn to love the pain. Or at least, not fight it.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smtClean="0"/>
              <a:t>Remember WHY you are doing something!</a:t>
            </a:r>
          </a:p>
          <a:p>
            <a:pPr marL="228600" indent="-228600">
              <a:buFont typeface="+mj-lt"/>
              <a:buAutoNum type="arabicPeriod"/>
            </a:pPr>
            <a:r>
              <a:rPr lang="en-US" dirty="0" smtClean="0"/>
              <a:t>Remind yourself that EVERYONE needs help. Reach out!</a:t>
            </a:r>
          </a:p>
          <a:p>
            <a:pPr marL="228600" indent="-228600">
              <a:buFont typeface="+mj-lt"/>
              <a:buAutoNum type="arabicPeriod"/>
            </a:pPr>
            <a:r>
              <a:rPr lang="en-US" dirty="0" smtClean="0"/>
              <a:t>Keep in mind that having fun is key. Remember to be playful!</a:t>
            </a:r>
          </a:p>
          <a:p>
            <a:pPr marL="228600" indent="-228600">
              <a:buFont typeface="+mj-lt"/>
              <a:buAutoNum type="arabicPeriod"/>
            </a:pPr>
            <a:endParaRPr lang="es-ES" dirty="0" smtClean="0"/>
          </a:p>
          <a:p>
            <a:pPr marL="228600" indent="-228600">
              <a:buFont typeface="+mj-lt"/>
              <a:buAutoNum type="arabicPeriod"/>
            </a:pPr>
            <a:endParaRPr lang="es-ES" dirty="0"/>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08A051D9-AC79-4C56-8173-8639327C3FE6}" type="slidenum">
              <a:rPr lang="es-ES" smtClean="0"/>
              <a:pPr/>
              <a:t>27</a:t>
            </a:fld>
            <a:endParaRPr lang="es-ES"/>
          </a:p>
        </p:txBody>
      </p:sp>
    </p:spTree>
    <p:extLst>
      <p:ext uri="{BB962C8B-B14F-4D97-AF65-F5344CB8AC3E}">
        <p14:creationId xmlns:p14="http://schemas.microsoft.com/office/powerpoint/2010/main" val="3672729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err="1" smtClean="0"/>
              <a:t>We</a:t>
            </a:r>
            <a:r>
              <a:rPr lang="es-ES" dirty="0" smtClean="0"/>
              <a:t> </a:t>
            </a:r>
            <a:r>
              <a:rPr lang="es-ES" dirty="0" err="1" smtClean="0"/>
              <a:t>will</a:t>
            </a:r>
            <a:r>
              <a:rPr lang="es-ES" dirty="0" smtClean="0"/>
              <a:t> </a:t>
            </a:r>
            <a:r>
              <a:rPr lang="es-ES" dirty="0" err="1" smtClean="0"/>
              <a:t>learn</a:t>
            </a:r>
            <a:r>
              <a:rPr lang="es-ES" dirty="0" smtClean="0"/>
              <a:t> </a:t>
            </a:r>
            <a:r>
              <a:rPr lang="es-ES" dirty="0" err="1" smtClean="0"/>
              <a:t>how</a:t>
            </a:r>
            <a:r>
              <a:rPr lang="es-ES" dirty="0" smtClean="0"/>
              <a:t> to</a:t>
            </a:r>
            <a:r>
              <a:rPr lang="es-ES" baseline="0" dirty="0" smtClean="0"/>
              <a:t> </a:t>
            </a:r>
            <a:r>
              <a:rPr lang="es-ES" baseline="0" dirty="0" err="1" smtClean="0"/>
              <a:t>think</a:t>
            </a:r>
            <a:r>
              <a:rPr lang="es-ES" baseline="0" dirty="0" smtClean="0"/>
              <a:t> </a:t>
            </a:r>
            <a:r>
              <a:rPr lang="es-ES" baseline="0" dirty="0" err="1" smtClean="0"/>
              <a:t>like</a:t>
            </a:r>
            <a:r>
              <a:rPr lang="es-ES" baseline="0" dirty="0" smtClean="0"/>
              <a:t> a </a:t>
            </a:r>
            <a:r>
              <a:rPr lang="es-ES" baseline="0" dirty="0" err="1" smtClean="0"/>
              <a:t>programmer</a:t>
            </a:r>
            <a:endParaRPr lang="es-ES" baseline="0" dirty="0" smtClean="0"/>
          </a:p>
          <a:p>
            <a:pPr marL="228600" indent="-228600">
              <a:buFont typeface="+mj-lt"/>
              <a:buAutoNum type="arabicPeriod"/>
            </a:pPr>
            <a:r>
              <a:rPr lang="en-US" dirty="0" smtClean="0"/>
              <a:t>Learn to strap in and not stop until the job is do</a:t>
            </a:r>
            <a:r>
              <a:rPr lang="en-US" b="0" dirty="0" smtClean="0"/>
              <a:t>ne.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smtClean="0"/>
              <a:t>Learn to love the pain. Or at least, not fight it.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smtClean="0"/>
              <a:t>Remember WHY you are doing something!</a:t>
            </a:r>
          </a:p>
          <a:p>
            <a:pPr marL="228600" indent="-228600">
              <a:buFont typeface="+mj-lt"/>
              <a:buAutoNum type="arabicPeriod"/>
            </a:pPr>
            <a:r>
              <a:rPr lang="en-US" dirty="0" smtClean="0"/>
              <a:t>Remind yourself that EVERYONE needs help. Reach out!</a:t>
            </a:r>
          </a:p>
          <a:p>
            <a:pPr marL="228600" indent="-228600">
              <a:buFont typeface="+mj-lt"/>
              <a:buAutoNum type="arabicPeriod"/>
            </a:pPr>
            <a:r>
              <a:rPr lang="en-US" dirty="0" smtClean="0"/>
              <a:t>Keep in mind that having fun is key. Remember to be playful!</a:t>
            </a:r>
          </a:p>
          <a:p>
            <a:pPr marL="228600" indent="-228600">
              <a:buFont typeface="+mj-lt"/>
              <a:buAutoNum type="arabicPeriod"/>
            </a:pPr>
            <a:endParaRPr lang="es-ES" dirty="0" smtClean="0"/>
          </a:p>
          <a:p>
            <a:pPr marL="228600" indent="-228600">
              <a:buFont typeface="+mj-lt"/>
              <a:buAutoNum type="arabicPeriod"/>
            </a:pPr>
            <a:endParaRPr lang="es-ES" dirty="0"/>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08A051D9-AC79-4C56-8173-8639327C3FE6}" type="slidenum">
              <a:rPr lang="es-ES" smtClean="0"/>
              <a:t>49</a:t>
            </a:fld>
            <a:endParaRPr lang="es-ES"/>
          </a:p>
        </p:txBody>
      </p:sp>
    </p:spTree>
    <p:extLst>
      <p:ext uri="{BB962C8B-B14F-4D97-AF65-F5344CB8AC3E}">
        <p14:creationId xmlns:p14="http://schemas.microsoft.com/office/powerpoint/2010/main" val="2499073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err="1" smtClean="0"/>
              <a:t>We</a:t>
            </a:r>
            <a:r>
              <a:rPr lang="es-ES" dirty="0" smtClean="0"/>
              <a:t> </a:t>
            </a:r>
            <a:r>
              <a:rPr lang="es-ES" dirty="0" err="1" smtClean="0"/>
              <a:t>will</a:t>
            </a:r>
            <a:r>
              <a:rPr lang="es-ES" dirty="0" smtClean="0"/>
              <a:t> </a:t>
            </a:r>
            <a:r>
              <a:rPr lang="es-ES" dirty="0" err="1" smtClean="0"/>
              <a:t>learn</a:t>
            </a:r>
            <a:r>
              <a:rPr lang="es-ES" dirty="0" smtClean="0"/>
              <a:t> </a:t>
            </a:r>
            <a:r>
              <a:rPr lang="es-ES" dirty="0" err="1" smtClean="0"/>
              <a:t>how</a:t>
            </a:r>
            <a:r>
              <a:rPr lang="es-ES" dirty="0" smtClean="0"/>
              <a:t> to</a:t>
            </a:r>
            <a:r>
              <a:rPr lang="es-ES" baseline="0" dirty="0" smtClean="0"/>
              <a:t> </a:t>
            </a:r>
            <a:r>
              <a:rPr lang="es-ES" baseline="0" dirty="0" err="1" smtClean="0"/>
              <a:t>think</a:t>
            </a:r>
            <a:r>
              <a:rPr lang="es-ES" baseline="0" dirty="0" smtClean="0"/>
              <a:t> </a:t>
            </a:r>
            <a:r>
              <a:rPr lang="es-ES" baseline="0" dirty="0" err="1" smtClean="0"/>
              <a:t>like</a:t>
            </a:r>
            <a:r>
              <a:rPr lang="es-ES" baseline="0" dirty="0" smtClean="0"/>
              <a:t> a </a:t>
            </a:r>
            <a:r>
              <a:rPr lang="es-ES" baseline="0" dirty="0" err="1" smtClean="0"/>
              <a:t>programmer</a:t>
            </a:r>
            <a:endParaRPr lang="es-ES" baseline="0" dirty="0" smtClean="0"/>
          </a:p>
          <a:p>
            <a:pPr marL="228600" indent="-228600">
              <a:buFont typeface="+mj-lt"/>
              <a:buAutoNum type="arabicPeriod"/>
            </a:pPr>
            <a:r>
              <a:rPr lang="en-US" dirty="0" smtClean="0"/>
              <a:t>Learn to strap in and not stop until the job is do</a:t>
            </a:r>
            <a:r>
              <a:rPr lang="en-US" b="0" dirty="0" smtClean="0"/>
              <a:t>ne.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smtClean="0"/>
              <a:t>Learn to love the pain. Or at least, not fight it.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smtClean="0"/>
              <a:t>Remember WHY you are doing something!</a:t>
            </a:r>
          </a:p>
          <a:p>
            <a:pPr marL="228600" indent="-228600">
              <a:buFont typeface="+mj-lt"/>
              <a:buAutoNum type="arabicPeriod"/>
            </a:pPr>
            <a:r>
              <a:rPr lang="en-US" dirty="0" smtClean="0"/>
              <a:t>Remind yourself that EVERYONE needs help. Reach out!</a:t>
            </a:r>
          </a:p>
          <a:p>
            <a:pPr marL="228600" indent="-228600">
              <a:buFont typeface="+mj-lt"/>
              <a:buAutoNum type="arabicPeriod"/>
            </a:pPr>
            <a:r>
              <a:rPr lang="en-US" dirty="0" smtClean="0"/>
              <a:t>Keep in mind that having fun is key. Remember to be playful!</a:t>
            </a:r>
          </a:p>
          <a:p>
            <a:pPr marL="228600" indent="-228600">
              <a:buFont typeface="+mj-lt"/>
              <a:buAutoNum type="arabicPeriod"/>
            </a:pPr>
            <a:endParaRPr lang="es-ES" dirty="0" smtClean="0"/>
          </a:p>
          <a:p>
            <a:pPr marL="228600" indent="-228600">
              <a:buFont typeface="+mj-lt"/>
              <a:buAutoNum type="arabicPeriod"/>
            </a:pPr>
            <a:endParaRPr lang="es-ES" dirty="0"/>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08A051D9-AC79-4C56-8173-8639327C3FE6}" type="slidenum">
              <a:rPr lang="es-ES" smtClean="0"/>
              <a:t>50</a:t>
            </a:fld>
            <a:endParaRPr lang="es-ES"/>
          </a:p>
        </p:txBody>
      </p:sp>
    </p:spTree>
    <p:extLst>
      <p:ext uri="{BB962C8B-B14F-4D97-AF65-F5344CB8AC3E}">
        <p14:creationId xmlns:p14="http://schemas.microsoft.com/office/powerpoint/2010/main" val="1681919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err="1" smtClean="0"/>
              <a:t>We</a:t>
            </a:r>
            <a:r>
              <a:rPr lang="es-ES" dirty="0" smtClean="0"/>
              <a:t> </a:t>
            </a:r>
            <a:r>
              <a:rPr lang="es-ES" dirty="0" err="1" smtClean="0"/>
              <a:t>will</a:t>
            </a:r>
            <a:r>
              <a:rPr lang="es-ES" dirty="0" smtClean="0"/>
              <a:t> </a:t>
            </a:r>
            <a:r>
              <a:rPr lang="es-ES" dirty="0" err="1" smtClean="0"/>
              <a:t>learn</a:t>
            </a:r>
            <a:r>
              <a:rPr lang="es-ES" dirty="0" smtClean="0"/>
              <a:t> </a:t>
            </a:r>
            <a:r>
              <a:rPr lang="es-ES" dirty="0" err="1" smtClean="0"/>
              <a:t>how</a:t>
            </a:r>
            <a:r>
              <a:rPr lang="es-ES" dirty="0" smtClean="0"/>
              <a:t> to</a:t>
            </a:r>
            <a:r>
              <a:rPr lang="es-ES" baseline="0" dirty="0" smtClean="0"/>
              <a:t> </a:t>
            </a:r>
            <a:r>
              <a:rPr lang="es-ES" baseline="0" dirty="0" err="1" smtClean="0"/>
              <a:t>think</a:t>
            </a:r>
            <a:r>
              <a:rPr lang="es-ES" baseline="0" dirty="0" smtClean="0"/>
              <a:t> </a:t>
            </a:r>
            <a:r>
              <a:rPr lang="es-ES" baseline="0" dirty="0" err="1" smtClean="0"/>
              <a:t>like</a:t>
            </a:r>
            <a:r>
              <a:rPr lang="es-ES" baseline="0" dirty="0" smtClean="0"/>
              <a:t> a </a:t>
            </a:r>
            <a:r>
              <a:rPr lang="es-ES" baseline="0" dirty="0" err="1" smtClean="0"/>
              <a:t>programmer</a:t>
            </a:r>
            <a:endParaRPr lang="es-ES" baseline="0" dirty="0" smtClean="0"/>
          </a:p>
          <a:p>
            <a:pPr marL="228600" indent="-228600">
              <a:buFont typeface="+mj-lt"/>
              <a:buAutoNum type="arabicPeriod"/>
            </a:pPr>
            <a:r>
              <a:rPr lang="en-US" dirty="0" smtClean="0"/>
              <a:t>Learn to strap in and not stop until the job is do</a:t>
            </a:r>
            <a:r>
              <a:rPr lang="en-US" b="0" dirty="0" smtClean="0"/>
              <a:t>ne.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smtClean="0"/>
              <a:t>Learn to love the pain. Or at least, not fight it.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smtClean="0"/>
              <a:t>Remember WHY you are doing something!</a:t>
            </a:r>
          </a:p>
          <a:p>
            <a:pPr marL="228600" indent="-228600">
              <a:buFont typeface="+mj-lt"/>
              <a:buAutoNum type="arabicPeriod"/>
            </a:pPr>
            <a:r>
              <a:rPr lang="en-US" dirty="0" smtClean="0"/>
              <a:t>Remind yourself that EVERYONE needs help. Reach out!</a:t>
            </a:r>
          </a:p>
          <a:p>
            <a:pPr marL="228600" indent="-228600">
              <a:buFont typeface="+mj-lt"/>
              <a:buAutoNum type="arabicPeriod"/>
            </a:pPr>
            <a:r>
              <a:rPr lang="en-US" dirty="0" smtClean="0"/>
              <a:t>Keep in mind that having fun is key. Remember to be playful!</a:t>
            </a:r>
          </a:p>
          <a:p>
            <a:pPr marL="228600" indent="-228600">
              <a:buFont typeface="+mj-lt"/>
              <a:buAutoNum type="arabicPeriod"/>
            </a:pPr>
            <a:endParaRPr lang="es-ES" dirty="0" smtClean="0"/>
          </a:p>
          <a:p>
            <a:pPr marL="228600" indent="-228600">
              <a:buFont typeface="+mj-lt"/>
              <a:buAutoNum type="arabicPeriod"/>
            </a:pPr>
            <a:endParaRPr lang="es-ES" dirty="0"/>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08A051D9-AC79-4C56-8173-8639327C3FE6}" type="slidenum">
              <a:rPr lang="es-ES" smtClean="0"/>
              <a:t>51</a:t>
            </a:fld>
            <a:endParaRPr lang="es-ES"/>
          </a:p>
        </p:txBody>
      </p:sp>
    </p:spTree>
    <p:extLst>
      <p:ext uri="{BB962C8B-B14F-4D97-AF65-F5344CB8AC3E}">
        <p14:creationId xmlns:p14="http://schemas.microsoft.com/office/powerpoint/2010/main" val="3137099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812800" y="949325"/>
            <a:ext cx="5722938" cy="4294188"/>
          </a:xfrm>
        </p:spPr>
      </p:sp>
      <p:sp>
        <p:nvSpPr>
          <p:cNvPr id="3" name="2 Marcador de notas"/>
          <p:cNvSpPr>
            <a:spLocks noGrp="1"/>
          </p:cNvSpPr>
          <p:nvPr>
            <p:ph type="body" idx="1"/>
          </p:nvPr>
        </p:nvSpPr>
        <p:spPr/>
        <p:txBody>
          <a:bodyPr>
            <a:normAutofit/>
          </a:bodyPr>
          <a:lstStyle/>
          <a:p>
            <a:endParaRPr lang="ca-ES" dirty="0"/>
          </a:p>
        </p:txBody>
      </p:sp>
    </p:spTree>
    <p:extLst>
      <p:ext uri="{BB962C8B-B14F-4D97-AF65-F5344CB8AC3E}">
        <p14:creationId xmlns:p14="http://schemas.microsoft.com/office/powerpoint/2010/main" val="188717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2.xml"/><Relationship Id="rId1" Type="http://schemas.openxmlformats.org/officeDocument/2006/relationships/tags" Target="../tags/tag3.xml"/><Relationship Id="rId5" Type="http://schemas.openxmlformats.org/officeDocument/2006/relationships/image" Target="../media/image1.JPG"/><Relationship Id="rId4" Type="http://schemas.openxmlformats.org/officeDocument/2006/relationships/image" Target="../media/image7.jpe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o - Sub - Nada más">
    <p:spTree>
      <p:nvGrpSpPr>
        <p:cNvPr id="1" name=""/>
        <p:cNvGrpSpPr/>
        <p:nvPr/>
      </p:nvGrpSpPr>
      <p:grpSpPr>
        <a:xfrm>
          <a:off x="0" y="0"/>
          <a:ext cx="0" cy="0"/>
          <a:chOff x="0" y="0"/>
          <a:chExt cx="0" cy="0"/>
        </a:xfrm>
      </p:grpSpPr>
      <p:sp>
        <p:nvSpPr>
          <p:cNvPr id="9" name="2 Subtítulo"/>
          <p:cNvSpPr>
            <a:spLocks noGrp="1"/>
          </p:cNvSpPr>
          <p:nvPr>
            <p:ph type="subTitle" idx="1" hasCustomPrompt="1"/>
          </p:nvPr>
        </p:nvSpPr>
        <p:spPr>
          <a:xfrm>
            <a:off x="286911" y="1197546"/>
            <a:ext cx="8715436" cy="357273"/>
          </a:xfrm>
          <a:prstGeom prst="rect">
            <a:avLst/>
          </a:prstGeom>
        </p:spPr>
        <p:txBody>
          <a:bodyPr/>
          <a:lstStyle>
            <a:lvl1pPr marL="0" indent="0" algn="l">
              <a:buNone/>
              <a:defRPr sz="1800">
                <a:solidFill>
                  <a:schemeClr val="tx1"/>
                </a:solidFill>
                <a:latin typeface="Eurostile LT St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Subtítulo</a:t>
            </a:r>
            <a:endParaRPr lang="es-ES" dirty="0"/>
          </a:p>
        </p:txBody>
      </p:sp>
      <p:sp>
        <p:nvSpPr>
          <p:cNvPr id="10" name="7 Marcador de texto"/>
          <p:cNvSpPr>
            <a:spLocks noGrp="1"/>
          </p:cNvSpPr>
          <p:nvPr>
            <p:ph type="body" sz="quarter" idx="15" hasCustomPrompt="1"/>
          </p:nvPr>
        </p:nvSpPr>
        <p:spPr>
          <a:xfrm>
            <a:off x="286911" y="549474"/>
            <a:ext cx="8715376" cy="500178"/>
          </a:xfrm>
          <a:prstGeom prst="rect">
            <a:avLst/>
          </a:prstGeom>
        </p:spPr>
        <p:txBody>
          <a:bodyPr/>
          <a:lstStyle>
            <a:lvl1pPr>
              <a:buNone/>
              <a:defRPr sz="3000">
                <a:solidFill>
                  <a:schemeClr val="bg1">
                    <a:lumMod val="50000"/>
                  </a:schemeClr>
                </a:solidFill>
                <a:latin typeface="Eurostile LT Std" pitchFamily="34" charset="0"/>
              </a:defRPr>
            </a:lvl1pPr>
          </a:lstStyle>
          <a:p>
            <a:pPr lvl="0"/>
            <a:r>
              <a:rPr lang="es-ES" dirty="0" smtClean="0"/>
              <a:t>Título</a:t>
            </a:r>
            <a:endParaRPr lang="es-ES" dirty="0"/>
          </a:p>
        </p:txBody>
      </p:sp>
    </p:spTree>
    <p:extLst>
      <p:ext uri="{BB962C8B-B14F-4D97-AF65-F5344CB8AC3E}">
        <p14:creationId xmlns:p14="http://schemas.microsoft.com/office/powerpoint/2010/main" val="112008698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316927" y="540430"/>
            <a:ext cx="8662547" cy="512550"/>
          </a:xfrm>
        </p:spPr>
        <p:txBody>
          <a:bodyPr/>
          <a:lstStyle/>
          <a:p>
            <a:r>
              <a:rPr lang="es-ES" dirty="0" smtClean="0"/>
              <a:t>Haga clic para modificar el estilo de título del patrón</a:t>
            </a:r>
            <a:endParaRPr lang="en-GB" dirty="0"/>
          </a:p>
        </p:txBody>
      </p:sp>
      <p:sp>
        <p:nvSpPr>
          <p:cNvPr id="3" name="Content Placeholder 2"/>
          <p:cNvSpPr>
            <a:spLocks noGrp="1"/>
          </p:cNvSpPr>
          <p:nvPr>
            <p:ph sz="half" idx="1"/>
          </p:nvPr>
        </p:nvSpPr>
        <p:spPr>
          <a:xfrm>
            <a:off x="304100" y="1197029"/>
            <a:ext cx="8662546" cy="2088716"/>
          </a:xfrm>
          <a:prstGeom prst="rect">
            <a:avLst/>
          </a:prstGeom>
        </p:spPr>
        <p:txBody>
          <a:bodyPr>
            <a:normAutofit/>
          </a:bodyPr>
          <a:lstStyle>
            <a:lvl1pPr>
              <a:defRPr lang="es-ES" sz="2000" dirty="0" smtClean="0">
                <a:latin typeface="Eurostile LT Std" panose="020B0504020202050204" pitchFamily="34" charset="0"/>
                <a:cs typeface="Segoe UI" panose="020B0502040204020203" pitchFamily="34" charset="0"/>
              </a:defRPr>
            </a:lvl1pPr>
            <a:lvl2pPr>
              <a:defRPr lang="es-ES" sz="1800" dirty="0" smtClean="0">
                <a:latin typeface="Eurostile LT Std" panose="020B0504020202050204" pitchFamily="34" charset="0"/>
                <a:cs typeface="Segoe UI" panose="020B0502040204020203" pitchFamily="34" charset="0"/>
              </a:defRPr>
            </a:lvl2pPr>
            <a:lvl3pPr>
              <a:defRPr lang="es-ES" sz="1600" dirty="0" smtClean="0">
                <a:latin typeface="Eurostile LT Std" panose="020B0504020202050204" pitchFamily="34" charset="0"/>
                <a:cs typeface="Segoe UI" panose="020B0502040204020203" pitchFamily="34" charset="0"/>
              </a:defRPr>
            </a:lvl3pPr>
            <a:lvl4pPr>
              <a:defRPr lang="en-GB" sz="1400" dirty="0">
                <a:latin typeface="Eurostile LT Std" panose="020B0504020202050204" pitchFamily="34" charset="0"/>
                <a:cs typeface="Segoe UI" panose="020B0502040204020203" pitchFamily="34" charset="0"/>
              </a:defRPr>
            </a:lvl4pPr>
          </a:lstStyle>
          <a:p>
            <a:pPr lvl="0">
              <a:buSzPct val="115000"/>
              <a:buFontTx/>
              <a:buBlip>
                <a:blip r:embed="rId2"/>
              </a:buBlip>
            </a:pPr>
            <a:r>
              <a:rPr lang="es-ES" dirty="0" smtClean="0"/>
              <a:t>Haga clic para modificar el estilo de texto del patrón</a:t>
            </a:r>
          </a:p>
          <a:p>
            <a:pPr lvl="1">
              <a:buSzPct val="70000"/>
              <a:buFontTx/>
              <a:buBlip>
                <a:blip r:embed="rId3"/>
              </a:buBlip>
            </a:pPr>
            <a:r>
              <a:rPr lang="es-ES" dirty="0" smtClean="0"/>
              <a:t>Segundo nivel</a:t>
            </a:r>
          </a:p>
          <a:p>
            <a:pPr lvl="2">
              <a:buSzPct val="70000"/>
              <a:buFontTx/>
              <a:buBlip>
                <a:blip r:embed="rId3"/>
              </a:buBlip>
            </a:pPr>
            <a:r>
              <a:rPr lang="es-ES" dirty="0" smtClean="0"/>
              <a:t>Tercer nivel</a:t>
            </a:r>
          </a:p>
          <a:p>
            <a:pPr lvl="3">
              <a:buSzPct val="70000"/>
              <a:buFontTx/>
              <a:buBlip>
                <a:blip r:embed="rId3"/>
              </a:buBlip>
            </a:pPr>
            <a:r>
              <a:rPr lang="es-ES" dirty="0" smtClean="0"/>
              <a:t>Cuarto nivel</a:t>
            </a:r>
            <a:endParaRPr lang="en-GB" dirty="0"/>
          </a:p>
        </p:txBody>
      </p:sp>
      <p:sp>
        <p:nvSpPr>
          <p:cNvPr id="4" name="Content Placeholder 3"/>
          <p:cNvSpPr>
            <a:spLocks noGrp="1"/>
          </p:cNvSpPr>
          <p:nvPr>
            <p:ph sz="half" idx="2"/>
          </p:nvPr>
        </p:nvSpPr>
        <p:spPr>
          <a:xfrm>
            <a:off x="342574" y="3429794"/>
            <a:ext cx="8636899" cy="3169086"/>
          </a:xfrm>
          <a:prstGeom prst="rect">
            <a:avLst/>
          </a:prstGeom>
        </p:spPr>
        <p:txBody>
          <a:bodyPr/>
          <a:lstStyle>
            <a:lvl1pPr marL="0" indent="0">
              <a:buNone/>
              <a:defRPr sz="2000" b="1">
                <a:latin typeface="Consolas" panose="020B0609020204030204" pitchFamily="49" charset="0"/>
                <a:cs typeface="Consolas" panose="020B0609020204030204" pitchFamily="49" charset="0"/>
              </a:defRPr>
            </a:lvl1pPr>
            <a:lvl2pPr marL="457200" indent="0">
              <a:buNone/>
              <a:defRPr sz="2400">
                <a:latin typeface="Eurostile LT Std" panose="020B0504020202050204" pitchFamily="34" charset="0"/>
                <a:cs typeface="Segoe UI" panose="020B0502040204020203" pitchFamily="34" charset="0"/>
              </a:defRPr>
            </a:lvl2pPr>
            <a:lvl3pPr>
              <a:defRPr sz="2000">
                <a:latin typeface="Segoe UI" panose="020B0502040204020203" pitchFamily="34" charset="0"/>
                <a:cs typeface="Segoe UI" panose="020B0502040204020203" pitchFamily="34" charset="0"/>
              </a:defRPr>
            </a:lvl3pPr>
            <a:lvl4pPr>
              <a:defRPr sz="1800">
                <a:latin typeface="Segoe UI" panose="020B0502040204020203" pitchFamily="34" charset="0"/>
                <a:cs typeface="Segoe UI" panose="020B0502040204020203" pitchFamily="34" charset="0"/>
              </a:defRPr>
            </a:lvl4pPr>
            <a:lvl5pPr>
              <a:defRPr sz="1800">
                <a:latin typeface="Segoe UI" panose="020B0502040204020203" pitchFamily="34" charset="0"/>
                <a:cs typeface="Segoe UI" panose="020B0502040204020203" pitchFamily="34" charset="0"/>
              </a:defRPr>
            </a:lvl5pPr>
            <a:lvl6pPr>
              <a:defRPr sz="1800"/>
            </a:lvl6pPr>
            <a:lvl7pPr>
              <a:defRPr sz="1800"/>
            </a:lvl7pPr>
            <a:lvl8pPr>
              <a:defRPr sz="1800"/>
            </a:lvl8pPr>
            <a:lvl9pPr>
              <a:defRPr sz="1800"/>
            </a:lvl9pPr>
          </a:lstStyle>
          <a:p>
            <a:pPr lvl="1"/>
            <a:endParaRPr lang="en-GB" dirty="0"/>
          </a:p>
        </p:txBody>
      </p:sp>
    </p:spTree>
    <p:extLst>
      <p:ext uri="{BB962C8B-B14F-4D97-AF65-F5344CB8AC3E}">
        <p14:creationId xmlns:p14="http://schemas.microsoft.com/office/powerpoint/2010/main" val="81606413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99592" y="2637523"/>
            <a:ext cx="3960440" cy="648222"/>
          </a:xfrm>
        </p:spPr>
        <p:txBody>
          <a:bodyPr/>
          <a:lstStyle>
            <a:lvl1pPr marL="571500" indent="-571500">
              <a:buFont typeface="Arial" panose="020B0604020202020204" pitchFamily="34" charset="0"/>
              <a:buChar char="•"/>
              <a:defRPr sz="2800" b="1">
                <a:solidFill>
                  <a:schemeClr val="accent1"/>
                </a:solidFill>
              </a:defRPr>
            </a:lvl1pPr>
          </a:lstStyle>
          <a:p>
            <a:r>
              <a:rPr lang="es-ES" dirty="0" smtClean="0"/>
              <a:t>Demo1</a:t>
            </a:r>
            <a:endParaRPr lang="es-ES" dirty="0"/>
          </a:p>
        </p:txBody>
      </p:sp>
      <p:pic>
        <p:nvPicPr>
          <p:cNvPr id="4" name="Imagen 3"/>
          <p:cNvPicPr>
            <a:picLocks noChangeAspect="1"/>
          </p:cNvPicPr>
          <p:nvPr userDrawn="1"/>
        </p:nvPicPr>
        <p:blipFill>
          <a:blip r:embed="rId2"/>
          <a:stretch>
            <a:fillRect/>
          </a:stretch>
        </p:blipFill>
        <p:spPr>
          <a:xfrm>
            <a:off x="5652121" y="1380801"/>
            <a:ext cx="2765107" cy="2304790"/>
          </a:xfrm>
          <a:prstGeom prst="rect">
            <a:avLst/>
          </a:prstGeom>
          <a:ln>
            <a:noFill/>
          </a:ln>
          <a:effectLst>
            <a:outerShdw blurRad="190500" algn="tl" rotWithShape="0">
              <a:srgbClr val="000000">
                <a:alpha val="70000"/>
              </a:srgbClr>
            </a:outerShdw>
          </a:effectLst>
        </p:spPr>
      </p:pic>
      <p:sp>
        <p:nvSpPr>
          <p:cNvPr id="5" name="Título 1"/>
          <p:cNvSpPr txBox="1">
            <a:spLocks/>
          </p:cNvSpPr>
          <p:nvPr userDrawn="1"/>
        </p:nvSpPr>
        <p:spPr>
          <a:xfrm>
            <a:off x="817712" y="1629177"/>
            <a:ext cx="2458145" cy="648222"/>
          </a:xfrm>
          <a:prstGeom prst="rect">
            <a:avLst/>
          </a:prstGeom>
        </p:spPr>
        <p:txBody>
          <a:bodyPr vert="horz" lIns="91440" tIns="45720" rIns="91440" bIns="45720" rtlCol="0" anchor="t">
            <a:noAutofit/>
          </a:bodyPr>
          <a:lstStyle>
            <a:lvl1pPr algn="l" defTabSz="914400" rtl="0" eaLnBrk="1" latinLnBrk="0" hangingPunct="1">
              <a:spcBef>
                <a:spcPct val="0"/>
              </a:spcBef>
              <a:buNone/>
              <a:defRPr sz="3600" b="1" kern="1200">
                <a:solidFill>
                  <a:schemeClr val="bg1">
                    <a:lumMod val="50000"/>
                  </a:schemeClr>
                </a:solidFill>
                <a:latin typeface="Eurostile LT Std" pitchFamily="34" charset="0"/>
                <a:ea typeface="+mj-ea"/>
                <a:cs typeface="+mj-cs"/>
              </a:defRPr>
            </a:lvl1pPr>
          </a:lstStyle>
          <a:p>
            <a:pPr>
              <a:buFont typeface="Arial" panose="020B0604020202020204" pitchFamily="34" charset="0"/>
              <a:buNone/>
            </a:pPr>
            <a:r>
              <a:rPr lang="es-ES" sz="3600" dirty="0" smtClean="0">
                <a:solidFill>
                  <a:prstClr val="white">
                    <a:lumMod val="50000"/>
                  </a:prstClr>
                </a:solidFill>
              </a:rPr>
              <a:t>DEMOS</a:t>
            </a:r>
            <a:endParaRPr lang="es-ES" sz="3600" dirty="0">
              <a:solidFill>
                <a:prstClr val="white">
                  <a:lumMod val="50000"/>
                </a:prstClr>
              </a:solidFill>
            </a:endParaRPr>
          </a:p>
        </p:txBody>
      </p:sp>
    </p:spTree>
    <p:extLst>
      <p:ext uri="{BB962C8B-B14F-4D97-AF65-F5344CB8AC3E}">
        <p14:creationId xmlns:p14="http://schemas.microsoft.com/office/powerpoint/2010/main" val="1606170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lide clásica solo título">
    <p:spTree>
      <p:nvGrpSpPr>
        <p:cNvPr id="1" name=""/>
        <p:cNvGrpSpPr/>
        <p:nvPr/>
      </p:nvGrpSpPr>
      <p:grpSpPr>
        <a:xfrm>
          <a:off x="0" y="0"/>
          <a:ext cx="0" cy="0"/>
          <a:chOff x="0" y="0"/>
          <a:chExt cx="0" cy="0"/>
        </a:xfrm>
      </p:grpSpPr>
      <p:pic>
        <p:nvPicPr>
          <p:cNvPr id="5" name="Picture 2" descr="Image result for software lab ico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67574" y="615129"/>
            <a:ext cx="724905" cy="724905"/>
          </a:xfrm>
          <a:prstGeom prst="rect">
            <a:avLst/>
          </a:prstGeom>
          <a:noFill/>
          <a:extLst>
            <a:ext uri="{909E8E84-426E-40DD-AFC4-6F175D3DCCD1}">
              <a14:hiddenFill xmlns:a14="http://schemas.microsoft.com/office/drawing/2010/main">
                <a:solidFill>
                  <a:srgbClr val="FFFFFF"/>
                </a:solidFill>
              </a14:hiddenFill>
            </a:ext>
          </a:extLst>
        </p:spPr>
      </p:pic>
      <p:sp>
        <p:nvSpPr>
          <p:cNvPr id="6" name="11 Marcador de texto"/>
          <p:cNvSpPr>
            <a:spLocks noGrp="1"/>
          </p:cNvSpPr>
          <p:nvPr>
            <p:ph type="body" sz="quarter" idx="13"/>
          </p:nvPr>
        </p:nvSpPr>
        <p:spPr>
          <a:xfrm>
            <a:off x="246576" y="1269054"/>
            <a:ext cx="8667491" cy="5185777"/>
          </a:xfrm>
          <a:prstGeom prst="rect">
            <a:avLst/>
          </a:prstGeom>
        </p:spPr>
        <p:txBody>
          <a:bodyPr>
            <a:normAutofit/>
          </a:bodyPr>
          <a:lstStyle>
            <a:lvl1pPr>
              <a:defRPr lang="es-ES" sz="2000" noProof="0" dirty="0" smtClean="0">
                <a:latin typeface="Eurostile LT Std" panose="020B0504020202050204" pitchFamily="34" charset="0"/>
                <a:cs typeface="Segoe UI" panose="020B0502040204020203" pitchFamily="34" charset="0"/>
              </a:defRPr>
            </a:lvl1pPr>
            <a:lvl2pPr>
              <a:defRPr lang="es-ES" sz="1800" noProof="0" dirty="0" smtClean="0">
                <a:latin typeface="Eurostile LT Std" panose="020B0504020202050204" pitchFamily="34" charset="0"/>
                <a:cs typeface="Segoe UI" panose="020B0502040204020203" pitchFamily="34" charset="0"/>
              </a:defRPr>
            </a:lvl2pPr>
            <a:lvl3pPr>
              <a:defRPr lang="es-ES" sz="1600" noProof="0" dirty="0" smtClean="0">
                <a:latin typeface="Eurostile LT Std" panose="020B0504020202050204" pitchFamily="34" charset="0"/>
                <a:cs typeface="Segoe UI" panose="020B0502040204020203" pitchFamily="34" charset="0"/>
              </a:defRPr>
            </a:lvl3pPr>
            <a:lvl4pPr>
              <a:defRPr lang="es-ES" sz="1400" noProof="0" dirty="0" smtClean="0">
                <a:latin typeface="Eurostile LT Std" panose="020B0504020202050204" pitchFamily="34" charset="0"/>
                <a:cs typeface="Segoe UI" panose="020B0502040204020203" pitchFamily="34" charset="0"/>
              </a:defRPr>
            </a:lvl4pPr>
            <a:lvl5pPr>
              <a:defRPr lang="es-ES" sz="1200" noProof="0" dirty="0">
                <a:latin typeface="Eurostile LT Std" panose="020B0504020202050204" pitchFamily="34" charset="0"/>
                <a:cs typeface="Segoe UI" panose="020B0502040204020203" pitchFamily="34" charset="0"/>
              </a:defRPr>
            </a:lvl5pPr>
          </a:lstStyle>
          <a:p>
            <a:pPr lvl="0">
              <a:buSzPct val="115000"/>
              <a:buFontTx/>
              <a:buBlip>
                <a:blip r:embed="rId3"/>
              </a:buBlip>
            </a:pPr>
            <a:r>
              <a:rPr lang="es-ES" noProof="0" dirty="0" smtClean="0"/>
              <a:t>Haga clic para modificar el estilo de texto del patrón</a:t>
            </a:r>
          </a:p>
          <a:p>
            <a:pPr lvl="1">
              <a:buSzPct val="70000"/>
              <a:buFontTx/>
              <a:buBlip>
                <a:blip r:embed="rId4"/>
              </a:buBlip>
            </a:pPr>
            <a:r>
              <a:rPr lang="es-ES" noProof="0" dirty="0" smtClean="0"/>
              <a:t>Segundo nivel</a:t>
            </a:r>
          </a:p>
          <a:p>
            <a:pPr lvl="2">
              <a:buSzPct val="70000"/>
              <a:buFontTx/>
              <a:buBlip>
                <a:blip r:embed="rId4"/>
              </a:buBlip>
            </a:pPr>
            <a:r>
              <a:rPr lang="es-ES" noProof="0" dirty="0" smtClean="0"/>
              <a:t>Tercer nivel</a:t>
            </a:r>
          </a:p>
          <a:p>
            <a:pPr lvl="3">
              <a:buSzPct val="70000"/>
              <a:buFontTx/>
              <a:buBlip>
                <a:blip r:embed="rId4"/>
              </a:buBlip>
            </a:pPr>
            <a:r>
              <a:rPr lang="es-ES" noProof="0" dirty="0" smtClean="0"/>
              <a:t>Cuarto nivel</a:t>
            </a:r>
          </a:p>
          <a:p>
            <a:pPr lvl="4">
              <a:buSzPct val="70000"/>
              <a:buFontTx/>
              <a:buBlip>
                <a:blip r:embed="rId4"/>
              </a:buBlip>
            </a:pPr>
            <a:r>
              <a:rPr lang="es-ES" noProof="0" dirty="0" smtClean="0"/>
              <a:t>Quinto nivel</a:t>
            </a:r>
            <a:endParaRPr lang="es-ES" noProof="0" dirty="0"/>
          </a:p>
        </p:txBody>
      </p:sp>
      <p:sp>
        <p:nvSpPr>
          <p:cNvPr id="7" name="1 Título"/>
          <p:cNvSpPr>
            <a:spLocks noGrp="1"/>
          </p:cNvSpPr>
          <p:nvPr>
            <p:ph type="title"/>
          </p:nvPr>
        </p:nvSpPr>
        <p:spPr>
          <a:xfrm>
            <a:off x="251521" y="485913"/>
            <a:ext cx="8662547" cy="567067"/>
          </a:xfrm>
        </p:spPr>
        <p:txBody>
          <a:bodyPr/>
          <a:lstStyle/>
          <a:p>
            <a:r>
              <a:rPr lang="es-ES" dirty="0" smtClean="0"/>
              <a:t>Haga clic para modificar el estilo de título del patrón</a:t>
            </a:r>
            <a:endParaRPr lang="es-ES" dirty="0"/>
          </a:p>
        </p:txBody>
      </p:sp>
    </p:spTree>
    <p:extLst>
      <p:ext uri="{BB962C8B-B14F-4D97-AF65-F5344CB8AC3E}">
        <p14:creationId xmlns:p14="http://schemas.microsoft.com/office/powerpoint/2010/main" val="14681944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Encabezado de sección">
    <p:bg>
      <p:bgPr>
        <a:solidFill>
          <a:schemeClr val="bg1"/>
        </a:solidFill>
        <a:effectLst/>
      </p:bgPr>
    </p:bg>
    <p:spTree>
      <p:nvGrpSpPr>
        <p:cNvPr id="1" name=""/>
        <p:cNvGrpSpPr/>
        <p:nvPr/>
      </p:nvGrpSpPr>
      <p:grpSpPr>
        <a:xfrm>
          <a:off x="0" y="0"/>
          <a:ext cx="0" cy="0"/>
          <a:chOff x="0" y="0"/>
          <a:chExt cx="0" cy="0"/>
        </a:xfrm>
      </p:grpSpPr>
      <p:sp>
        <p:nvSpPr>
          <p:cNvPr id="7" name="6 Rectángulo"/>
          <p:cNvSpPr/>
          <p:nvPr userDrawn="1"/>
        </p:nvSpPr>
        <p:spPr bwMode="white">
          <a:xfrm>
            <a:off x="0" y="1524353"/>
            <a:ext cx="9144000" cy="114326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8" name="7 Rectángulo"/>
          <p:cNvSpPr/>
          <p:nvPr userDrawn="1"/>
        </p:nvSpPr>
        <p:spPr>
          <a:xfrm>
            <a:off x="0" y="1600571"/>
            <a:ext cx="1295400" cy="990829"/>
          </a:xfrm>
          <a:prstGeom prst="rect">
            <a:avLst/>
          </a:prstGeom>
          <a:solidFill>
            <a:schemeClr val="bg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9" name="8 Rectángulo"/>
          <p:cNvSpPr/>
          <p:nvPr userDrawn="1"/>
        </p:nvSpPr>
        <p:spPr>
          <a:xfrm>
            <a:off x="1371600" y="1600571"/>
            <a:ext cx="7772400" cy="990829"/>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2" name="1 Título"/>
          <p:cNvSpPr>
            <a:spLocks noGrp="1"/>
          </p:cNvSpPr>
          <p:nvPr>
            <p:ph type="title"/>
          </p:nvPr>
        </p:nvSpPr>
        <p:spPr>
          <a:xfrm>
            <a:off x="1475656" y="1600571"/>
            <a:ext cx="7515944" cy="990829"/>
          </a:xfrm>
        </p:spPr>
        <p:txBody>
          <a:bodyPr/>
          <a:lstStyle>
            <a:lvl1pPr algn="l">
              <a:buNone/>
              <a:defRPr sz="2800" b="0" cap="none">
                <a:solidFill>
                  <a:srgbClr val="FFFFFF"/>
                </a:solidFill>
              </a:defRPr>
            </a:lvl1pPr>
          </a:lstStyle>
          <a:p>
            <a:r>
              <a:rPr kumimoji="0" lang="es-ES" dirty="0" smtClean="0"/>
              <a:t>Haga clic para modificar el estilo de título del patrón</a:t>
            </a:r>
            <a:endParaRPr kumimoji="0" lang="en-US" dirty="0"/>
          </a:p>
        </p:txBody>
      </p:sp>
      <p:sp>
        <p:nvSpPr>
          <p:cNvPr id="13" name="2 Marcador de número de diapositiva"/>
          <p:cNvSpPr>
            <a:spLocks noGrp="1"/>
          </p:cNvSpPr>
          <p:nvPr>
            <p:ph type="sldNum" sz="quarter" idx="13"/>
          </p:nvPr>
        </p:nvSpPr>
        <p:spPr>
          <a:xfrm>
            <a:off x="4151030" y="6584311"/>
            <a:ext cx="841940" cy="407669"/>
          </a:xfrm>
          <a:prstGeom prst="rect">
            <a:avLst/>
          </a:prstGeom>
        </p:spPr>
        <p:txBody>
          <a:bodyPr/>
          <a:lstStyle>
            <a:lvl1pPr>
              <a:defRPr>
                <a:latin typeface="Calibri" panose="020F0502020204030204" pitchFamily="34" charset="0"/>
              </a:defRPr>
            </a:lvl1pPr>
          </a:lstStyle>
          <a:p>
            <a:pPr algn="ctr"/>
            <a:fld id="{6809A684-6793-43C2-A07A-07EB7F2ACB8E}" type="slidenum">
              <a:rPr lang="es-ES" smtClean="0">
                <a:solidFill>
                  <a:prstClr val="black"/>
                </a:solidFill>
              </a:rPr>
              <a:pPr algn="ctr"/>
              <a:t>‹Nº›</a:t>
            </a:fld>
            <a:endParaRPr lang="es-ES" dirty="0">
              <a:solidFill>
                <a:prstClr val="black"/>
              </a:solidFill>
            </a:endParaRPr>
          </a:p>
        </p:txBody>
      </p:sp>
      <p:pic>
        <p:nvPicPr>
          <p:cNvPr id="20" name="Picture 2" descr="Image result for software lab ico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37571" y="1704915"/>
            <a:ext cx="724905" cy="724905"/>
          </a:xfrm>
          <a:prstGeom prst="rect">
            <a:avLst/>
          </a:prstGeom>
          <a:noFill/>
          <a:extLst>
            <a:ext uri="{909E8E84-426E-40DD-AFC4-6F175D3DCCD1}">
              <a14:hiddenFill xmlns:a14="http://schemas.microsoft.com/office/drawing/2010/main">
                <a:solidFill>
                  <a:srgbClr val="FFFFFF"/>
                </a:solidFill>
              </a14:hiddenFill>
            </a:ext>
          </a:extLst>
        </p:spPr>
      </p:pic>
      <p:sp>
        <p:nvSpPr>
          <p:cNvPr id="11" name="11 Marcador de texto"/>
          <p:cNvSpPr>
            <a:spLocks noGrp="1"/>
          </p:cNvSpPr>
          <p:nvPr>
            <p:ph type="body" sz="quarter" idx="14"/>
          </p:nvPr>
        </p:nvSpPr>
        <p:spPr>
          <a:xfrm>
            <a:off x="246576" y="2637706"/>
            <a:ext cx="8667491" cy="3708807"/>
          </a:xfrm>
          <a:prstGeom prst="rect">
            <a:avLst/>
          </a:prstGeom>
        </p:spPr>
        <p:txBody>
          <a:bodyPr>
            <a:normAutofit/>
          </a:bodyPr>
          <a:lstStyle>
            <a:lvl1pPr>
              <a:buSzPct val="115000"/>
              <a:buFontTx/>
              <a:buBlip>
                <a:blip r:embed="rId3"/>
              </a:buBlip>
              <a:defRPr sz="2000">
                <a:latin typeface="Eurostile LT Std" panose="020B0504020202050204" pitchFamily="34" charset="0"/>
                <a:cs typeface="Segoe UI" panose="020B0502040204020203" pitchFamily="34" charset="0"/>
              </a:defRPr>
            </a:lvl1pPr>
            <a:lvl2pPr>
              <a:buSzPct val="70000"/>
              <a:buFontTx/>
              <a:buBlip>
                <a:blip r:embed="rId4"/>
              </a:buBlip>
              <a:defRPr sz="1800">
                <a:latin typeface="Eurostile LT Std" panose="020B0504020202050204" pitchFamily="34" charset="0"/>
                <a:cs typeface="Segoe UI" panose="020B0502040204020203" pitchFamily="34" charset="0"/>
              </a:defRPr>
            </a:lvl2pPr>
            <a:lvl3pPr>
              <a:buSzPct val="70000"/>
              <a:buFontTx/>
              <a:buBlip>
                <a:blip r:embed="rId4"/>
              </a:buBlip>
              <a:defRPr sz="1600">
                <a:latin typeface="Eurostile LT Std" panose="020B0504020202050204" pitchFamily="34" charset="0"/>
                <a:cs typeface="Segoe UI" panose="020B0502040204020203" pitchFamily="34" charset="0"/>
              </a:defRPr>
            </a:lvl3pPr>
            <a:lvl4pPr>
              <a:buSzPct val="70000"/>
              <a:buFontTx/>
              <a:buBlip>
                <a:blip r:embed="rId4"/>
              </a:buBlip>
              <a:defRPr sz="1400">
                <a:latin typeface="Eurostile LT Std" panose="020B0504020202050204" pitchFamily="34" charset="0"/>
                <a:cs typeface="Segoe UI" panose="020B0502040204020203" pitchFamily="34" charset="0"/>
              </a:defRPr>
            </a:lvl4pPr>
            <a:lvl5pPr>
              <a:buSzPct val="70000"/>
              <a:buFontTx/>
              <a:buBlip>
                <a:blip r:embed="rId4"/>
              </a:buBlip>
              <a:defRPr sz="1200">
                <a:latin typeface="Eurostile LT Std" panose="020B0504020202050204" pitchFamily="34" charset="0"/>
                <a:cs typeface="Segoe UI" panose="020B0502040204020203" pitchFamily="34" charset="0"/>
              </a:defRPr>
            </a:lvl5pPr>
          </a:lstStyle>
          <a:p>
            <a:pPr lvl="0"/>
            <a:r>
              <a:rPr lang="es-ES" noProof="0" dirty="0" smtClean="0"/>
              <a:t>Haga clic para modificar el estilo de texto del patrón</a:t>
            </a:r>
          </a:p>
          <a:p>
            <a:pPr lvl="1"/>
            <a:r>
              <a:rPr lang="es-ES" noProof="0" dirty="0" smtClean="0"/>
              <a:t>Segundo nivel</a:t>
            </a:r>
          </a:p>
          <a:p>
            <a:pPr lvl="2"/>
            <a:r>
              <a:rPr lang="es-ES" noProof="0" dirty="0" smtClean="0"/>
              <a:t>Tercer nivel</a:t>
            </a:r>
          </a:p>
          <a:p>
            <a:pPr lvl="3"/>
            <a:r>
              <a:rPr lang="es-ES" noProof="0" dirty="0" smtClean="0"/>
              <a:t>Cuarto nivel</a:t>
            </a:r>
          </a:p>
          <a:p>
            <a:pPr lvl="4"/>
            <a:r>
              <a:rPr lang="es-ES" noProof="0" dirty="0" smtClean="0"/>
              <a:t>Quinto nivel</a:t>
            </a:r>
            <a:endParaRPr lang="es-ES" noProof="0" dirty="0"/>
          </a:p>
        </p:txBody>
      </p:sp>
    </p:spTree>
    <p:extLst>
      <p:ext uri="{BB962C8B-B14F-4D97-AF65-F5344CB8AC3E}">
        <p14:creationId xmlns:p14="http://schemas.microsoft.com/office/powerpoint/2010/main" val="665595231"/>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919"/>
            <a:ext cx="7772400" cy="1470365"/>
          </a:xfrm>
        </p:spPr>
        <p:txBody>
          <a:bodyPr/>
          <a:lstStyle>
            <a:lvl1pPr>
              <a:defRPr>
                <a:latin typeface="Avenir LT Std 35 Light" pitchFamily="34" charset="0"/>
              </a:defRPr>
            </a:lvl1p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7100"/>
            <a:ext cx="6400800" cy="1753006"/>
          </a:xfrm>
          <a:prstGeom prst="rect">
            <a:avLst/>
          </a:prstGeom>
        </p:spPr>
        <p:txBody>
          <a:bodyPr/>
          <a:lstStyle>
            <a:lvl1pPr marL="0" indent="0" algn="ctr">
              <a:buNone/>
              <a:defRPr>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a:xfrm>
            <a:off x="457200" y="6357822"/>
            <a:ext cx="2133600" cy="365210"/>
          </a:xfrm>
          <a:prstGeom prst="rect">
            <a:avLst/>
          </a:prstGeom>
        </p:spPr>
        <p:txBody>
          <a:bodyPr/>
          <a:lstStyle/>
          <a:p>
            <a:fld id="{6441A1CD-ADED-4695-94C3-F2B609983A35}" type="datetimeFigureOut">
              <a:rPr lang="es-ES" smtClean="0"/>
              <a:pPr/>
              <a:t>04/06/2017</a:t>
            </a:fld>
            <a:endParaRPr lang="es-ES"/>
          </a:p>
        </p:txBody>
      </p:sp>
      <p:sp>
        <p:nvSpPr>
          <p:cNvPr id="5" name="4 Marcador de pie de página"/>
          <p:cNvSpPr>
            <a:spLocks noGrp="1"/>
          </p:cNvSpPr>
          <p:nvPr>
            <p:ph type="ftr" sz="quarter" idx="11"/>
          </p:nvPr>
        </p:nvSpPr>
        <p:spPr>
          <a:xfrm>
            <a:off x="3124200" y="6357822"/>
            <a:ext cx="2895600" cy="365210"/>
          </a:xfrm>
          <a:prstGeom prst="rect">
            <a:avLst/>
          </a:prstGeom>
        </p:spPr>
        <p:txBody>
          <a:bodyPr/>
          <a:lstStyle/>
          <a:p>
            <a:endParaRPr lang="es-ES"/>
          </a:p>
        </p:txBody>
      </p:sp>
      <p:sp>
        <p:nvSpPr>
          <p:cNvPr id="6" name="5 Marcador de número de diapositiva"/>
          <p:cNvSpPr>
            <a:spLocks noGrp="1"/>
          </p:cNvSpPr>
          <p:nvPr>
            <p:ph type="sldNum" sz="quarter" idx="12"/>
          </p:nvPr>
        </p:nvSpPr>
        <p:spPr>
          <a:xfrm>
            <a:off x="6553200" y="6357822"/>
            <a:ext cx="2133600" cy="365210"/>
          </a:xfrm>
          <a:prstGeom prst="rect">
            <a:avLst/>
          </a:prstGeom>
        </p:spPr>
        <p:txBody>
          <a:bodyPr/>
          <a:lstStyle/>
          <a:p>
            <a:fld id="{83526AF7-AF1B-4A84-A86A-F757D50559DC}" type="slidenum">
              <a:rPr lang="es-ES" smtClean="0"/>
              <a:pPr/>
              <a:t>‹Nº›</a:t>
            </a:fld>
            <a:endParaRPr lang="es-ES"/>
          </a:p>
        </p:txBody>
      </p:sp>
      <p:sp>
        <p:nvSpPr>
          <p:cNvPr id="8" name="7 CuadroTexto"/>
          <p:cNvSpPr txBox="1"/>
          <p:nvPr userDrawn="1"/>
        </p:nvSpPr>
        <p:spPr>
          <a:xfrm>
            <a:off x="7236297" y="6560979"/>
            <a:ext cx="1893467" cy="253975"/>
          </a:xfrm>
          <a:prstGeom prst="rect">
            <a:avLst/>
          </a:prstGeom>
          <a:noFill/>
        </p:spPr>
        <p:txBody>
          <a:bodyPr wrap="none" rtlCol="0">
            <a:spAutoFit/>
          </a:bodyPr>
          <a:lstStyle/>
          <a:p>
            <a:r>
              <a:rPr lang="es-ES" sz="105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 Ricardo Ahumada </a:t>
            </a:r>
            <a:r>
              <a:rPr lang="es-ES" sz="1050" dirty="0" err="1"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Glenni</a:t>
            </a:r>
            <a:endParaRPr lang="es-ES" sz="10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05888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ulo - Sub - Nada más">
    <p:spTree>
      <p:nvGrpSpPr>
        <p:cNvPr id="1" name=""/>
        <p:cNvGrpSpPr/>
        <p:nvPr/>
      </p:nvGrpSpPr>
      <p:grpSpPr>
        <a:xfrm>
          <a:off x="0" y="0"/>
          <a:ext cx="0" cy="0"/>
          <a:chOff x="0" y="0"/>
          <a:chExt cx="0" cy="0"/>
        </a:xfrm>
      </p:grpSpPr>
      <p:sp>
        <p:nvSpPr>
          <p:cNvPr id="9" name="2 Subtítulo"/>
          <p:cNvSpPr>
            <a:spLocks noGrp="1"/>
          </p:cNvSpPr>
          <p:nvPr>
            <p:ph type="subTitle" idx="1" hasCustomPrompt="1"/>
          </p:nvPr>
        </p:nvSpPr>
        <p:spPr>
          <a:xfrm>
            <a:off x="285720" y="983806"/>
            <a:ext cx="8715436" cy="357273"/>
          </a:xfrm>
          <a:prstGeom prst="rect">
            <a:avLst/>
          </a:prstGeom>
        </p:spPr>
        <p:txBody>
          <a:bodyPr/>
          <a:lstStyle>
            <a:lvl1pPr marL="0" indent="0" algn="l">
              <a:buNone/>
              <a:defRPr sz="1800">
                <a:solidFill>
                  <a:schemeClr val="tx1"/>
                </a:solidFill>
                <a:latin typeface="Eurostile LT St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Subtítulo</a:t>
            </a:r>
            <a:endParaRPr lang="es-ES" dirty="0"/>
          </a:p>
        </p:txBody>
      </p:sp>
      <p:sp>
        <p:nvSpPr>
          <p:cNvPr id="10" name="7 Marcador de texto"/>
          <p:cNvSpPr>
            <a:spLocks noGrp="1"/>
          </p:cNvSpPr>
          <p:nvPr>
            <p:ph type="body" sz="quarter" idx="15" hasCustomPrompt="1"/>
          </p:nvPr>
        </p:nvSpPr>
        <p:spPr>
          <a:xfrm>
            <a:off x="285720" y="408753"/>
            <a:ext cx="8715376" cy="500178"/>
          </a:xfrm>
          <a:prstGeom prst="rect">
            <a:avLst/>
          </a:prstGeom>
        </p:spPr>
        <p:txBody>
          <a:bodyPr/>
          <a:lstStyle>
            <a:lvl1pPr>
              <a:buNone/>
              <a:defRPr sz="3000">
                <a:solidFill>
                  <a:schemeClr val="bg1">
                    <a:lumMod val="50000"/>
                  </a:schemeClr>
                </a:solidFill>
                <a:latin typeface="Eurostile LT Std" pitchFamily="34" charset="0"/>
              </a:defRPr>
            </a:lvl1pPr>
          </a:lstStyle>
          <a:p>
            <a:pPr lvl="0"/>
            <a:r>
              <a:rPr lang="es-ES" dirty="0" smtClean="0"/>
              <a:t>Título</a:t>
            </a:r>
            <a:endParaRPr lang="es-ES" dirty="0"/>
          </a:p>
        </p:txBody>
      </p:sp>
    </p:spTree>
    <p:extLst>
      <p:ext uri="{BB962C8B-B14F-4D97-AF65-F5344CB8AC3E}">
        <p14:creationId xmlns:p14="http://schemas.microsoft.com/office/powerpoint/2010/main" val="364969057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o_Imagen_Derecha">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285721" y="1500535"/>
            <a:ext cx="4214813" cy="4522148"/>
          </a:xfrm>
          <a:prstGeom prst="rect">
            <a:avLst/>
          </a:prstGeom>
        </p:spPr>
        <p:txBody>
          <a:bodyPr/>
          <a:lstStyle>
            <a:lvl1pPr>
              <a:buSzPct val="115000"/>
              <a:buFontTx/>
              <a:buBlip>
                <a:blip r:embed="rId2"/>
              </a:buBlip>
              <a:defRPr sz="1600">
                <a:latin typeface="Eurostile LT Std" panose="020B0504020202050204" pitchFamily="34" charset="0"/>
                <a:cs typeface="Segoe UI" panose="020B0502040204020203" pitchFamily="34" charset="0"/>
              </a:defRPr>
            </a:lvl1pPr>
            <a:lvl2pPr>
              <a:buSzPct val="70000"/>
              <a:buFontTx/>
              <a:buBlip>
                <a:blip r:embed="rId3"/>
              </a:buBlip>
              <a:defRPr sz="1600">
                <a:latin typeface="Eurostile LT Std" panose="020B0504020202050204" pitchFamily="34" charset="0"/>
                <a:cs typeface="Segoe UI" panose="020B0502040204020203" pitchFamily="34" charset="0"/>
              </a:defRPr>
            </a:lvl2pPr>
            <a:lvl3pPr>
              <a:buSzPct val="70000"/>
              <a:buFontTx/>
              <a:buBlip>
                <a:blip r:embed="rId3"/>
              </a:buBlip>
              <a:defRPr sz="1600">
                <a:latin typeface="Eurostile LT Std" panose="020B0504020202050204" pitchFamily="34" charset="0"/>
                <a:cs typeface="Segoe UI" panose="020B0502040204020203" pitchFamily="34" charset="0"/>
              </a:defRPr>
            </a:lvl3pPr>
            <a:lvl4pPr>
              <a:buSzPct val="70000"/>
              <a:buFontTx/>
              <a:buBlip>
                <a:blip r:embed="rId3"/>
              </a:buBlip>
              <a:defRPr sz="1600">
                <a:latin typeface="Eurostile LT Std" panose="020B0504020202050204" pitchFamily="34" charset="0"/>
                <a:cs typeface="Segoe UI" panose="020B0502040204020203" pitchFamily="34" charset="0"/>
              </a:defRPr>
            </a:lvl4pPr>
            <a:lvl5pPr>
              <a:buSzPct val="70000"/>
              <a:buFontTx/>
              <a:buBlip>
                <a:blip r:embed="rId3"/>
              </a:buBlip>
              <a:defRPr sz="1600">
                <a:latin typeface="Eurostile LT Std" panose="020B0504020202050204" pitchFamily="34" charset="0"/>
                <a:cs typeface="Segoe UI" panose="020B0502040204020203" pitchFamily="34" charset="0"/>
              </a:defRPr>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9" name="2 Subtítulo"/>
          <p:cNvSpPr>
            <a:spLocks noGrp="1"/>
          </p:cNvSpPr>
          <p:nvPr>
            <p:ph type="subTitle" idx="1" hasCustomPrompt="1"/>
          </p:nvPr>
        </p:nvSpPr>
        <p:spPr>
          <a:xfrm>
            <a:off x="285720" y="983806"/>
            <a:ext cx="8715436" cy="357273"/>
          </a:xfrm>
          <a:prstGeom prst="rect">
            <a:avLst/>
          </a:prstGeom>
        </p:spPr>
        <p:txBody>
          <a:bodyPr/>
          <a:lstStyle>
            <a:lvl1pPr marL="0" indent="0" algn="l">
              <a:buNone/>
              <a:defRPr sz="1800">
                <a:solidFill>
                  <a:schemeClr val="tx1"/>
                </a:solidFill>
                <a:latin typeface="Eurostile LT St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Subtítulo</a:t>
            </a:r>
            <a:endParaRPr lang="es-ES" dirty="0"/>
          </a:p>
        </p:txBody>
      </p:sp>
      <p:sp>
        <p:nvSpPr>
          <p:cNvPr id="10" name="7 Marcador de texto"/>
          <p:cNvSpPr>
            <a:spLocks noGrp="1"/>
          </p:cNvSpPr>
          <p:nvPr>
            <p:ph type="body" sz="quarter" idx="15" hasCustomPrompt="1"/>
          </p:nvPr>
        </p:nvSpPr>
        <p:spPr>
          <a:xfrm>
            <a:off x="285720" y="408753"/>
            <a:ext cx="8715376" cy="500178"/>
          </a:xfrm>
          <a:prstGeom prst="rect">
            <a:avLst/>
          </a:prstGeom>
        </p:spPr>
        <p:txBody>
          <a:bodyPr/>
          <a:lstStyle>
            <a:lvl1pPr>
              <a:buNone/>
              <a:defRPr sz="3000">
                <a:solidFill>
                  <a:schemeClr val="bg1">
                    <a:lumMod val="50000"/>
                  </a:schemeClr>
                </a:solidFill>
                <a:latin typeface="Eurostile LT Std" pitchFamily="34" charset="0"/>
              </a:defRPr>
            </a:lvl1pPr>
          </a:lstStyle>
          <a:p>
            <a:pPr lvl="0"/>
            <a:r>
              <a:rPr lang="es-ES" dirty="0" smtClean="0"/>
              <a:t>Título</a:t>
            </a:r>
            <a:endParaRPr lang="es-ES" dirty="0"/>
          </a:p>
        </p:txBody>
      </p:sp>
      <p:sp>
        <p:nvSpPr>
          <p:cNvPr id="15" name="14 Rectángulo"/>
          <p:cNvSpPr/>
          <p:nvPr userDrawn="1"/>
        </p:nvSpPr>
        <p:spPr>
          <a:xfrm>
            <a:off x="0" y="6716703"/>
            <a:ext cx="9144000" cy="1428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dirty="0">
              <a:solidFill>
                <a:prstClr val="white"/>
              </a:solidFill>
              <a:latin typeface="Calibri" panose="020F0502020204030204" pitchFamily="34" charset="0"/>
            </a:endParaRPr>
          </a:p>
        </p:txBody>
      </p:sp>
      <p:sp>
        <p:nvSpPr>
          <p:cNvPr id="2" name="1 Marcador de número de diapositiva"/>
          <p:cNvSpPr>
            <a:spLocks noGrp="1"/>
          </p:cNvSpPr>
          <p:nvPr>
            <p:ph type="sldNum" sz="quarter" idx="16"/>
          </p:nvPr>
        </p:nvSpPr>
        <p:spPr>
          <a:xfrm>
            <a:off x="4355976" y="6716703"/>
            <a:ext cx="432048" cy="142885"/>
          </a:xfrm>
          <a:prstGeom prst="rect">
            <a:avLst/>
          </a:prstGeom>
        </p:spPr>
        <p:txBody>
          <a:bodyPr/>
          <a:lstStyle>
            <a:lvl1pPr>
              <a:defRPr>
                <a:latin typeface="Calibri" panose="020F0502020204030204" pitchFamily="34" charset="0"/>
              </a:defRPr>
            </a:lvl1pPr>
          </a:lstStyle>
          <a:p>
            <a:pPr algn="ctr"/>
            <a:fld id="{6809A684-6793-43C2-A07A-07EB7F2ACB8E}" type="slidenum">
              <a:rPr lang="es-ES" smtClean="0">
                <a:solidFill>
                  <a:prstClr val="black"/>
                </a:solidFill>
              </a:rPr>
              <a:pPr algn="ctr"/>
              <a:t>‹Nº›</a:t>
            </a:fld>
            <a:endParaRPr lang="es-ES" dirty="0">
              <a:solidFill>
                <a:prstClr val="black"/>
              </a:solidFill>
            </a:endParaRPr>
          </a:p>
        </p:txBody>
      </p:sp>
      <p:sp>
        <p:nvSpPr>
          <p:cNvPr id="13" name="11 Marcador de texto"/>
          <p:cNvSpPr>
            <a:spLocks noGrp="1"/>
          </p:cNvSpPr>
          <p:nvPr>
            <p:ph type="body" sz="quarter" idx="17"/>
          </p:nvPr>
        </p:nvSpPr>
        <p:spPr>
          <a:xfrm>
            <a:off x="4643439" y="1500535"/>
            <a:ext cx="4214813" cy="4522148"/>
          </a:xfrm>
          <a:prstGeom prst="rect">
            <a:avLst/>
          </a:prstGeom>
        </p:spPr>
        <p:txBody>
          <a:bodyPr/>
          <a:lstStyle>
            <a:lvl1pPr>
              <a:buSzPct val="115000"/>
              <a:buFontTx/>
              <a:buBlip>
                <a:blip r:embed="rId2"/>
              </a:buBlip>
              <a:defRPr sz="1600">
                <a:latin typeface="Eurostile LT Std" panose="020B0504020202050204" pitchFamily="34" charset="0"/>
                <a:cs typeface="Segoe UI" panose="020B0502040204020203" pitchFamily="34" charset="0"/>
              </a:defRPr>
            </a:lvl1pPr>
            <a:lvl2pPr>
              <a:buSzPct val="70000"/>
              <a:buFontTx/>
              <a:buBlip>
                <a:blip r:embed="rId3"/>
              </a:buBlip>
              <a:defRPr sz="1600">
                <a:latin typeface="Eurostile LT Std" panose="020B0504020202050204" pitchFamily="34" charset="0"/>
                <a:cs typeface="Segoe UI" panose="020B0502040204020203" pitchFamily="34" charset="0"/>
              </a:defRPr>
            </a:lvl2pPr>
            <a:lvl3pPr>
              <a:buSzPct val="70000"/>
              <a:buFontTx/>
              <a:buBlip>
                <a:blip r:embed="rId3"/>
              </a:buBlip>
              <a:defRPr sz="1600">
                <a:latin typeface="Eurostile LT Std" panose="020B0504020202050204" pitchFamily="34" charset="0"/>
                <a:cs typeface="Segoe UI" panose="020B0502040204020203" pitchFamily="34" charset="0"/>
              </a:defRPr>
            </a:lvl3pPr>
            <a:lvl4pPr>
              <a:buSzPct val="70000"/>
              <a:buFontTx/>
              <a:buBlip>
                <a:blip r:embed="rId3"/>
              </a:buBlip>
              <a:defRPr sz="1600">
                <a:latin typeface="Eurostile LT Std" panose="020B0504020202050204" pitchFamily="34" charset="0"/>
                <a:cs typeface="Segoe UI" panose="020B0502040204020203" pitchFamily="34" charset="0"/>
              </a:defRPr>
            </a:lvl4pPr>
            <a:lvl5pPr>
              <a:buSzPct val="70000"/>
              <a:buFontTx/>
              <a:buBlip>
                <a:blip r:embed="rId3"/>
              </a:buBlip>
              <a:defRPr sz="1600">
                <a:latin typeface="Eurostile LT Std" panose="020B0504020202050204" pitchFamily="34" charset="0"/>
                <a:cs typeface="Segoe UI" panose="020B0502040204020203" pitchFamily="34" charset="0"/>
              </a:defRPr>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Tree>
    <p:extLst>
      <p:ext uri="{BB962C8B-B14F-4D97-AF65-F5344CB8AC3E}">
        <p14:creationId xmlns:p14="http://schemas.microsoft.com/office/powerpoint/2010/main" val="178062823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bg1">
            <a:lumMod val="65000"/>
          </a:schemeClr>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475657" y="2743836"/>
            <a:ext cx="7019057" cy="1673612"/>
          </a:xfrm>
          <a:prstGeom prst="rect">
            <a:avLst/>
          </a:prstGeom>
        </p:spPr>
        <p:txBody>
          <a:bodyPr anchor="t"/>
          <a:lstStyle>
            <a:lvl1pPr marL="0" indent="0">
              <a:buNone/>
              <a:defRPr sz="2800">
                <a:solidFill>
                  <a:schemeClr val="tx1">
                    <a:lumMod val="75000"/>
                    <a:lumOff val="25000"/>
                  </a:schemeClr>
                </a:solidFill>
                <a:latin typeface="Eurostile LT Std"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dirty="0" smtClean="0"/>
              <a:t>Haga clic para modificar el estilo de texto del patrón</a:t>
            </a:r>
          </a:p>
        </p:txBody>
      </p:sp>
      <p:sp>
        <p:nvSpPr>
          <p:cNvPr id="7" name="6 Rectángulo"/>
          <p:cNvSpPr/>
          <p:nvPr/>
        </p:nvSpPr>
        <p:spPr bwMode="white">
          <a:xfrm>
            <a:off x="0" y="1524353"/>
            <a:ext cx="9144000" cy="114326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8" name="7 Rectángulo"/>
          <p:cNvSpPr/>
          <p:nvPr/>
        </p:nvSpPr>
        <p:spPr>
          <a:xfrm>
            <a:off x="0" y="1600571"/>
            <a:ext cx="1295400" cy="990829"/>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9" name="8 Rectángulo"/>
          <p:cNvSpPr/>
          <p:nvPr/>
        </p:nvSpPr>
        <p:spPr>
          <a:xfrm>
            <a:off x="1371600" y="1600571"/>
            <a:ext cx="7772400" cy="990829"/>
          </a:xfrm>
          <a:prstGeom prst="rect">
            <a:avLst/>
          </a:prstGeom>
          <a:solidFill>
            <a:schemeClr val="tx1">
              <a:lumMod val="65000"/>
              <a:lumOff val="3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2" name="1 Título"/>
          <p:cNvSpPr>
            <a:spLocks noGrp="1"/>
          </p:cNvSpPr>
          <p:nvPr>
            <p:ph type="title"/>
          </p:nvPr>
        </p:nvSpPr>
        <p:spPr>
          <a:xfrm>
            <a:off x="1475656" y="1600571"/>
            <a:ext cx="7515944" cy="990829"/>
          </a:xfrm>
        </p:spPr>
        <p:txBody>
          <a:bodyPr/>
          <a:lstStyle>
            <a:lvl1pPr algn="l">
              <a:buNone/>
              <a:defRPr sz="2800" b="0" cap="none">
                <a:solidFill>
                  <a:srgbClr val="FFFFFF"/>
                </a:solidFill>
              </a:defRPr>
            </a:lvl1pPr>
          </a:lstStyle>
          <a:p>
            <a:r>
              <a:rPr kumimoji="0" lang="es-ES" dirty="0" smtClean="0"/>
              <a:t>Haga clic para modificar el estilo de título del patrón</a:t>
            </a:r>
            <a:endParaRPr kumimoji="0" lang="en-US" dirty="0"/>
          </a:p>
        </p:txBody>
      </p:sp>
      <p:sp>
        <p:nvSpPr>
          <p:cNvPr id="13" name="2 Marcador de número de diapositiva"/>
          <p:cNvSpPr>
            <a:spLocks noGrp="1"/>
          </p:cNvSpPr>
          <p:nvPr>
            <p:ph type="sldNum" sz="quarter" idx="13"/>
          </p:nvPr>
        </p:nvSpPr>
        <p:spPr>
          <a:xfrm>
            <a:off x="4355976" y="6716703"/>
            <a:ext cx="432048" cy="142885"/>
          </a:xfrm>
          <a:prstGeom prst="rect">
            <a:avLst/>
          </a:prstGeom>
        </p:spPr>
        <p:txBody>
          <a:bodyPr/>
          <a:lstStyle>
            <a:lvl1pPr>
              <a:defRPr>
                <a:latin typeface="Calibri" panose="020F0502020204030204" pitchFamily="34" charset="0"/>
              </a:defRPr>
            </a:lvl1pPr>
          </a:lstStyle>
          <a:p>
            <a:pPr algn="ctr"/>
            <a:fld id="{6809A684-6793-43C2-A07A-07EB7F2ACB8E}" type="slidenum">
              <a:rPr lang="es-ES" smtClean="0">
                <a:solidFill>
                  <a:prstClr val="black"/>
                </a:solidFill>
              </a:rPr>
              <a:pPr algn="ctr"/>
              <a:t>‹Nº›</a:t>
            </a:fld>
            <a:endParaRPr lang="es-ES" dirty="0">
              <a:solidFill>
                <a:prstClr val="black"/>
              </a:solidFill>
            </a:endParaRPr>
          </a:p>
        </p:txBody>
      </p:sp>
    </p:spTree>
    <p:extLst>
      <p:ext uri="{BB962C8B-B14F-4D97-AF65-F5344CB8AC3E}">
        <p14:creationId xmlns:p14="http://schemas.microsoft.com/office/powerpoint/2010/main" val="37431825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1_Encabezado de sección">
    <p:bg>
      <p:bgPr>
        <a:solidFill>
          <a:schemeClr val="bg1"/>
        </a:solidFill>
        <a:effectLst/>
      </p:bgPr>
    </p:bg>
    <p:spTree>
      <p:nvGrpSpPr>
        <p:cNvPr id="1" name=""/>
        <p:cNvGrpSpPr/>
        <p:nvPr/>
      </p:nvGrpSpPr>
      <p:grpSpPr>
        <a:xfrm>
          <a:off x="0" y="0"/>
          <a:ext cx="0" cy="0"/>
          <a:chOff x="0" y="0"/>
          <a:chExt cx="0" cy="0"/>
        </a:xfrm>
      </p:grpSpPr>
      <p:sp>
        <p:nvSpPr>
          <p:cNvPr id="7" name="6 Rectángulo"/>
          <p:cNvSpPr/>
          <p:nvPr/>
        </p:nvSpPr>
        <p:spPr bwMode="white">
          <a:xfrm>
            <a:off x="0" y="1524353"/>
            <a:ext cx="9144000" cy="114326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8" name="7 Rectángulo"/>
          <p:cNvSpPr/>
          <p:nvPr/>
        </p:nvSpPr>
        <p:spPr>
          <a:xfrm>
            <a:off x="0" y="1600571"/>
            <a:ext cx="1295400" cy="990829"/>
          </a:xfrm>
          <a:prstGeom prst="rect">
            <a:avLst/>
          </a:prstGeom>
          <a:solidFill>
            <a:schemeClr val="bg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9" name="8 Rectángulo"/>
          <p:cNvSpPr/>
          <p:nvPr/>
        </p:nvSpPr>
        <p:spPr>
          <a:xfrm>
            <a:off x="1371600" y="1600571"/>
            <a:ext cx="7772400" cy="990829"/>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2" name="1 Título"/>
          <p:cNvSpPr>
            <a:spLocks noGrp="1"/>
          </p:cNvSpPr>
          <p:nvPr>
            <p:ph type="title"/>
          </p:nvPr>
        </p:nvSpPr>
        <p:spPr>
          <a:xfrm>
            <a:off x="1475656" y="1600571"/>
            <a:ext cx="7515944" cy="990829"/>
          </a:xfrm>
        </p:spPr>
        <p:txBody>
          <a:bodyPr/>
          <a:lstStyle>
            <a:lvl1pPr algn="l">
              <a:buNone/>
              <a:defRPr sz="2800" b="0" cap="none">
                <a:solidFill>
                  <a:srgbClr val="FFFFFF"/>
                </a:solidFill>
              </a:defRPr>
            </a:lvl1pPr>
          </a:lstStyle>
          <a:p>
            <a:r>
              <a:rPr kumimoji="0" lang="es-ES" dirty="0" smtClean="0"/>
              <a:t>Haga clic para modificar el estilo de título del patrón</a:t>
            </a:r>
            <a:endParaRPr kumimoji="0" lang="en-US" dirty="0"/>
          </a:p>
        </p:txBody>
      </p:sp>
      <p:sp>
        <p:nvSpPr>
          <p:cNvPr id="13" name="2 Marcador de número de diapositiva"/>
          <p:cNvSpPr>
            <a:spLocks noGrp="1"/>
          </p:cNvSpPr>
          <p:nvPr>
            <p:ph type="sldNum" sz="quarter" idx="13"/>
          </p:nvPr>
        </p:nvSpPr>
        <p:spPr>
          <a:xfrm>
            <a:off x="4355976" y="6716703"/>
            <a:ext cx="432048" cy="142885"/>
          </a:xfrm>
          <a:prstGeom prst="rect">
            <a:avLst/>
          </a:prstGeom>
        </p:spPr>
        <p:txBody>
          <a:bodyPr/>
          <a:lstStyle>
            <a:lvl1pPr>
              <a:defRPr>
                <a:latin typeface="Calibri" panose="020F0502020204030204" pitchFamily="34" charset="0"/>
              </a:defRPr>
            </a:lvl1pPr>
          </a:lstStyle>
          <a:p>
            <a:pPr algn="ctr"/>
            <a:fld id="{6809A684-6793-43C2-A07A-07EB7F2ACB8E}" type="slidenum">
              <a:rPr lang="es-ES" smtClean="0">
                <a:solidFill>
                  <a:prstClr val="black"/>
                </a:solidFill>
              </a:rPr>
              <a:pPr algn="ctr"/>
              <a:t>‹Nº›</a:t>
            </a:fld>
            <a:endParaRPr lang="es-ES" dirty="0">
              <a:solidFill>
                <a:prstClr val="black"/>
              </a:solidFill>
            </a:endParaRPr>
          </a:p>
        </p:txBody>
      </p:sp>
      <p:sp>
        <p:nvSpPr>
          <p:cNvPr id="11" name="10 Rectángulo"/>
          <p:cNvSpPr/>
          <p:nvPr userDrawn="1"/>
        </p:nvSpPr>
        <p:spPr bwMode="white">
          <a:xfrm>
            <a:off x="0" y="2925621"/>
            <a:ext cx="9144000" cy="2880987"/>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600" dirty="0">
              <a:solidFill>
                <a:prstClr val="white"/>
              </a:solidFill>
              <a:latin typeface="Calibri" panose="020F0502020204030204" pitchFamily="34" charset="0"/>
            </a:endParaRPr>
          </a:p>
        </p:txBody>
      </p:sp>
      <p:sp>
        <p:nvSpPr>
          <p:cNvPr id="3" name="2 Marcador de texto"/>
          <p:cNvSpPr>
            <a:spLocks noGrp="1"/>
          </p:cNvSpPr>
          <p:nvPr>
            <p:ph type="body" idx="1"/>
          </p:nvPr>
        </p:nvSpPr>
        <p:spPr>
          <a:xfrm>
            <a:off x="1475657" y="3628824"/>
            <a:ext cx="7019057" cy="1673612"/>
          </a:xfrm>
          <a:prstGeom prst="rect">
            <a:avLst/>
          </a:prstGeom>
        </p:spPr>
        <p:txBody>
          <a:bodyPr anchor="t"/>
          <a:lstStyle>
            <a:lvl1pPr marL="273050" indent="-273050">
              <a:buFont typeface="+mj-lt"/>
              <a:buAutoNum type="arabicPeriod"/>
              <a:defRPr sz="2000">
                <a:solidFill>
                  <a:schemeClr val="tx1">
                    <a:lumMod val="75000"/>
                    <a:lumOff val="25000"/>
                  </a:schemeClr>
                </a:solidFill>
                <a:latin typeface="Eurostile LT Std"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dirty="0" smtClean="0"/>
              <a:t>Haga clic para modificar el estilo de texto del patrón</a:t>
            </a:r>
          </a:p>
        </p:txBody>
      </p:sp>
      <p:sp>
        <p:nvSpPr>
          <p:cNvPr id="19" name="18 CuadroTexto"/>
          <p:cNvSpPr txBox="1"/>
          <p:nvPr userDrawn="1"/>
        </p:nvSpPr>
        <p:spPr>
          <a:xfrm>
            <a:off x="1475656" y="3184097"/>
            <a:ext cx="3960440" cy="461772"/>
          </a:xfrm>
          <a:prstGeom prst="rect">
            <a:avLst/>
          </a:prstGeom>
          <a:noFill/>
        </p:spPr>
        <p:txBody>
          <a:bodyPr vert="horz" wrap="square" rtlCol="0">
            <a:spAutoFit/>
          </a:bodyPr>
          <a:lstStyle/>
          <a:p>
            <a:r>
              <a:rPr lang="es-ES" sz="2400" dirty="0" smtClean="0">
                <a:solidFill>
                  <a:prstClr val="white">
                    <a:lumMod val="75000"/>
                  </a:prstClr>
                </a:solidFill>
                <a:latin typeface="Eurostile LT Std" pitchFamily="34" charset="0"/>
              </a:rPr>
              <a:t>Índice del capítulo</a:t>
            </a:r>
            <a:endParaRPr lang="es-ES" sz="2400" dirty="0">
              <a:solidFill>
                <a:prstClr val="white">
                  <a:lumMod val="75000"/>
                </a:prstClr>
              </a:solidFill>
              <a:latin typeface="Eurostile LT Std" pitchFamily="34" charset="0"/>
            </a:endParaRPr>
          </a:p>
        </p:txBody>
      </p:sp>
    </p:spTree>
    <p:extLst>
      <p:ext uri="{BB962C8B-B14F-4D97-AF65-F5344CB8AC3E}">
        <p14:creationId xmlns:p14="http://schemas.microsoft.com/office/powerpoint/2010/main" val="452571856"/>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Encabezado de sección">
    <p:bg>
      <p:bgPr>
        <a:solidFill>
          <a:schemeClr val="bg1"/>
        </a:solidFill>
        <a:effectLst/>
      </p:bgPr>
    </p:bg>
    <p:spTree>
      <p:nvGrpSpPr>
        <p:cNvPr id="1" name=""/>
        <p:cNvGrpSpPr/>
        <p:nvPr/>
      </p:nvGrpSpPr>
      <p:grpSpPr>
        <a:xfrm>
          <a:off x="0" y="0"/>
          <a:ext cx="0" cy="0"/>
          <a:chOff x="0" y="0"/>
          <a:chExt cx="0" cy="0"/>
        </a:xfrm>
      </p:grpSpPr>
      <p:sp>
        <p:nvSpPr>
          <p:cNvPr id="7" name="6 Rectángulo"/>
          <p:cNvSpPr/>
          <p:nvPr userDrawn="1"/>
        </p:nvSpPr>
        <p:spPr bwMode="white">
          <a:xfrm>
            <a:off x="0" y="1524353"/>
            <a:ext cx="9144000" cy="114326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8" name="7 Rectángulo"/>
          <p:cNvSpPr/>
          <p:nvPr userDrawn="1"/>
        </p:nvSpPr>
        <p:spPr>
          <a:xfrm>
            <a:off x="0" y="1600571"/>
            <a:ext cx="1295400" cy="990829"/>
          </a:xfrm>
          <a:prstGeom prst="rect">
            <a:avLst/>
          </a:prstGeom>
          <a:solidFill>
            <a:schemeClr val="bg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9" name="8 Rectángulo"/>
          <p:cNvSpPr/>
          <p:nvPr userDrawn="1"/>
        </p:nvSpPr>
        <p:spPr>
          <a:xfrm>
            <a:off x="1371600" y="1600571"/>
            <a:ext cx="7772400" cy="990829"/>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2" name="1 Título"/>
          <p:cNvSpPr>
            <a:spLocks noGrp="1"/>
          </p:cNvSpPr>
          <p:nvPr>
            <p:ph type="title"/>
          </p:nvPr>
        </p:nvSpPr>
        <p:spPr>
          <a:xfrm>
            <a:off x="1475656" y="1600571"/>
            <a:ext cx="7515944" cy="990829"/>
          </a:xfrm>
        </p:spPr>
        <p:txBody>
          <a:bodyPr/>
          <a:lstStyle>
            <a:lvl1pPr algn="l">
              <a:buNone/>
              <a:defRPr sz="2800" b="0" cap="none">
                <a:solidFill>
                  <a:srgbClr val="FFFFFF"/>
                </a:solidFill>
              </a:defRPr>
            </a:lvl1pPr>
          </a:lstStyle>
          <a:p>
            <a:r>
              <a:rPr kumimoji="0" lang="es-ES" dirty="0" smtClean="0"/>
              <a:t>Haga clic para modificar el estilo de título del patrón</a:t>
            </a:r>
            <a:endParaRPr kumimoji="0" lang="en-US" dirty="0"/>
          </a:p>
        </p:txBody>
      </p:sp>
      <p:sp>
        <p:nvSpPr>
          <p:cNvPr id="13" name="2 Marcador de número de diapositiva"/>
          <p:cNvSpPr>
            <a:spLocks noGrp="1"/>
          </p:cNvSpPr>
          <p:nvPr>
            <p:ph type="sldNum" sz="quarter" idx="13"/>
          </p:nvPr>
        </p:nvSpPr>
        <p:spPr>
          <a:xfrm>
            <a:off x="4151030" y="6584311"/>
            <a:ext cx="841940" cy="407669"/>
          </a:xfrm>
          <a:prstGeom prst="rect">
            <a:avLst/>
          </a:prstGeom>
        </p:spPr>
        <p:txBody>
          <a:bodyPr/>
          <a:lstStyle>
            <a:lvl1pPr>
              <a:defRPr>
                <a:latin typeface="Calibri" panose="020F0502020204030204" pitchFamily="34" charset="0"/>
              </a:defRPr>
            </a:lvl1pPr>
          </a:lstStyle>
          <a:p>
            <a:pPr algn="ctr"/>
            <a:fld id="{6809A684-6793-43C2-A07A-07EB7F2ACB8E}" type="slidenum">
              <a:rPr lang="es-ES" smtClean="0">
                <a:solidFill>
                  <a:prstClr val="black"/>
                </a:solidFill>
              </a:rPr>
              <a:pPr algn="ctr"/>
              <a:t>‹Nº›</a:t>
            </a:fld>
            <a:endParaRPr lang="es-ES" dirty="0">
              <a:solidFill>
                <a:prstClr val="black"/>
              </a:solidFill>
            </a:endParaRPr>
          </a:p>
        </p:txBody>
      </p:sp>
      <p:pic>
        <p:nvPicPr>
          <p:cNvPr id="20" name="Picture 2" descr="Image result for software lab ico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37571" y="1704915"/>
            <a:ext cx="724905" cy="724905"/>
          </a:xfrm>
          <a:prstGeom prst="rect">
            <a:avLst/>
          </a:prstGeom>
          <a:noFill/>
          <a:extLst>
            <a:ext uri="{909E8E84-426E-40DD-AFC4-6F175D3DCCD1}">
              <a14:hiddenFill xmlns:a14="http://schemas.microsoft.com/office/drawing/2010/main">
                <a:solidFill>
                  <a:srgbClr val="FFFFFF"/>
                </a:solidFill>
              </a14:hiddenFill>
            </a:ext>
          </a:extLst>
        </p:spPr>
      </p:pic>
      <p:sp>
        <p:nvSpPr>
          <p:cNvPr id="11" name="11 Marcador de texto"/>
          <p:cNvSpPr>
            <a:spLocks noGrp="1"/>
          </p:cNvSpPr>
          <p:nvPr>
            <p:ph type="body" sz="quarter" idx="14"/>
          </p:nvPr>
        </p:nvSpPr>
        <p:spPr>
          <a:xfrm>
            <a:off x="246576" y="2637706"/>
            <a:ext cx="8667491" cy="3708807"/>
          </a:xfrm>
          <a:prstGeom prst="rect">
            <a:avLst/>
          </a:prstGeom>
        </p:spPr>
        <p:txBody>
          <a:bodyPr>
            <a:normAutofit/>
          </a:bodyPr>
          <a:lstStyle>
            <a:lvl1pPr>
              <a:buSzPct val="115000"/>
              <a:buFontTx/>
              <a:buBlip>
                <a:blip r:embed="rId3"/>
              </a:buBlip>
              <a:defRPr sz="2000">
                <a:latin typeface="Eurostile LT Std" panose="020B0504020202050204" pitchFamily="34" charset="0"/>
                <a:cs typeface="Segoe UI" panose="020B0502040204020203" pitchFamily="34" charset="0"/>
              </a:defRPr>
            </a:lvl1pPr>
            <a:lvl2pPr>
              <a:buSzPct val="70000"/>
              <a:buFontTx/>
              <a:buBlip>
                <a:blip r:embed="rId4"/>
              </a:buBlip>
              <a:defRPr sz="1800">
                <a:latin typeface="Eurostile LT Std" panose="020B0504020202050204" pitchFamily="34" charset="0"/>
                <a:cs typeface="Segoe UI" panose="020B0502040204020203" pitchFamily="34" charset="0"/>
              </a:defRPr>
            </a:lvl2pPr>
            <a:lvl3pPr>
              <a:buSzPct val="70000"/>
              <a:buFontTx/>
              <a:buBlip>
                <a:blip r:embed="rId4"/>
              </a:buBlip>
              <a:defRPr sz="1600">
                <a:latin typeface="Eurostile LT Std" panose="020B0504020202050204" pitchFamily="34" charset="0"/>
                <a:cs typeface="Segoe UI" panose="020B0502040204020203" pitchFamily="34" charset="0"/>
              </a:defRPr>
            </a:lvl3pPr>
            <a:lvl4pPr>
              <a:buSzPct val="70000"/>
              <a:buFontTx/>
              <a:buBlip>
                <a:blip r:embed="rId4"/>
              </a:buBlip>
              <a:defRPr sz="1400">
                <a:latin typeface="Eurostile LT Std" panose="020B0504020202050204" pitchFamily="34" charset="0"/>
                <a:cs typeface="Segoe UI" panose="020B0502040204020203" pitchFamily="34" charset="0"/>
              </a:defRPr>
            </a:lvl4pPr>
            <a:lvl5pPr>
              <a:buSzPct val="70000"/>
              <a:buFontTx/>
              <a:buBlip>
                <a:blip r:embed="rId4"/>
              </a:buBlip>
              <a:defRPr sz="1200">
                <a:latin typeface="Eurostile LT Std" panose="020B0504020202050204" pitchFamily="34" charset="0"/>
                <a:cs typeface="Segoe UI" panose="020B0502040204020203" pitchFamily="34" charset="0"/>
              </a:defRPr>
            </a:lvl5pPr>
          </a:lstStyle>
          <a:p>
            <a:pPr lvl="0"/>
            <a:r>
              <a:rPr lang="es-ES" noProof="0" dirty="0" smtClean="0"/>
              <a:t>Haga clic para modificar el estilo de texto del patrón</a:t>
            </a:r>
          </a:p>
          <a:p>
            <a:pPr lvl="1"/>
            <a:r>
              <a:rPr lang="es-ES" noProof="0" dirty="0" smtClean="0"/>
              <a:t>Segundo nivel</a:t>
            </a:r>
          </a:p>
          <a:p>
            <a:pPr lvl="2"/>
            <a:r>
              <a:rPr lang="es-ES" noProof="0" dirty="0" smtClean="0"/>
              <a:t>Tercer nivel</a:t>
            </a:r>
          </a:p>
          <a:p>
            <a:pPr lvl="3"/>
            <a:r>
              <a:rPr lang="es-ES" noProof="0" dirty="0" smtClean="0"/>
              <a:t>Cuarto nivel</a:t>
            </a:r>
          </a:p>
          <a:p>
            <a:pPr lvl="4"/>
            <a:r>
              <a:rPr lang="es-ES" noProof="0" dirty="0" smtClean="0"/>
              <a:t>Quinto nivel</a:t>
            </a:r>
            <a:endParaRPr lang="es-ES" noProof="0" dirty="0"/>
          </a:p>
        </p:txBody>
      </p:sp>
    </p:spTree>
    <p:extLst>
      <p:ext uri="{BB962C8B-B14F-4D97-AF65-F5344CB8AC3E}">
        <p14:creationId xmlns:p14="http://schemas.microsoft.com/office/powerpoint/2010/main" val="302200975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o_Imagen_Derecha">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285721" y="1500535"/>
            <a:ext cx="4214813" cy="4522148"/>
          </a:xfrm>
          <a:prstGeom prst="rect">
            <a:avLst/>
          </a:prstGeom>
        </p:spPr>
        <p:txBody>
          <a:bodyPr/>
          <a:lstStyle>
            <a:lvl1pPr>
              <a:buSzPct val="115000"/>
              <a:buFontTx/>
              <a:buBlip>
                <a:blip r:embed="rId2"/>
              </a:buBlip>
              <a:defRPr sz="1600">
                <a:latin typeface="Eurostile LT Std" panose="020B0504020202050204" pitchFamily="34" charset="0"/>
                <a:cs typeface="Segoe UI" panose="020B0502040204020203" pitchFamily="34" charset="0"/>
              </a:defRPr>
            </a:lvl1pPr>
            <a:lvl2pPr>
              <a:buSzPct val="70000"/>
              <a:buFontTx/>
              <a:buBlip>
                <a:blip r:embed="rId3"/>
              </a:buBlip>
              <a:defRPr sz="1600">
                <a:latin typeface="Eurostile LT Std" panose="020B0504020202050204" pitchFamily="34" charset="0"/>
                <a:cs typeface="Segoe UI" panose="020B0502040204020203" pitchFamily="34" charset="0"/>
              </a:defRPr>
            </a:lvl2pPr>
            <a:lvl3pPr>
              <a:buSzPct val="70000"/>
              <a:buFontTx/>
              <a:buBlip>
                <a:blip r:embed="rId3"/>
              </a:buBlip>
              <a:defRPr sz="1600">
                <a:latin typeface="Eurostile LT Std" panose="020B0504020202050204" pitchFamily="34" charset="0"/>
                <a:cs typeface="Segoe UI" panose="020B0502040204020203" pitchFamily="34" charset="0"/>
              </a:defRPr>
            </a:lvl3pPr>
            <a:lvl4pPr>
              <a:buSzPct val="70000"/>
              <a:buFontTx/>
              <a:buBlip>
                <a:blip r:embed="rId3"/>
              </a:buBlip>
              <a:defRPr sz="1600">
                <a:latin typeface="Eurostile LT Std" panose="020B0504020202050204" pitchFamily="34" charset="0"/>
                <a:cs typeface="Segoe UI" panose="020B0502040204020203" pitchFamily="34" charset="0"/>
              </a:defRPr>
            </a:lvl4pPr>
            <a:lvl5pPr>
              <a:buSzPct val="70000"/>
              <a:buFontTx/>
              <a:buBlip>
                <a:blip r:embed="rId3"/>
              </a:buBlip>
              <a:defRPr sz="1600">
                <a:latin typeface="Eurostile LT Std" panose="020B0504020202050204" pitchFamily="34" charset="0"/>
                <a:cs typeface="Segoe UI" panose="020B0502040204020203" pitchFamily="34" charset="0"/>
              </a:defRPr>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9" name="2 Subtítulo"/>
          <p:cNvSpPr>
            <a:spLocks noGrp="1"/>
          </p:cNvSpPr>
          <p:nvPr>
            <p:ph type="subTitle" idx="1" hasCustomPrompt="1"/>
          </p:nvPr>
        </p:nvSpPr>
        <p:spPr>
          <a:xfrm>
            <a:off x="304760" y="1065833"/>
            <a:ext cx="8715436" cy="357273"/>
          </a:xfrm>
          <a:prstGeom prst="rect">
            <a:avLst/>
          </a:prstGeom>
        </p:spPr>
        <p:txBody>
          <a:bodyPr/>
          <a:lstStyle>
            <a:lvl1pPr marL="0" indent="0" algn="l">
              <a:buNone/>
              <a:defRPr sz="1800">
                <a:solidFill>
                  <a:schemeClr val="tx1"/>
                </a:solidFill>
                <a:latin typeface="Eurostile LT St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Subtítulo</a:t>
            </a:r>
            <a:endParaRPr lang="es-ES" dirty="0"/>
          </a:p>
        </p:txBody>
      </p:sp>
      <p:sp>
        <p:nvSpPr>
          <p:cNvPr id="10" name="7 Marcador de texto"/>
          <p:cNvSpPr>
            <a:spLocks noGrp="1"/>
          </p:cNvSpPr>
          <p:nvPr>
            <p:ph type="body" sz="quarter" idx="15" hasCustomPrompt="1"/>
          </p:nvPr>
        </p:nvSpPr>
        <p:spPr>
          <a:xfrm>
            <a:off x="285751" y="488226"/>
            <a:ext cx="8715376" cy="500178"/>
          </a:xfrm>
          <a:prstGeom prst="rect">
            <a:avLst/>
          </a:prstGeom>
        </p:spPr>
        <p:txBody>
          <a:bodyPr/>
          <a:lstStyle>
            <a:lvl1pPr>
              <a:buNone/>
              <a:defRPr sz="3000">
                <a:solidFill>
                  <a:schemeClr val="bg1">
                    <a:lumMod val="50000"/>
                  </a:schemeClr>
                </a:solidFill>
                <a:latin typeface="Eurostile LT Std" pitchFamily="34" charset="0"/>
              </a:defRPr>
            </a:lvl1pPr>
          </a:lstStyle>
          <a:p>
            <a:pPr lvl="0"/>
            <a:r>
              <a:rPr lang="es-ES" dirty="0" smtClean="0"/>
              <a:t>Título</a:t>
            </a:r>
            <a:endParaRPr lang="es-ES" dirty="0"/>
          </a:p>
        </p:txBody>
      </p:sp>
      <p:sp>
        <p:nvSpPr>
          <p:cNvPr id="15" name="14 Rectángulo"/>
          <p:cNvSpPr/>
          <p:nvPr userDrawn="1"/>
        </p:nvSpPr>
        <p:spPr>
          <a:xfrm>
            <a:off x="0" y="6716703"/>
            <a:ext cx="9144000" cy="1428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dirty="0">
              <a:solidFill>
                <a:prstClr val="white"/>
              </a:solidFill>
              <a:latin typeface="Calibri" panose="020F0502020204030204" pitchFamily="34" charset="0"/>
            </a:endParaRPr>
          </a:p>
        </p:txBody>
      </p:sp>
      <p:sp>
        <p:nvSpPr>
          <p:cNvPr id="2" name="1 Marcador de número de diapositiva"/>
          <p:cNvSpPr>
            <a:spLocks noGrp="1"/>
          </p:cNvSpPr>
          <p:nvPr>
            <p:ph type="sldNum" sz="quarter" idx="16"/>
          </p:nvPr>
        </p:nvSpPr>
        <p:spPr>
          <a:xfrm>
            <a:off x="4355976" y="6716703"/>
            <a:ext cx="432048" cy="142885"/>
          </a:xfrm>
          <a:prstGeom prst="rect">
            <a:avLst/>
          </a:prstGeom>
        </p:spPr>
        <p:txBody>
          <a:bodyPr/>
          <a:lstStyle>
            <a:lvl1pPr>
              <a:defRPr>
                <a:latin typeface="Calibri" panose="020F0502020204030204" pitchFamily="34" charset="0"/>
              </a:defRPr>
            </a:lvl1pPr>
          </a:lstStyle>
          <a:p>
            <a:pPr algn="ctr"/>
            <a:fld id="{6809A684-6793-43C2-A07A-07EB7F2ACB8E}" type="slidenum">
              <a:rPr lang="es-ES" smtClean="0">
                <a:solidFill>
                  <a:prstClr val="black"/>
                </a:solidFill>
              </a:rPr>
              <a:pPr algn="ctr"/>
              <a:t>‹Nº›</a:t>
            </a:fld>
            <a:endParaRPr lang="es-ES" dirty="0">
              <a:solidFill>
                <a:prstClr val="black"/>
              </a:solidFill>
            </a:endParaRPr>
          </a:p>
        </p:txBody>
      </p:sp>
      <p:sp>
        <p:nvSpPr>
          <p:cNvPr id="13" name="11 Marcador de texto"/>
          <p:cNvSpPr>
            <a:spLocks noGrp="1"/>
          </p:cNvSpPr>
          <p:nvPr>
            <p:ph type="body" sz="quarter" idx="17"/>
          </p:nvPr>
        </p:nvSpPr>
        <p:spPr>
          <a:xfrm>
            <a:off x="4643439" y="1500535"/>
            <a:ext cx="4214813" cy="4522148"/>
          </a:xfrm>
          <a:prstGeom prst="rect">
            <a:avLst/>
          </a:prstGeom>
        </p:spPr>
        <p:txBody>
          <a:bodyPr/>
          <a:lstStyle>
            <a:lvl1pPr>
              <a:buSzPct val="115000"/>
              <a:buFontTx/>
              <a:buBlip>
                <a:blip r:embed="rId2"/>
              </a:buBlip>
              <a:defRPr sz="1600">
                <a:latin typeface="Eurostile LT Std" panose="020B0504020202050204" pitchFamily="34" charset="0"/>
                <a:cs typeface="Segoe UI" panose="020B0502040204020203" pitchFamily="34" charset="0"/>
              </a:defRPr>
            </a:lvl1pPr>
            <a:lvl2pPr>
              <a:buSzPct val="70000"/>
              <a:buFontTx/>
              <a:buBlip>
                <a:blip r:embed="rId3"/>
              </a:buBlip>
              <a:defRPr sz="1600">
                <a:latin typeface="Eurostile LT Std" panose="020B0504020202050204" pitchFamily="34" charset="0"/>
                <a:cs typeface="Segoe UI" panose="020B0502040204020203" pitchFamily="34" charset="0"/>
              </a:defRPr>
            </a:lvl2pPr>
            <a:lvl3pPr>
              <a:buSzPct val="70000"/>
              <a:buFontTx/>
              <a:buBlip>
                <a:blip r:embed="rId3"/>
              </a:buBlip>
              <a:defRPr sz="1600">
                <a:latin typeface="Eurostile LT Std" panose="020B0504020202050204" pitchFamily="34" charset="0"/>
                <a:cs typeface="Segoe UI" panose="020B0502040204020203" pitchFamily="34" charset="0"/>
              </a:defRPr>
            </a:lvl3pPr>
            <a:lvl4pPr>
              <a:buSzPct val="70000"/>
              <a:buFontTx/>
              <a:buBlip>
                <a:blip r:embed="rId3"/>
              </a:buBlip>
              <a:defRPr sz="1600">
                <a:latin typeface="Eurostile LT Std" panose="020B0504020202050204" pitchFamily="34" charset="0"/>
                <a:cs typeface="Segoe UI" panose="020B0502040204020203" pitchFamily="34" charset="0"/>
              </a:defRPr>
            </a:lvl4pPr>
            <a:lvl5pPr>
              <a:buSzPct val="70000"/>
              <a:buFontTx/>
              <a:buBlip>
                <a:blip r:embed="rId3"/>
              </a:buBlip>
              <a:defRPr sz="1600">
                <a:latin typeface="Eurostile LT Std" panose="020B0504020202050204" pitchFamily="34" charset="0"/>
                <a:cs typeface="Segoe UI" panose="020B0502040204020203" pitchFamily="34" charset="0"/>
              </a:defRPr>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Tree>
    <p:extLst>
      <p:ext uri="{BB962C8B-B14F-4D97-AF65-F5344CB8AC3E}">
        <p14:creationId xmlns:p14="http://schemas.microsoft.com/office/powerpoint/2010/main" val="36233673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2_Encabezado de sección">
    <p:bg>
      <p:bgPr>
        <a:solidFill>
          <a:schemeClr val="bg1"/>
        </a:solidFill>
        <a:effectLst/>
      </p:bgPr>
    </p:bg>
    <p:spTree>
      <p:nvGrpSpPr>
        <p:cNvPr id="1" name=""/>
        <p:cNvGrpSpPr/>
        <p:nvPr/>
      </p:nvGrpSpPr>
      <p:grpSpPr>
        <a:xfrm>
          <a:off x="0" y="0"/>
          <a:ext cx="0" cy="0"/>
          <a:chOff x="0" y="0"/>
          <a:chExt cx="0" cy="0"/>
        </a:xfrm>
      </p:grpSpPr>
      <p:sp>
        <p:nvSpPr>
          <p:cNvPr id="17" name="16 Rectángulo"/>
          <p:cNvSpPr/>
          <p:nvPr userDrawn="1"/>
        </p:nvSpPr>
        <p:spPr>
          <a:xfrm>
            <a:off x="1371600" y="2565498"/>
            <a:ext cx="7772400" cy="1008345"/>
          </a:xfrm>
          <a:prstGeom prst="rect">
            <a:avLst/>
          </a:prstGeom>
          <a:solidFill>
            <a:schemeClr val="bg1">
              <a:lumMod val="9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7" name="6 Rectángulo"/>
          <p:cNvSpPr/>
          <p:nvPr/>
        </p:nvSpPr>
        <p:spPr bwMode="white">
          <a:xfrm>
            <a:off x="0" y="1524353"/>
            <a:ext cx="9144000" cy="114326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8" name="7 Rectángulo"/>
          <p:cNvSpPr/>
          <p:nvPr/>
        </p:nvSpPr>
        <p:spPr>
          <a:xfrm>
            <a:off x="0" y="1600571"/>
            <a:ext cx="1295400" cy="990829"/>
          </a:xfrm>
          <a:prstGeom prst="rect">
            <a:avLst/>
          </a:prstGeom>
          <a:solidFill>
            <a:schemeClr val="bg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9" name="8 Rectángulo"/>
          <p:cNvSpPr/>
          <p:nvPr/>
        </p:nvSpPr>
        <p:spPr>
          <a:xfrm>
            <a:off x="1371600" y="1600571"/>
            <a:ext cx="7772400" cy="990829"/>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600" dirty="0">
              <a:solidFill>
                <a:prstClr val="white"/>
              </a:solidFill>
              <a:latin typeface="Calibri" panose="020F0502020204030204" pitchFamily="34" charset="0"/>
            </a:endParaRPr>
          </a:p>
        </p:txBody>
      </p:sp>
      <p:sp>
        <p:nvSpPr>
          <p:cNvPr id="2" name="1 Título"/>
          <p:cNvSpPr>
            <a:spLocks noGrp="1"/>
          </p:cNvSpPr>
          <p:nvPr>
            <p:ph type="title"/>
          </p:nvPr>
        </p:nvSpPr>
        <p:spPr>
          <a:xfrm>
            <a:off x="1475656" y="1600571"/>
            <a:ext cx="7515944" cy="990829"/>
          </a:xfrm>
        </p:spPr>
        <p:txBody>
          <a:bodyPr/>
          <a:lstStyle>
            <a:lvl1pPr algn="l">
              <a:buNone/>
              <a:defRPr sz="2800" b="0" cap="none">
                <a:solidFill>
                  <a:srgbClr val="FFFFFF"/>
                </a:solidFill>
              </a:defRPr>
            </a:lvl1pPr>
          </a:lstStyle>
          <a:p>
            <a:r>
              <a:rPr kumimoji="0" lang="es-ES" dirty="0" smtClean="0"/>
              <a:t>Haga clic para modificar el estilo de título del patrón</a:t>
            </a:r>
            <a:endParaRPr kumimoji="0" lang="en-US" dirty="0"/>
          </a:p>
        </p:txBody>
      </p:sp>
      <p:sp>
        <p:nvSpPr>
          <p:cNvPr id="13" name="2 Marcador de número de diapositiva"/>
          <p:cNvSpPr>
            <a:spLocks noGrp="1"/>
          </p:cNvSpPr>
          <p:nvPr>
            <p:ph type="sldNum" sz="quarter" idx="13"/>
          </p:nvPr>
        </p:nvSpPr>
        <p:spPr>
          <a:xfrm>
            <a:off x="4355976" y="6716703"/>
            <a:ext cx="432048" cy="142885"/>
          </a:xfrm>
          <a:prstGeom prst="rect">
            <a:avLst/>
          </a:prstGeom>
        </p:spPr>
        <p:txBody>
          <a:bodyPr/>
          <a:lstStyle>
            <a:lvl1pPr>
              <a:defRPr>
                <a:latin typeface="Calibri" panose="020F0502020204030204" pitchFamily="34" charset="0"/>
              </a:defRPr>
            </a:lvl1pPr>
          </a:lstStyle>
          <a:p>
            <a:pPr algn="ctr"/>
            <a:fld id="{6809A684-6793-43C2-A07A-07EB7F2ACB8E}" type="slidenum">
              <a:rPr lang="es-ES" smtClean="0">
                <a:solidFill>
                  <a:prstClr val="black"/>
                </a:solidFill>
              </a:rPr>
              <a:pPr algn="ctr"/>
              <a:t>‹Nº›</a:t>
            </a:fld>
            <a:endParaRPr lang="es-ES" dirty="0">
              <a:solidFill>
                <a:prstClr val="black"/>
              </a:solidFill>
            </a:endParaRPr>
          </a:p>
        </p:txBody>
      </p:sp>
      <p:sp>
        <p:nvSpPr>
          <p:cNvPr id="3" name="2 Marcador de texto"/>
          <p:cNvSpPr>
            <a:spLocks noGrp="1"/>
          </p:cNvSpPr>
          <p:nvPr>
            <p:ph type="body" idx="1"/>
          </p:nvPr>
        </p:nvSpPr>
        <p:spPr>
          <a:xfrm>
            <a:off x="1475657" y="2709549"/>
            <a:ext cx="7019057" cy="864295"/>
          </a:xfrm>
          <a:prstGeom prst="rect">
            <a:avLst/>
          </a:prstGeom>
        </p:spPr>
        <p:txBody>
          <a:bodyPr anchor="ctr"/>
          <a:lstStyle>
            <a:lvl1pPr marL="0" indent="0" algn="l" defTabSz="273050" rtl="0" eaLnBrk="1" latinLnBrk="0" hangingPunct="1">
              <a:buFont typeface="+mj-lt"/>
              <a:buNone/>
              <a:defRPr lang="es-ES" sz="2800" kern="1200" dirty="0" smtClean="0">
                <a:solidFill>
                  <a:schemeClr val="bg1">
                    <a:lumMod val="50000"/>
                  </a:schemeClr>
                </a:solidFill>
                <a:latin typeface="Eurostile LT Std" pitchFamily="34" charset="0"/>
                <a:ea typeface="+mn-ea"/>
                <a:cs typeface="+mn-cs"/>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dirty="0" smtClean="0"/>
              <a:t>Haga clic para modificar el estilo de texto del patrón</a:t>
            </a:r>
          </a:p>
        </p:txBody>
      </p:sp>
    </p:spTree>
    <p:extLst>
      <p:ext uri="{BB962C8B-B14F-4D97-AF65-F5344CB8AC3E}">
        <p14:creationId xmlns:p14="http://schemas.microsoft.com/office/powerpoint/2010/main" val="3341551475"/>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lide clásica">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Haga clic para modificar el estilo de título del patrón</a:t>
            </a:r>
            <a:endParaRPr lang="es-ES" dirty="0"/>
          </a:p>
        </p:txBody>
      </p:sp>
      <p:sp>
        <p:nvSpPr>
          <p:cNvPr id="10" name="11 Marcador de texto"/>
          <p:cNvSpPr>
            <a:spLocks noGrp="1"/>
          </p:cNvSpPr>
          <p:nvPr>
            <p:ph type="body" sz="quarter" idx="13"/>
          </p:nvPr>
        </p:nvSpPr>
        <p:spPr>
          <a:xfrm>
            <a:off x="246576" y="1269054"/>
            <a:ext cx="8667491" cy="5185777"/>
          </a:xfrm>
          <a:prstGeom prst="rect">
            <a:avLst/>
          </a:prstGeom>
        </p:spPr>
        <p:txBody>
          <a:bodyPr>
            <a:normAutofit/>
          </a:bodyPr>
          <a:lstStyle>
            <a:lvl1pPr>
              <a:defRPr lang="es-ES" sz="2000" noProof="0" dirty="0" smtClean="0">
                <a:latin typeface="Eurostile LT Std" panose="020B0504020202050204" pitchFamily="34" charset="0"/>
                <a:cs typeface="Segoe UI" panose="020B0502040204020203" pitchFamily="34" charset="0"/>
              </a:defRPr>
            </a:lvl1pPr>
            <a:lvl2pPr>
              <a:defRPr lang="es-ES" sz="1800" noProof="0" dirty="0" smtClean="0">
                <a:latin typeface="Eurostile LT Std" panose="020B0504020202050204" pitchFamily="34" charset="0"/>
                <a:cs typeface="Segoe UI" panose="020B0502040204020203" pitchFamily="34" charset="0"/>
              </a:defRPr>
            </a:lvl2pPr>
            <a:lvl3pPr>
              <a:defRPr lang="es-ES" sz="1600" noProof="0" dirty="0" smtClean="0">
                <a:latin typeface="Eurostile LT Std" panose="020B0504020202050204" pitchFamily="34" charset="0"/>
                <a:cs typeface="Segoe UI" panose="020B0502040204020203" pitchFamily="34" charset="0"/>
              </a:defRPr>
            </a:lvl3pPr>
            <a:lvl4pPr>
              <a:defRPr lang="es-ES" sz="1400" noProof="0" dirty="0" smtClean="0">
                <a:latin typeface="Eurostile LT Std" panose="020B0504020202050204" pitchFamily="34" charset="0"/>
                <a:cs typeface="Segoe UI" panose="020B0502040204020203" pitchFamily="34" charset="0"/>
              </a:defRPr>
            </a:lvl4pPr>
            <a:lvl5pPr>
              <a:defRPr lang="es-ES" sz="1200" noProof="0" dirty="0">
                <a:latin typeface="Eurostile LT Std" panose="020B0504020202050204" pitchFamily="34" charset="0"/>
                <a:cs typeface="Segoe UI" panose="020B0502040204020203" pitchFamily="34" charset="0"/>
              </a:defRPr>
            </a:lvl5pPr>
          </a:lstStyle>
          <a:p>
            <a:pPr lvl="0">
              <a:buSzPct val="115000"/>
              <a:buFontTx/>
              <a:buBlip>
                <a:blip r:embed="rId2"/>
              </a:buBlip>
            </a:pPr>
            <a:r>
              <a:rPr lang="es-ES" noProof="0" dirty="0" smtClean="0"/>
              <a:t>Haga clic para modificar el estilo de texto del patrón</a:t>
            </a:r>
          </a:p>
          <a:p>
            <a:pPr lvl="1">
              <a:buSzPct val="70000"/>
              <a:buFontTx/>
              <a:buBlip>
                <a:blip r:embed="rId3"/>
              </a:buBlip>
            </a:pPr>
            <a:r>
              <a:rPr lang="es-ES" noProof="0" dirty="0" smtClean="0"/>
              <a:t>Segundo nivel</a:t>
            </a:r>
          </a:p>
          <a:p>
            <a:pPr lvl="2">
              <a:buSzPct val="70000"/>
              <a:buFontTx/>
              <a:buBlip>
                <a:blip r:embed="rId3"/>
              </a:buBlip>
            </a:pPr>
            <a:r>
              <a:rPr lang="es-ES" noProof="0" dirty="0" smtClean="0"/>
              <a:t>Tercer nivel</a:t>
            </a:r>
          </a:p>
          <a:p>
            <a:pPr lvl="3">
              <a:buSzPct val="70000"/>
              <a:buFontTx/>
              <a:buBlip>
                <a:blip r:embed="rId3"/>
              </a:buBlip>
            </a:pPr>
            <a:r>
              <a:rPr lang="es-ES" noProof="0" dirty="0" smtClean="0"/>
              <a:t>Cuarto nivel</a:t>
            </a:r>
          </a:p>
          <a:p>
            <a:pPr lvl="4">
              <a:buSzPct val="70000"/>
              <a:buFontTx/>
              <a:buBlip>
                <a:blip r:embed="rId3"/>
              </a:buBlip>
            </a:pPr>
            <a:r>
              <a:rPr lang="es-ES" noProof="0" dirty="0" smtClean="0"/>
              <a:t>Quinto nivel</a:t>
            </a:r>
            <a:endParaRPr lang="es-ES" noProof="0" dirty="0"/>
          </a:p>
        </p:txBody>
      </p:sp>
    </p:spTree>
    <p:extLst>
      <p:ext uri="{BB962C8B-B14F-4D97-AF65-F5344CB8AC3E}">
        <p14:creationId xmlns:p14="http://schemas.microsoft.com/office/powerpoint/2010/main" val="38715763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lide clásica solo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Haga clic para modificar el estilo de título del patrón</a:t>
            </a:r>
            <a:endParaRPr lang="es-ES" dirty="0"/>
          </a:p>
        </p:txBody>
      </p:sp>
    </p:spTree>
    <p:extLst>
      <p:ext uri="{BB962C8B-B14F-4D97-AF65-F5344CB8AC3E}">
        <p14:creationId xmlns:p14="http://schemas.microsoft.com/office/powerpoint/2010/main" val="149685620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lide clásica título superior">
    <p:spTree>
      <p:nvGrpSpPr>
        <p:cNvPr id="1" name=""/>
        <p:cNvGrpSpPr/>
        <p:nvPr/>
      </p:nvGrpSpPr>
      <p:grpSpPr>
        <a:xfrm>
          <a:off x="0" y="0"/>
          <a:ext cx="0" cy="0"/>
          <a:chOff x="0" y="0"/>
          <a:chExt cx="0" cy="0"/>
        </a:xfrm>
      </p:grpSpPr>
      <p:sp>
        <p:nvSpPr>
          <p:cNvPr id="2" name="1 Título"/>
          <p:cNvSpPr>
            <a:spLocks noGrp="1"/>
          </p:cNvSpPr>
          <p:nvPr>
            <p:ph type="title"/>
          </p:nvPr>
        </p:nvSpPr>
        <p:spPr>
          <a:xfrm>
            <a:off x="373950" y="485913"/>
            <a:ext cx="8662547" cy="567067"/>
          </a:xfrm>
        </p:spPr>
        <p:txBody>
          <a:bodyPr/>
          <a:lstStyle/>
          <a:p>
            <a:r>
              <a:rPr lang="es-ES" smtClean="0"/>
              <a:t>Haga clic para modificar el estilo de título del patrón</a:t>
            </a:r>
            <a:endParaRPr lang="es-ES" dirty="0"/>
          </a:p>
        </p:txBody>
      </p:sp>
    </p:spTree>
    <p:custDataLst>
      <p:tags r:id="rId1"/>
    </p:custDataLst>
    <p:extLst>
      <p:ext uri="{BB962C8B-B14F-4D97-AF65-F5344CB8AC3E}">
        <p14:creationId xmlns:p14="http://schemas.microsoft.com/office/powerpoint/2010/main" val="127902363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ada_Derecha">
    <p:spTree>
      <p:nvGrpSpPr>
        <p:cNvPr id="1" name=""/>
        <p:cNvGrpSpPr/>
        <p:nvPr/>
      </p:nvGrpSpPr>
      <p:grpSpPr>
        <a:xfrm>
          <a:off x="0" y="0"/>
          <a:ext cx="0" cy="0"/>
          <a:chOff x="0" y="0"/>
          <a:chExt cx="0" cy="0"/>
        </a:xfrm>
      </p:grpSpPr>
      <p:pic>
        <p:nvPicPr>
          <p:cNvPr id="8" name="17 Marcador de posición de imagen" descr="fondo_blanco_portada_1.jpg"/>
          <p:cNvPicPr>
            <a:picLocks noChangeAspect="1"/>
          </p:cNvPicPr>
          <p:nvPr userDrawn="1"/>
        </p:nvPicPr>
        <p:blipFill>
          <a:blip r:embed="rId3" cstate="print"/>
          <a:srcRect t="1754" b="1754"/>
          <a:stretch>
            <a:fillRect/>
          </a:stretch>
        </p:blipFill>
        <p:spPr>
          <a:xfrm>
            <a:off x="4788024" y="1773226"/>
            <a:ext cx="4071966" cy="3929982"/>
          </a:xfrm>
          <a:prstGeom prst="rect">
            <a:avLst/>
          </a:prstGeom>
        </p:spPr>
      </p:pic>
      <p:sp>
        <p:nvSpPr>
          <p:cNvPr id="9" name="11 Marcador de texto"/>
          <p:cNvSpPr>
            <a:spLocks noGrp="1"/>
          </p:cNvSpPr>
          <p:nvPr>
            <p:ph type="body" sz="quarter" idx="11" hasCustomPrompt="1"/>
          </p:nvPr>
        </p:nvSpPr>
        <p:spPr>
          <a:xfrm>
            <a:off x="5000658" y="3929976"/>
            <a:ext cx="3643309" cy="1571985"/>
          </a:xfrm>
          <a:prstGeom prst="rect">
            <a:avLst/>
          </a:prstGeom>
        </p:spPr>
        <p:txBody>
          <a:bodyPr/>
          <a:lstStyle>
            <a:lvl1pPr marL="0" indent="0">
              <a:buNone/>
              <a:defRPr sz="3000">
                <a:solidFill>
                  <a:schemeClr val="bg1">
                    <a:lumMod val="50000"/>
                  </a:schemeClr>
                </a:solidFill>
                <a:latin typeface="Eurostile LT Std" pitchFamily="34" charset="0"/>
              </a:defRPr>
            </a:lvl1pPr>
            <a:lvl2pPr>
              <a:buNone/>
              <a:defRPr sz="3000">
                <a:solidFill>
                  <a:schemeClr val="bg1">
                    <a:lumMod val="50000"/>
                  </a:schemeClr>
                </a:solidFill>
                <a:latin typeface="Eurostile LT Std" pitchFamily="34" charset="0"/>
              </a:defRPr>
            </a:lvl2pPr>
            <a:lvl3pPr>
              <a:buNone/>
              <a:defRPr sz="3000">
                <a:solidFill>
                  <a:schemeClr val="bg1">
                    <a:lumMod val="50000"/>
                  </a:schemeClr>
                </a:solidFill>
                <a:latin typeface="Eurostile LT Std" pitchFamily="34" charset="0"/>
              </a:defRPr>
            </a:lvl3pPr>
            <a:lvl4pPr>
              <a:buNone/>
              <a:defRPr sz="3000">
                <a:solidFill>
                  <a:schemeClr val="bg1">
                    <a:lumMod val="50000"/>
                  </a:schemeClr>
                </a:solidFill>
                <a:latin typeface="Eurostile LT Std" pitchFamily="34" charset="0"/>
              </a:defRPr>
            </a:lvl4pPr>
            <a:lvl5pPr>
              <a:buNone/>
              <a:defRPr sz="3000">
                <a:solidFill>
                  <a:schemeClr val="bg1">
                    <a:lumMod val="50000"/>
                  </a:schemeClr>
                </a:solidFill>
                <a:latin typeface="Eurostile LT Std" pitchFamily="34" charset="0"/>
              </a:defRPr>
            </a:lvl5pPr>
          </a:lstStyle>
          <a:p>
            <a:pPr lvl="0"/>
            <a:r>
              <a:rPr lang="es-ES" dirty="0" smtClean="0"/>
              <a:t>Título Proyecto</a:t>
            </a:r>
            <a:endParaRPr lang="es-ES" dirty="0"/>
          </a:p>
        </p:txBody>
      </p:sp>
      <p:pic>
        <p:nvPicPr>
          <p:cNvPr id="10" name="11 Marcador de posición de imagen" descr="j0422119.jpg"/>
          <p:cNvPicPr>
            <a:picLocks noChangeAspect="1"/>
          </p:cNvPicPr>
          <p:nvPr userDrawn="1"/>
        </p:nvPicPr>
        <p:blipFill>
          <a:blip r:embed="rId4" cstate="print"/>
          <a:srcRect t="22058" b="22058"/>
          <a:stretch>
            <a:fillRect/>
          </a:stretch>
        </p:blipFill>
        <p:spPr>
          <a:xfrm flipH="1">
            <a:off x="-8123" y="794"/>
            <a:ext cx="9166388" cy="6741368"/>
          </a:xfrm>
          <a:prstGeom prst="rect">
            <a:avLst/>
          </a:prstGeom>
        </p:spPr>
      </p:pic>
      <p:pic>
        <p:nvPicPr>
          <p:cNvPr id="11" name="17 Marcador de posición de imagen" descr="fondo_blanco_portada_1.jpg"/>
          <p:cNvPicPr>
            <a:picLocks noChangeAspect="1"/>
          </p:cNvPicPr>
          <p:nvPr userDrawn="1"/>
        </p:nvPicPr>
        <p:blipFill>
          <a:blip r:embed="rId3" cstate="print"/>
          <a:srcRect t="1754" b="1754"/>
          <a:stretch>
            <a:fillRect/>
          </a:stretch>
        </p:blipFill>
        <p:spPr>
          <a:xfrm>
            <a:off x="4322823" y="1989634"/>
            <a:ext cx="4389437" cy="4233862"/>
          </a:xfrm>
          <a:prstGeom prst="rect">
            <a:avLst/>
          </a:prstGeom>
        </p:spPr>
      </p:pic>
      <p:pic>
        <p:nvPicPr>
          <p:cNvPr id="13" name="8 Imagen"/>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351168" y="1992357"/>
            <a:ext cx="4336291" cy="1606979"/>
          </a:xfrm>
          <a:prstGeom prst="rect">
            <a:avLst/>
          </a:prstGeom>
        </p:spPr>
      </p:pic>
      <p:sp>
        <p:nvSpPr>
          <p:cNvPr id="14" name="Rectángulo 13"/>
          <p:cNvSpPr/>
          <p:nvPr userDrawn="1"/>
        </p:nvSpPr>
        <p:spPr>
          <a:xfrm>
            <a:off x="4334460" y="5530952"/>
            <a:ext cx="4352999" cy="461665"/>
          </a:xfrm>
          <a:prstGeom prst="rect">
            <a:avLst/>
          </a:prstGeom>
        </p:spPr>
        <p:txBody>
          <a:bodyPr wrap="square">
            <a:spAutoFit/>
          </a:bodyPr>
          <a:lstStyle/>
          <a:p>
            <a:r>
              <a:rPr lang="es-ES" sz="1200" dirty="0">
                <a:solidFill>
                  <a:prstClr val="black"/>
                </a:solidFill>
              </a:rPr>
              <a:t>© 2017, ACTIBYTI PROJECT SLU, Barcelona</a:t>
            </a:r>
          </a:p>
          <a:p>
            <a:r>
              <a:rPr lang="es-ES" sz="1200" dirty="0">
                <a:solidFill>
                  <a:prstClr val="black"/>
                </a:solidFill>
              </a:rPr>
              <a:t>Autor: Ricardo Ahumada</a:t>
            </a:r>
          </a:p>
        </p:txBody>
      </p:sp>
    </p:spTree>
    <p:custDataLst>
      <p:tags r:id="rId1"/>
    </p:custDataLst>
    <p:extLst>
      <p:ext uri="{BB962C8B-B14F-4D97-AF65-F5344CB8AC3E}">
        <p14:creationId xmlns:p14="http://schemas.microsoft.com/office/powerpoint/2010/main" val="266099123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ra_Izquierda">
    <p:spTree>
      <p:nvGrpSpPr>
        <p:cNvPr id="1" name=""/>
        <p:cNvGrpSpPr/>
        <p:nvPr/>
      </p:nvGrpSpPr>
      <p:grpSpPr>
        <a:xfrm>
          <a:off x="0" y="0"/>
          <a:ext cx="0" cy="0"/>
          <a:chOff x="0" y="0"/>
          <a:chExt cx="0" cy="0"/>
        </a:xfrm>
      </p:grpSpPr>
      <p:pic>
        <p:nvPicPr>
          <p:cNvPr id="7" name="17 Marcador de posición de imagen" descr="fondo_blanco_portada_1.jpg"/>
          <p:cNvPicPr>
            <a:picLocks noChangeAspect="1"/>
          </p:cNvPicPr>
          <p:nvPr userDrawn="1"/>
        </p:nvPicPr>
        <p:blipFill>
          <a:blip r:embed="rId2" cstate="print"/>
          <a:srcRect t="1754" b="1754"/>
          <a:stretch>
            <a:fillRect/>
          </a:stretch>
        </p:blipFill>
        <p:spPr>
          <a:xfrm>
            <a:off x="251520" y="1714885"/>
            <a:ext cx="4071966" cy="3929982"/>
          </a:xfrm>
          <a:prstGeom prst="rect">
            <a:avLst/>
          </a:prstGeom>
        </p:spPr>
      </p:pic>
      <p:sp>
        <p:nvSpPr>
          <p:cNvPr id="8" name="11 Marcador de texto"/>
          <p:cNvSpPr>
            <a:spLocks noGrp="1"/>
          </p:cNvSpPr>
          <p:nvPr>
            <p:ph type="body" sz="quarter" idx="17" hasCustomPrompt="1"/>
          </p:nvPr>
        </p:nvSpPr>
        <p:spPr>
          <a:xfrm>
            <a:off x="465864" y="3213720"/>
            <a:ext cx="3643309" cy="1296444"/>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tab pos="225425" algn="l"/>
                <a:tab pos="1971675" algn="l"/>
                <a:tab pos="2238375" algn="l"/>
              </a:tabLst>
              <a:defRPr sz="1000" baseline="0">
                <a:solidFill>
                  <a:schemeClr val="tx1"/>
                </a:solidFill>
                <a:latin typeface="Calibri" panose="020F0502020204030204" pitchFamily="34" charset="0"/>
              </a:defRPr>
            </a:lvl1pPr>
            <a:lvl2pPr>
              <a:buNone/>
              <a:defRPr sz="3000">
                <a:solidFill>
                  <a:schemeClr val="bg1">
                    <a:lumMod val="50000"/>
                  </a:schemeClr>
                </a:solidFill>
                <a:latin typeface="Eurostile LT Std" pitchFamily="34" charset="0"/>
              </a:defRPr>
            </a:lvl2pPr>
            <a:lvl3pPr>
              <a:buNone/>
              <a:defRPr sz="3000">
                <a:solidFill>
                  <a:schemeClr val="bg1">
                    <a:lumMod val="50000"/>
                  </a:schemeClr>
                </a:solidFill>
                <a:latin typeface="Eurostile LT Std" pitchFamily="34" charset="0"/>
              </a:defRPr>
            </a:lvl3pPr>
            <a:lvl4pPr>
              <a:buNone/>
              <a:defRPr sz="3000">
                <a:solidFill>
                  <a:schemeClr val="bg1">
                    <a:lumMod val="50000"/>
                  </a:schemeClr>
                </a:solidFill>
                <a:latin typeface="Eurostile LT Std" pitchFamily="34" charset="0"/>
              </a:defRPr>
            </a:lvl4pPr>
            <a:lvl5pPr>
              <a:buNone/>
              <a:defRPr sz="3000">
                <a:solidFill>
                  <a:schemeClr val="bg1">
                    <a:lumMod val="50000"/>
                  </a:schemeClr>
                </a:solidFill>
                <a:latin typeface="Eurostile LT Std" pitchFamily="34" charset="0"/>
              </a:defRPr>
            </a:lvl5pPr>
          </a:lstStyle>
          <a:p>
            <a:pPr lvl="0"/>
            <a:r>
              <a:rPr lang="es-ES" dirty="0" smtClean="0"/>
              <a:t>C. </a:t>
            </a:r>
            <a:r>
              <a:rPr lang="es-ES" dirty="0" err="1" smtClean="0"/>
              <a:t>Almogàvers</a:t>
            </a:r>
            <a:r>
              <a:rPr lang="es-ES" dirty="0" smtClean="0"/>
              <a:t>, 123	C. Modesto Lafuente, 26, 1</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225425" algn="l"/>
                <a:tab pos="1971675" algn="l"/>
                <a:tab pos="2238375" algn="l"/>
              </a:tabLst>
              <a:defRPr/>
            </a:pPr>
            <a:r>
              <a:rPr lang="es-ES" dirty="0" smtClean="0"/>
              <a:t>08018 Barcelona	28003 Madrid</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225425" algn="l"/>
                <a:tab pos="1971675" algn="l"/>
                <a:tab pos="2238375" algn="l"/>
              </a:tabLst>
              <a:defRPr/>
            </a:pPr>
            <a:r>
              <a:rPr lang="es-ES" dirty="0" smtClean="0"/>
              <a:t>Tel. 	93 304.17.20	Tel. 	91 442.77.03</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225425" algn="l"/>
                <a:tab pos="1971675" algn="l"/>
                <a:tab pos="2238375" algn="l"/>
              </a:tabLst>
              <a:defRPr/>
            </a:pPr>
            <a:r>
              <a:rPr lang="es-ES" dirty="0" smtClean="0"/>
              <a:t>Fax. 93 304.17.22	Fax.  91 442.77.07</a:t>
            </a:r>
          </a:p>
          <a:p>
            <a:pPr lvl="0"/>
            <a:endParaRPr lang="es-ES" dirty="0" smtClean="0"/>
          </a:p>
          <a:p>
            <a:pPr lvl="0"/>
            <a:r>
              <a:rPr lang="es-ES" dirty="0" smtClean="0"/>
              <a:t> 	</a:t>
            </a:r>
          </a:p>
          <a:p>
            <a:pPr lvl="0"/>
            <a:endParaRPr lang="es-ES" dirty="0"/>
          </a:p>
        </p:txBody>
      </p:sp>
      <p:sp>
        <p:nvSpPr>
          <p:cNvPr id="9" name="11 Marcador de texto"/>
          <p:cNvSpPr>
            <a:spLocks noGrp="1"/>
          </p:cNvSpPr>
          <p:nvPr>
            <p:ph type="body" sz="quarter" idx="18" hasCustomPrompt="1"/>
          </p:nvPr>
        </p:nvSpPr>
        <p:spPr>
          <a:xfrm>
            <a:off x="469255" y="2853596"/>
            <a:ext cx="3643309" cy="270995"/>
          </a:xfrm>
          <a:prstGeom prst="rect">
            <a:avLst/>
          </a:prstGeom>
        </p:spPr>
        <p:txBody>
          <a:bodyPr/>
          <a:lstStyle>
            <a:lvl1pPr>
              <a:buNone/>
              <a:tabLst>
                <a:tab pos="1971675" algn="l"/>
              </a:tabLst>
              <a:defRPr sz="1500">
                <a:solidFill>
                  <a:schemeClr val="bg1">
                    <a:lumMod val="50000"/>
                  </a:schemeClr>
                </a:solidFill>
                <a:latin typeface="Eurostile LT Std" pitchFamily="34" charset="0"/>
              </a:defRPr>
            </a:lvl1pPr>
            <a:lvl2pPr>
              <a:buNone/>
              <a:defRPr sz="3000">
                <a:solidFill>
                  <a:schemeClr val="bg1">
                    <a:lumMod val="50000"/>
                  </a:schemeClr>
                </a:solidFill>
                <a:latin typeface="Eurostile LT Std" pitchFamily="34" charset="0"/>
              </a:defRPr>
            </a:lvl2pPr>
            <a:lvl3pPr>
              <a:buNone/>
              <a:defRPr sz="3000">
                <a:solidFill>
                  <a:schemeClr val="bg1">
                    <a:lumMod val="50000"/>
                  </a:schemeClr>
                </a:solidFill>
                <a:latin typeface="Eurostile LT Std" pitchFamily="34" charset="0"/>
              </a:defRPr>
            </a:lvl3pPr>
            <a:lvl4pPr>
              <a:buNone/>
              <a:defRPr sz="3000">
                <a:solidFill>
                  <a:schemeClr val="bg1">
                    <a:lumMod val="50000"/>
                  </a:schemeClr>
                </a:solidFill>
                <a:latin typeface="Eurostile LT Std" pitchFamily="34" charset="0"/>
              </a:defRPr>
            </a:lvl4pPr>
            <a:lvl5pPr>
              <a:buNone/>
              <a:defRPr sz="3000">
                <a:solidFill>
                  <a:schemeClr val="bg1">
                    <a:lumMod val="50000"/>
                  </a:schemeClr>
                </a:solidFill>
                <a:latin typeface="Eurostile LT Std" pitchFamily="34" charset="0"/>
              </a:defRPr>
            </a:lvl5pPr>
          </a:lstStyle>
          <a:p>
            <a:pPr lvl="0"/>
            <a:r>
              <a:rPr lang="es-ES" dirty="0" smtClean="0"/>
              <a:t>Barcelona	Madrid</a:t>
            </a:r>
            <a:endParaRPr lang="es-ES" dirty="0"/>
          </a:p>
        </p:txBody>
      </p:sp>
      <p:sp>
        <p:nvSpPr>
          <p:cNvPr id="10" name="11 Marcador de texto"/>
          <p:cNvSpPr>
            <a:spLocks noGrp="1"/>
          </p:cNvSpPr>
          <p:nvPr>
            <p:ph type="body" sz="quarter" idx="19" hasCustomPrompt="1"/>
          </p:nvPr>
        </p:nvSpPr>
        <p:spPr>
          <a:xfrm>
            <a:off x="469255" y="5230411"/>
            <a:ext cx="3643309" cy="270995"/>
          </a:xfrm>
          <a:prstGeom prst="rect">
            <a:avLst/>
          </a:prstGeom>
        </p:spPr>
        <p:txBody>
          <a:bodyPr/>
          <a:lstStyle>
            <a:lvl1pPr>
              <a:buNone/>
              <a:defRPr sz="1200">
                <a:solidFill>
                  <a:srgbClr val="003C69"/>
                </a:solidFill>
                <a:latin typeface="Eurostile LT Std" pitchFamily="34" charset="0"/>
              </a:defRPr>
            </a:lvl1pPr>
            <a:lvl2pPr>
              <a:buNone/>
              <a:defRPr sz="3000">
                <a:solidFill>
                  <a:schemeClr val="bg1">
                    <a:lumMod val="50000"/>
                  </a:schemeClr>
                </a:solidFill>
                <a:latin typeface="Eurostile LT Std" pitchFamily="34" charset="0"/>
              </a:defRPr>
            </a:lvl2pPr>
            <a:lvl3pPr>
              <a:buNone/>
              <a:defRPr sz="3000">
                <a:solidFill>
                  <a:schemeClr val="bg1">
                    <a:lumMod val="50000"/>
                  </a:schemeClr>
                </a:solidFill>
                <a:latin typeface="Eurostile LT Std" pitchFamily="34" charset="0"/>
              </a:defRPr>
            </a:lvl3pPr>
            <a:lvl4pPr>
              <a:buNone/>
              <a:defRPr sz="3000">
                <a:solidFill>
                  <a:schemeClr val="bg1">
                    <a:lumMod val="50000"/>
                  </a:schemeClr>
                </a:solidFill>
                <a:latin typeface="Eurostile LT Std" pitchFamily="34" charset="0"/>
              </a:defRPr>
            </a:lvl4pPr>
            <a:lvl5pPr>
              <a:buNone/>
              <a:defRPr sz="3000">
                <a:solidFill>
                  <a:schemeClr val="bg1">
                    <a:lumMod val="50000"/>
                  </a:schemeClr>
                </a:solidFill>
                <a:latin typeface="Eurostile LT Std" pitchFamily="34" charset="0"/>
              </a:defRPr>
            </a:lvl5pPr>
          </a:lstStyle>
          <a:p>
            <a:pPr lvl="0"/>
            <a:r>
              <a:rPr lang="es-ES" dirty="0" smtClean="0"/>
              <a:t>www.netmind.es</a:t>
            </a:r>
            <a:endParaRPr lang="es-ES" dirty="0"/>
          </a:p>
        </p:txBody>
      </p:sp>
    </p:spTree>
    <p:extLst>
      <p:ext uri="{BB962C8B-B14F-4D97-AF65-F5344CB8AC3E}">
        <p14:creationId xmlns:p14="http://schemas.microsoft.com/office/powerpoint/2010/main" val="235463859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316927" y="540430"/>
            <a:ext cx="8662547" cy="512550"/>
          </a:xfrm>
        </p:spPr>
        <p:txBody>
          <a:bodyPr/>
          <a:lstStyle/>
          <a:p>
            <a:r>
              <a:rPr lang="es-ES" dirty="0" smtClean="0"/>
              <a:t>Haga clic para modificar el estilo de título del patrón</a:t>
            </a:r>
            <a:endParaRPr lang="en-GB" dirty="0"/>
          </a:p>
        </p:txBody>
      </p:sp>
      <p:sp>
        <p:nvSpPr>
          <p:cNvPr id="3" name="Content Placeholder 2"/>
          <p:cNvSpPr>
            <a:spLocks noGrp="1"/>
          </p:cNvSpPr>
          <p:nvPr>
            <p:ph sz="half" idx="1"/>
          </p:nvPr>
        </p:nvSpPr>
        <p:spPr>
          <a:xfrm>
            <a:off x="304100" y="1197029"/>
            <a:ext cx="8662546" cy="2088716"/>
          </a:xfrm>
          <a:prstGeom prst="rect">
            <a:avLst/>
          </a:prstGeom>
        </p:spPr>
        <p:txBody>
          <a:bodyPr>
            <a:normAutofit/>
          </a:bodyPr>
          <a:lstStyle>
            <a:lvl1pPr>
              <a:defRPr lang="es-ES" sz="2400" dirty="0" smtClean="0">
                <a:latin typeface="Eurostile LT Std" panose="020B0504020202050204" pitchFamily="34" charset="0"/>
                <a:cs typeface="Segoe UI" panose="020B0502040204020203" pitchFamily="34" charset="0"/>
              </a:defRPr>
            </a:lvl1pPr>
            <a:lvl2pPr>
              <a:defRPr lang="es-ES" sz="2000" dirty="0" smtClean="0">
                <a:latin typeface="Eurostile LT Std" panose="020B0504020202050204" pitchFamily="34" charset="0"/>
                <a:cs typeface="Segoe UI" panose="020B0502040204020203" pitchFamily="34" charset="0"/>
              </a:defRPr>
            </a:lvl2pPr>
            <a:lvl3pPr>
              <a:defRPr lang="es-ES" sz="1800" dirty="0" smtClean="0">
                <a:latin typeface="Eurostile LT Std" panose="020B0504020202050204" pitchFamily="34" charset="0"/>
                <a:cs typeface="Segoe UI" panose="020B0502040204020203" pitchFamily="34" charset="0"/>
              </a:defRPr>
            </a:lvl3pPr>
            <a:lvl4pPr>
              <a:defRPr lang="en-GB" sz="1600" dirty="0">
                <a:latin typeface="Eurostile LT Std" panose="020B0504020202050204" pitchFamily="34" charset="0"/>
                <a:cs typeface="Segoe UI" panose="020B0502040204020203" pitchFamily="34" charset="0"/>
              </a:defRPr>
            </a:lvl4pPr>
          </a:lstStyle>
          <a:p>
            <a:pPr lvl="0">
              <a:buSzPct val="115000"/>
              <a:buFontTx/>
              <a:buBlip>
                <a:blip r:embed="rId2"/>
              </a:buBlip>
            </a:pPr>
            <a:r>
              <a:rPr lang="es-ES" dirty="0" smtClean="0"/>
              <a:t>Haga clic para modificar el estilo de texto del patrón</a:t>
            </a:r>
          </a:p>
          <a:p>
            <a:pPr lvl="1">
              <a:buSzPct val="70000"/>
              <a:buFontTx/>
              <a:buBlip>
                <a:blip r:embed="rId3"/>
              </a:buBlip>
            </a:pPr>
            <a:r>
              <a:rPr lang="es-ES" dirty="0" smtClean="0"/>
              <a:t>Segundo nivel</a:t>
            </a:r>
          </a:p>
          <a:p>
            <a:pPr lvl="2">
              <a:buSzPct val="70000"/>
              <a:buFontTx/>
              <a:buBlip>
                <a:blip r:embed="rId3"/>
              </a:buBlip>
            </a:pPr>
            <a:r>
              <a:rPr lang="es-ES" dirty="0" smtClean="0"/>
              <a:t>Tercer nivel</a:t>
            </a:r>
          </a:p>
          <a:p>
            <a:pPr lvl="3">
              <a:buSzPct val="70000"/>
              <a:buFontTx/>
              <a:buBlip>
                <a:blip r:embed="rId3"/>
              </a:buBlip>
            </a:pPr>
            <a:r>
              <a:rPr lang="es-ES" dirty="0" smtClean="0"/>
              <a:t>Cuarto nivel</a:t>
            </a:r>
            <a:endParaRPr lang="en-GB" dirty="0"/>
          </a:p>
        </p:txBody>
      </p:sp>
      <p:sp>
        <p:nvSpPr>
          <p:cNvPr id="4" name="Content Placeholder 3"/>
          <p:cNvSpPr>
            <a:spLocks noGrp="1"/>
          </p:cNvSpPr>
          <p:nvPr>
            <p:ph sz="half" idx="2"/>
          </p:nvPr>
        </p:nvSpPr>
        <p:spPr>
          <a:xfrm>
            <a:off x="342574" y="3429794"/>
            <a:ext cx="8636899" cy="3169086"/>
          </a:xfrm>
          <a:prstGeom prst="rect">
            <a:avLst/>
          </a:prstGeom>
        </p:spPr>
        <p:txBody>
          <a:bodyPr/>
          <a:lstStyle>
            <a:lvl1pPr marL="0" indent="0">
              <a:buNone/>
              <a:defRPr sz="2000" b="1">
                <a:latin typeface="Consolas" panose="020B0609020204030204" pitchFamily="49" charset="0"/>
                <a:cs typeface="Consolas" panose="020B0609020204030204" pitchFamily="49" charset="0"/>
              </a:defRPr>
            </a:lvl1pPr>
            <a:lvl2pPr marL="457200" indent="0">
              <a:buNone/>
              <a:defRPr sz="2400">
                <a:latin typeface="Eurostile LT Std" panose="020B0504020202050204" pitchFamily="34" charset="0"/>
                <a:cs typeface="Segoe UI" panose="020B0502040204020203" pitchFamily="34" charset="0"/>
              </a:defRPr>
            </a:lvl2pPr>
            <a:lvl3pPr>
              <a:defRPr sz="2000">
                <a:latin typeface="Segoe UI" panose="020B0502040204020203" pitchFamily="34" charset="0"/>
                <a:cs typeface="Segoe UI" panose="020B0502040204020203" pitchFamily="34" charset="0"/>
              </a:defRPr>
            </a:lvl3pPr>
            <a:lvl4pPr>
              <a:defRPr sz="1800">
                <a:latin typeface="Segoe UI" panose="020B0502040204020203" pitchFamily="34" charset="0"/>
                <a:cs typeface="Segoe UI" panose="020B0502040204020203" pitchFamily="34" charset="0"/>
              </a:defRPr>
            </a:lvl4pPr>
            <a:lvl5pPr>
              <a:defRPr sz="1800">
                <a:latin typeface="Segoe UI" panose="020B0502040204020203" pitchFamily="34" charset="0"/>
                <a:cs typeface="Segoe UI" panose="020B0502040204020203" pitchFamily="34" charset="0"/>
              </a:defRPr>
            </a:lvl5pPr>
            <a:lvl6pPr>
              <a:defRPr sz="1800"/>
            </a:lvl6pPr>
            <a:lvl7pPr>
              <a:defRPr sz="1800"/>
            </a:lvl7pPr>
            <a:lvl8pPr>
              <a:defRPr sz="1800"/>
            </a:lvl8pPr>
            <a:lvl9pPr>
              <a:defRPr sz="1800"/>
            </a:lvl9pPr>
          </a:lstStyle>
          <a:p>
            <a:pPr lvl="1"/>
            <a:endParaRPr lang="en-GB" dirty="0"/>
          </a:p>
        </p:txBody>
      </p:sp>
    </p:spTree>
    <p:extLst>
      <p:ext uri="{BB962C8B-B14F-4D97-AF65-F5344CB8AC3E}">
        <p14:creationId xmlns:p14="http://schemas.microsoft.com/office/powerpoint/2010/main" val="70904502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99592" y="2637523"/>
            <a:ext cx="3960440" cy="648222"/>
          </a:xfrm>
        </p:spPr>
        <p:txBody>
          <a:bodyPr/>
          <a:lstStyle>
            <a:lvl1pPr marL="571500" indent="-571500">
              <a:buFont typeface="Arial" panose="020B0604020202020204" pitchFamily="34" charset="0"/>
              <a:buChar char="•"/>
              <a:defRPr sz="2800" b="1">
                <a:solidFill>
                  <a:schemeClr val="accent1"/>
                </a:solidFill>
              </a:defRPr>
            </a:lvl1pPr>
          </a:lstStyle>
          <a:p>
            <a:r>
              <a:rPr lang="es-ES" dirty="0" smtClean="0"/>
              <a:t>Demo1</a:t>
            </a:r>
            <a:endParaRPr lang="es-ES" dirty="0"/>
          </a:p>
        </p:txBody>
      </p:sp>
      <p:pic>
        <p:nvPicPr>
          <p:cNvPr id="4" name="Imagen 3"/>
          <p:cNvPicPr>
            <a:picLocks noChangeAspect="1"/>
          </p:cNvPicPr>
          <p:nvPr userDrawn="1"/>
        </p:nvPicPr>
        <p:blipFill>
          <a:blip r:embed="rId2"/>
          <a:stretch>
            <a:fillRect/>
          </a:stretch>
        </p:blipFill>
        <p:spPr>
          <a:xfrm>
            <a:off x="5652121" y="1380801"/>
            <a:ext cx="2765107" cy="2304790"/>
          </a:xfrm>
          <a:prstGeom prst="rect">
            <a:avLst/>
          </a:prstGeom>
          <a:ln>
            <a:noFill/>
          </a:ln>
          <a:effectLst>
            <a:outerShdw blurRad="190500" algn="tl" rotWithShape="0">
              <a:srgbClr val="000000">
                <a:alpha val="70000"/>
              </a:srgbClr>
            </a:outerShdw>
          </a:effectLst>
        </p:spPr>
      </p:pic>
      <p:sp>
        <p:nvSpPr>
          <p:cNvPr id="5" name="Título 1"/>
          <p:cNvSpPr txBox="1">
            <a:spLocks/>
          </p:cNvSpPr>
          <p:nvPr userDrawn="1"/>
        </p:nvSpPr>
        <p:spPr>
          <a:xfrm>
            <a:off x="817712" y="1629177"/>
            <a:ext cx="2458145" cy="648222"/>
          </a:xfrm>
          <a:prstGeom prst="rect">
            <a:avLst/>
          </a:prstGeom>
        </p:spPr>
        <p:txBody>
          <a:bodyPr vert="horz" lIns="91440" tIns="45720" rIns="91440" bIns="45720" rtlCol="0" anchor="t">
            <a:noAutofit/>
          </a:bodyPr>
          <a:lstStyle>
            <a:lvl1pPr algn="l" defTabSz="914400" rtl="0" eaLnBrk="1" latinLnBrk="0" hangingPunct="1">
              <a:spcBef>
                <a:spcPct val="0"/>
              </a:spcBef>
              <a:buNone/>
              <a:defRPr sz="3600" b="1" kern="1200">
                <a:solidFill>
                  <a:schemeClr val="bg1">
                    <a:lumMod val="50000"/>
                  </a:schemeClr>
                </a:solidFill>
                <a:latin typeface="Eurostile LT Std" pitchFamily="34" charset="0"/>
                <a:ea typeface="+mj-ea"/>
                <a:cs typeface="+mj-cs"/>
              </a:defRPr>
            </a:lvl1pPr>
          </a:lstStyle>
          <a:p>
            <a:pPr>
              <a:buFont typeface="Arial" panose="020B0604020202020204" pitchFamily="34" charset="0"/>
              <a:buNone/>
            </a:pPr>
            <a:r>
              <a:rPr lang="es-ES" sz="3600" dirty="0" smtClean="0">
                <a:solidFill>
                  <a:prstClr val="white">
                    <a:lumMod val="50000"/>
                  </a:prstClr>
                </a:solidFill>
              </a:rPr>
              <a:t>DEMOS</a:t>
            </a:r>
            <a:endParaRPr lang="es-ES" sz="3600" dirty="0">
              <a:solidFill>
                <a:prstClr val="white">
                  <a:lumMod val="50000"/>
                </a:prstClr>
              </a:solidFill>
            </a:endParaRPr>
          </a:p>
        </p:txBody>
      </p:sp>
    </p:spTree>
    <p:extLst>
      <p:ext uri="{BB962C8B-B14F-4D97-AF65-F5344CB8AC3E}">
        <p14:creationId xmlns:p14="http://schemas.microsoft.com/office/powerpoint/2010/main" val="7121804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Slide clásica solo título">
    <p:spTree>
      <p:nvGrpSpPr>
        <p:cNvPr id="1" name=""/>
        <p:cNvGrpSpPr/>
        <p:nvPr/>
      </p:nvGrpSpPr>
      <p:grpSpPr>
        <a:xfrm>
          <a:off x="0" y="0"/>
          <a:ext cx="0" cy="0"/>
          <a:chOff x="0" y="0"/>
          <a:chExt cx="0" cy="0"/>
        </a:xfrm>
      </p:grpSpPr>
      <p:pic>
        <p:nvPicPr>
          <p:cNvPr id="5" name="Picture 2" descr="Image result for software lab ico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67574" y="615129"/>
            <a:ext cx="724905" cy="724905"/>
          </a:xfrm>
          <a:prstGeom prst="rect">
            <a:avLst/>
          </a:prstGeom>
          <a:noFill/>
          <a:extLst>
            <a:ext uri="{909E8E84-426E-40DD-AFC4-6F175D3DCCD1}">
              <a14:hiddenFill xmlns:a14="http://schemas.microsoft.com/office/drawing/2010/main">
                <a:solidFill>
                  <a:srgbClr val="FFFFFF"/>
                </a:solidFill>
              </a14:hiddenFill>
            </a:ext>
          </a:extLst>
        </p:spPr>
      </p:pic>
      <p:sp>
        <p:nvSpPr>
          <p:cNvPr id="6" name="11 Marcador de texto"/>
          <p:cNvSpPr>
            <a:spLocks noGrp="1"/>
          </p:cNvSpPr>
          <p:nvPr>
            <p:ph type="body" sz="quarter" idx="13"/>
          </p:nvPr>
        </p:nvSpPr>
        <p:spPr>
          <a:xfrm>
            <a:off x="246576" y="1269054"/>
            <a:ext cx="8667491" cy="5185777"/>
          </a:xfrm>
          <a:prstGeom prst="rect">
            <a:avLst/>
          </a:prstGeom>
        </p:spPr>
        <p:txBody>
          <a:bodyPr>
            <a:normAutofit/>
          </a:bodyPr>
          <a:lstStyle>
            <a:lvl1pPr>
              <a:buSzPct val="115000"/>
              <a:buFontTx/>
              <a:buBlip>
                <a:blip r:embed="rId3"/>
              </a:buBlip>
              <a:defRPr sz="2000">
                <a:latin typeface="Eurostile LT Std" panose="020B0504020202050204" pitchFamily="34" charset="0"/>
                <a:cs typeface="Segoe UI" panose="020B0502040204020203" pitchFamily="34" charset="0"/>
              </a:defRPr>
            </a:lvl1pPr>
            <a:lvl2pPr>
              <a:buSzPct val="70000"/>
              <a:buFontTx/>
              <a:buBlip>
                <a:blip r:embed="rId4"/>
              </a:buBlip>
              <a:defRPr sz="1800">
                <a:latin typeface="Eurostile LT Std" panose="020B0504020202050204" pitchFamily="34" charset="0"/>
                <a:cs typeface="Segoe UI" panose="020B0502040204020203" pitchFamily="34" charset="0"/>
              </a:defRPr>
            </a:lvl2pPr>
            <a:lvl3pPr>
              <a:buSzPct val="70000"/>
              <a:buFontTx/>
              <a:buBlip>
                <a:blip r:embed="rId4"/>
              </a:buBlip>
              <a:defRPr sz="1600">
                <a:latin typeface="Eurostile LT Std" panose="020B0504020202050204" pitchFamily="34" charset="0"/>
                <a:cs typeface="Segoe UI" panose="020B0502040204020203" pitchFamily="34" charset="0"/>
              </a:defRPr>
            </a:lvl3pPr>
            <a:lvl4pPr>
              <a:buSzPct val="70000"/>
              <a:buFontTx/>
              <a:buBlip>
                <a:blip r:embed="rId4"/>
              </a:buBlip>
              <a:defRPr sz="1400">
                <a:latin typeface="Eurostile LT Std" panose="020B0504020202050204" pitchFamily="34" charset="0"/>
                <a:cs typeface="Segoe UI" panose="020B0502040204020203" pitchFamily="34" charset="0"/>
              </a:defRPr>
            </a:lvl4pPr>
            <a:lvl5pPr>
              <a:buSzPct val="70000"/>
              <a:buFontTx/>
              <a:buBlip>
                <a:blip r:embed="rId4"/>
              </a:buBlip>
              <a:defRPr sz="1200">
                <a:latin typeface="Eurostile LT Std" panose="020B0504020202050204" pitchFamily="34" charset="0"/>
                <a:cs typeface="Segoe UI" panose="020B0502040204020203" pitchFamily="34" charset="0"/>
              </a:defRPr>
            </a:lvl5pPr>
          </a:lstStyle>
          <a:p>
            <a:pPr lvl="0"/>
            <a:r>
              <a:rPr lang="es-ES" noProof="0" dirty="0" smtClean="0"/>
              <a:t>Haga clic para modificar el estilo de texto del patrón</a:t>
            </a:r>
          </a:p>
          <a:p>
            <a:pPr lvl="1"/>
            <a:r>
              <a:rPr lang="es-ES" noProof="0" dirty="0" smtClean="0"/>
              <a:t>Segundo nivel</a:t>
            </a:r>
          </a:p>
          <a:p>
            <a:pPr lvl="2"/>
            <a:r>
              <a:rPr lang="es-ES" noProof="0" dirty="0" smtClean="0"/>
              <a:t>Tercer nivel</a:t>
            </a:r>
          </a:p>
          <a:p>
            <a:pPr lvl="3"/>
            <a:r>
              <a:rPr lang="es-ES" noProof="0" dirty="0" smtClean="0"/>
              <a:t>Cuarto nivel</a:t>
            </a:r>
          </a:p>
          <a:p>
            <a:pPr lvl="4"/>
            <a:r>
              <a:rPr lang="es-ES" noProof="0" dirty="0" smtClean="0"/>
              <a:t>Quinto nivel</a:t>
            </a:r>
            <a:endParaRPr lang="es-ES" noProof="0" dirty="0"/>
          </a:p>
        </p:txBody>
      </p:sp>
      <p:sp>
        <p:nvSpPr>
          <p:cNvPr id="7" name="1 Título"/>
          <p:cNvSpPr>
            <a:spLocks noGrp="1"/>
          </p:cNvSpPr>
          <p:nvPr>
            <p:ph type="title"/>
          </p:nvPr>
        </p:nvSpPr>
        <p:spPr>
          <a:xfrm>
            <a:off x="251521" y="485913"/>
            <a:ext cx="8662547" cy="567067"/>
          </a:xfrm>
        </p:spPr>
        <p:txBody>
          <a:bodyPr/>
          <a:lstStyle/>
          <a:p>
            <a:r>
              <a:rPr lang="es-ES" dirty="0" smtClean="0"/>
              <a:t>Haga clic para modificar el estilo de título del patrón</a:t>
            </a:r>
            <a:endParaRPr lang="es-ES" dirty="0"/>
          </a:p>
        </p:txBody>
      </p:sp>
    </p:spTree>
    <p:extLst>
      <p:ext uri="{BB962C8B-B14F-4D97-AF65-F5344CB8AC3E}">
        <p14:creationId xmlns:p14="http://schemas.microsoft.com/office/powerpoint/2010/main" val="38178954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bg1">
            <a:lumMod val="65000"/>
          </a:schemeClr>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475657" y="2743836"/>
            <a:ext cx="7019057" cy="1673612"/>
          </a:xfrm>
          <a:prstGeom prst="rect">
            <a:avLst/>
          </a:prstGeom>
        </p:spPr>
        <p:txBody>
          <a:bodyPr anchor="t"/>
          <a:lstStyle>
            <a:lvl1pPr marL="0" indent="0">
              <a:buNone/>
              <a:defRPr sz="2800">
                <a:solidFill>
                  <a:schemeClr val="tx1">
                    <a:lumMod val="75000"/>
                    <a:lumOff val="25000"/>
                  </a:schemeClr>
                </a:solidFill>
                <a:latin typeface="Eurostile LT Std"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dirty="0" smtClean="0"/>
              <a:t>Haga clic para modificar el estilo de texto del patrón</a:t>
            </a:r>
          </a:p>
        </p:txBody>
      </p:sp>
      <p:sp>
        <p:nvSpPr>
          <p:cNvPr id="7" name="6 Rectángulo"/>
          <p:cNvSpPr/>
          <p:nvPr/>
        </p:nvSpPr>
        <p:spPr bwMode="white">
          <a:xfrm>
            <a:off x="0" y="1524353"/>
            <a:ext cx="9144000" cy="114326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8" name="7 Rectángulo"/>
          <p:cNvSpPr/>
          <p:nvPr/>
        </p:nvSpPr>
        <p:spPr>
          <a:xfrm>
            <a:off x="0" y="1600571"/>
            <a:ext cx="1295400" cy="990829"/>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9" name="8 Rectángulo"/>
          <p:cNvSpPr/>
          <p:nvPr/>
        </p:nvSpPr>
        <p:spPr>
          <a:xfrm>
            <a:off x="1371600" y="1600571"/>
            <a:ext cx="7772400" cy="990829"/>
          </a:xfrm>
          <a:prstGeom prst="rect">
            <a:avLst/>
          </a:prstGeom>
          <a:solidFill>
            <a:schemeClr val="tx1">
              <a:lumMod val="65000"/>
              <a:lumOff val="3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2" name="1 Título"/>
          <p:cNvSpPr>
            <a:spLocks noGrp="1"/>
          </p:cNvSpPr>
          <p:nvPr>
            <p:ph type="title"/>
          </p:nvPr>
        </p:nvSpPr>
        <p:spPr>
          <a:xfrm>
            <a:off x="1475656" y="1600571"/>
            <a:ext cx="7515944" cy="990829"/>
          </a:xfrm>
        </p:spPr>
        <p:txBody>
          <a:bodyPr/>
          <a:lstStyle>
            <a:lvl1pPr algn="l">
              <a:buNone/>
              <a:defRPr sz="2800" b="0" cap="none">
                <a:solidFill>
                  <a:srgbClr val="FFFFFF"/>
                </a:solidFill>
              </a:defRPr>
            </a:lvl1pPr>
          </a:lstStyle>
          <a:p>
            <a:r>
              <a:rPr kumimoji="0" lang="es-ES" dirty="0" smtClean="0"/>
              <a:t>Haga clic para modificar el estilo de título del patrón</a:t>
            </a:r>
            <a:endParaRPr kumimoji="0" lang="en-US" dirty="0"/>
          </a:p>
        </p:txBody>
      </p:sp>
      <p:sp>
        <p:nvSpPr>
          <p:cNvPr id="13" name="2 Marcador de número de diapositiva"/>
          <p:cNvSpPr>
            <a:spLocks noGrp="1"/>
          </p:cNvSpPr>
          <p:nvPr>
            <p:ph type="sldNum" sz="quarter" idx="13"/>
          </p:nvPr>
        </p:nvSpPr>
        <p:spPr>
          <a:xfrm>
            <a:off x="4355976" y="6716703"/>
            <a:ext cx="432048" cy="142885"/>
          </a:xfrm>
          <a:prstGeom prst="rect">
            <a:avLst/>
          </a:prstGeom>
        </p:spPr>
        <p:txBody>
          <a:bodyPr/>
          <a:lstStyle>
            <a:lvl1pPr>
              <a:defRPr>
                <a:latin typeface="Calibri" panose="020F0502020204030204" pitchFamily="34" charset="0"/>
              </a:defRPr>
            </a:lvl1pPr>
          </a:lstStyle>
          <a:p>
            <a:pPr algn="ctr"/>
            <a:fld id="{6809A684-6793-43C2-A07A-07EB7F2ACB8E}" type="slidenum">
              <a:rPr lang="es-ES" smtClean="0">
                <a:solidFill>
                  <a:prstClr val="black"/>
                </a:solidFill>
              </a:rPr>
              <a:pPr algn="ctr"/>
              <a:t>‹Nº›</a:t>
            </a:fld>
            <a:endParaRPr lang="es-ES" dirty="0">
              <a:solidFill>
                <a:prstClr val="black"/>
              </a:solidFill>
            </a:endParaRPr>
          </a:p>
        </p:txBody>
      </p:sp>
    </p:spTree>
    <p:extLst>
      <p:ext uri="{BB962C8B-B14F-4D97-AF65-F5344CB8AC3E}">
        <p14:creationId xmlns:p14="http://schemas.microsoft.com/office/powerpoint/2010/main" val="30108345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Encabezado de sección">
    <p:bg>
      <p:bgPr>
        <a:solidFill>
          <a:schemeClr val="bg1"/>
        </a:solidFill>
        <a:effectLst/>
      </p:bgPr>
    </p:bg>
    <p:spTree>
      <p:nvGrpSpPr>
        <p:cNvPr id="1" name=""/>
        <p:cNvGrpSpPr/>
        <p:nvPr/>
      </p:nvGrpSpPr>
      <p:grpSpPr>
        <a:xfrm>
          <a:off x="0" y="0"/>
          <a:ext cx="0" cy="0"/>
          <a:chOff x="0" y="0"/>
          <a:chExt cx="0" cy="0"/>
        </a:xfrm>
      </p:grpSpPr>
      <p:sp>
        <p:nvSpPr>
          <p:cNvPr id="7" name="6 Rectángulo"/>
          <p:cNvSpPr/>
          <p:nvPr/>
        </p:nvSpPr>
        <p:spPr bwMode="white">
          <a:xfrm>
            <a:off x="0" y="1524353"/>
            <a:ext cx="9144000" cy="114326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8" name="7 Rectángulo"/>
          <p:cNvSpPr/>
          <p:nvPr/>
        </p:nvSpPr>
        <p:spPr>
          <a:xfrm>
            <a:off x="0" y="1600571"/>
            <a:ext cx="1295400" cy="990829"/>
          </a:xfrm>
          <a:prstGeom prst="rect">
            <a:avLst/>
          </a:prstGeom>
          <a:solidFill>
            <a:schemeClr val="bg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9" name="8 Rectángulo"/>
          <p:cNvSpPr/>
          <p:nvPr/>
        </p:nvSpPr>
        <p:spPr>
          <a:xfrm>
            <a:off x="1371600" y="1600571"/>
            <a:ext cx="7772400" cy="990829"/>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2" name="1 Título"/>
          <p:cNvSpPr>
            <a:spLocks noGrp="1"/>
          </p:cNvSpPr>
          <p:nvPr>
            <p:ph type="title"/>
          </p:nvPr>
        </p:nvSpPr>
        <p:spPr>
          <a:xfrm>
            <a:off x="1475656" y="1600571"/>
            <a:ext cx="7515944" cy="990829"/>
          </a:xfrm>
        </p:spPr>
        <p:txBody>
          <a:bodyPr/>
          <a:lstStyle>
            <a:lvl1pPr algn="l">
              <a:buNone/>
              <a:defRPr sz="2800" b="0" cap="none">
                <a:solidFill>
                  <a:srgbClr val="FFFFFF"/>
                </a:solidFill>
              </a:defRPr>
            </a:lvl1pPr>
          </a:lstStyle>
          <a:p>
            <a:r>
              <a:rPr kumimoji="0" lang="es-ES" dirty="0" smtClean="0"/>
              <a:t>Haga clic para modificar el estilo de título del patrón</a:t>
            </a:r>
            <a:endParaRPr kumimoji="0" lang="en-US" dirty="0"/>
          </a:p>
        </p:txBody>
      </p:sp>
      <p:sp>
        <p:nvSpPr>
          <p:cNvPr id="13" name="2 Marcador de número de diapositiva"/>
          <p:cNvSpPr>
            <a:spLocks noGrp="1"/>
          </p:cNvSpPr>
          <p:nvPr>
            <p:ph type="sldNum" sz="quarter" idx="13"/>
          </p:nvPr>
        </p:nvSpPr>
        <p:spPr>
          <a:xfrm>
            <a:off x="4355976" y="6716703"/>
            <a:ext cx="432048" cy="142885"/>
          </a:xfrm>
          <a:prstGeom prst="rect">
            <a:avLst/>
          </a:prstGeom>
        </p:spPr>
        <p:txBody>
          <a:bodyPr/>
          <a:lstStyle>
            <a:lvl1pPr>
              <a:defRPr>
                <a:latin typeface="Calibri" panose="020F0502020204030204" pitchFamily="34" charset="0"/>
              </a:defRPr>
            </a:lvl1pPr>
          </a:lstStyle>
          <a:p>
            <a:pPr algn="ctr"/>
            <a:fld id="{6809A684-6793-43C2-A07A-07EB7F2ACB8E}" type="slidenum">
              <a:rPr lang="es-ES" smtClean="0">
                <a:solidFill>
                  <a:prstClr val="black"/>
                </a:solidFill>
              </a:rPr>
              <a:pPr algn="ctr"/>
              <a:t>‹Nº›</a:t>
            </a:fld>
            <a:endParaRPr lang="es-ES" dirty="0">
              <a:solidFill>
                <a:prstClr val="black"/>
              </a:solidFill>
            </a:endParaRPr>
          </a:p>
        </p:txBody>
      </p:sp>
      <p:sp>
        <p:nvSpPr>
          <p:cNvPr id="11" name="10 Rectángulo"/>
          <p:cNvSpPr/>
          <p:nvPr userDrawn="1"/>
        </p:nvSpPr>
        <p:spPr bwMode="white">
          <a:xfrm>
            <a:off x="0" y="2925621"/>
            <a:ext cx="9144000" cy="2880987"/>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600" dirty="0">
              <a:solidFill>
                <a:prstClr val="white"/>
              </a:solidFill>
              <a:latin typeface="Calibri" panose="020F0502020204030204" pitchFamily="34" charset="0"/>
            </a:endParaRPr>
          </a:p>
        </p:txBody>
      </p:sp>
      <p:sp>
        <p:nvSpPr>
          <p:cNvPr id="3" name="2 Marcador de texto"/>
          <p:cNvSpPr>
            <a:spLocks noGrp="1"/>
          </p:cNvSpPr>
          <p:nvPr>
            <p:ph type="body" idx="1"/>
          </p:nvPr>
        </p:nvSpPr>
        <p:spPr>
          <a:xfrm>
            <a:off x="1475657" y="3628824"/>
            <a:ext cx="7019057" cy="1673612"/>
          </a:xfrm>
          <a:prstGeom prst="rect">
            <a:avLst/>
          </a:prstGeom>
        </p:spPr>
        <p:txBody>
          <a:bodyPr anchor="t"/>
          <a:lstStyle>
            <a:lvl1pPr marL="273050" indent="-273050">
              <a:buFont typeface="+mj-lt"/>
              <a:buAutoNum type="arabicPeriod"/>
              <a:defRPr sz="2000">
                <a:solidFill>
                  <a:schemeClr val="tx1">
                    <a:lumMod val="75000"/>
                    <a:lumOff val="25000"/>
                  </a:schemeClr>
                </a:solidFill>
                <a:latin typeface="Eurostile LT Std"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dirty="0" smtClean="0"/>
              <a:t>Haga clic para modificar el estilo de texto del patrón</a:t>
            </a:r>
          </a:p>
        </p:txBody>
      </p:sp>
      <p:sp>
        <p:nvSpPr>
          <p:cNvPr id="19" name="18 CuadroTexto"/>
          <p:cNvSpPr txBox="1"/>
          <p:nvPr userDrawn="1"/>
        </p:nvSpPr>
        <p:spPr>
          <a:xfrm>
            <a:off x="1475656" y="3184097"/>
            <a:ext cx="3960440" cy="461772"/>
          </a:xfrm>
          <a:prstGeom prst="rect">
            <a:avLst/>
          </a:prstGeom>
          <a:noFill/>
        </p:spPr>
        <p:txBody>
          <a:bodyPr vert="horz" wrap="square" rtlCol="0">
            <a:spAutoFit/>
          </a:bodyPr>
          <a:lstStyle/>
          <a:p>
            <a:r>
              <a:rPr lang="es-ES" sz="2400" dirty="0" smtClean="0">
                <a:solidFill>
                  <a:prstClr val="white">
                    <a:lumMod val="75000"/>
                  </a:prstClr>
                </a:solidFill>
                <a:latin typeface="Eurostile LT Std" pitchFamily="34" charset="0"/>
              </a:rPr>
              <a:t>Índice del capítulo</a:t>
            </a:r>
            <a:endParaRPr lang="es-ES" sz="2400" dirty="0">
              <a:solidFill>
                <a:prstClr val="white">
                  <a:lumMod val="75000"/>
                </a:prstClr>
              </a:solidFill>
              <a:latin typeface="Eurostile LT Std" pitchFamily="34" charset="0"/>
            </a:endParaRPr>
          </a:p>
        </p:txBody>
      </p:sp>
    </p:spTree>
    <p:extLst>
      <p:ext uri="{BB962C8B-B14F-4D97-AF65-F5344CB8AC3E}">
        <p14:creationId xmlns:p14="http://schemas.microsoft.com/office/powerpoint/2010/main" val="310792932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2_Encabezado de sección">
    <p:bg>
      <p:bgPr>
        <a:solidFill>
          <a:schemeClr val="bg1"/>
        </a:solidFill>
        <a:effectLst/>
      </p:bgPr>
    </p:bg>
    <p:spTree>
      <p:nvGrpSpPr>
        <p:cNvPr id="1" name=""/>
        <p:cNvGrpSpPr/>
        <p:nvPr/>
      </p:nvGrpSpPr>
      <p:grpSpPr>
        <a:xfrm>
          <a:off x="0" y="0"/>
          <a:ext cx="0" cy="0"/>
          <a:chOff x="0" y="0"/>
          <a:chExt cx="0" cy="0"/>
        </a:xfrm>
      </p:grpSpPr>
      <p:sp>
        <p:nvSpPr>
          <p:cNvPr id="17" name="16 Rectángulo"/>
          <p:cNvSpPr/>
          <p:nvPr userDrawn="1"/>
        </p:nvSpPr>
        <p:spPr>
          <a:xfrm>
            <a:off x="1371600" y="2565498"/>
            <a:ext cx="7772400" cy="1008345"/>
          </a:xfrm>
          <a:prstGeom prst="rect">
            <a:avLst/>
          </a:prstGeom>
          <a:solidFill>
            <a:schemeClr val="bg1">
              <a:lumMod val="9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7" name="6 Rectángulo"/>
          <p:cNvSpPr/>
          <p:nvPr/>
        </p:nvSpPr>
        <p:spPr bwMode="white">
          <a:xfrm>
            <a:off x="0" y="1524353"/>
            <a:ext cx="9144000" cy="114326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8" name="7 Rectángulo"/>
          <p:cNvSpPr/>
          <p:nvPr/>
        </p:nvSpPr>
        <p:spPr>
          <a:xfrm>
            <a:off x="0" y="1600571"/>
            <a:ext cx="1295400" cy="990829"/>
          </a:xfrm>
          <a:prstGeom prst="rect">
            <a:avLst/>
          </a:prstGeom>
          <a:solidFill>
            <a:schemeClr val="bg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9" name="8 Rectángulo"/>
          <p:cNvSpPr/>
          <p:nvPr/>
        </p:nvSpPr>
        <p:spPr>
          <a:xfrm>
            <a:off x="1371600" y="1600571"/>
            <a:ext cx="7772400" cy="990829"/>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600" dirty="0">
              <a:solidFill>
                <a:prstClr val="white"/>
              </a:solidFill>
              <a:latin typeface="Calibri" panose="020F0502020204030204" pitchFamily="34" charset="0"/>
            </a:endParaRPr>
          </a:p>
        </p:txBody>
      </p:sp>
      <p:sp>
        <p:nvSpPr>
          <p:cNvPr id="2" name="1 Título"/>
          <p:cNvSpPr>
            <a:spLocks noGrp="1"/>
          </p:cNvSpPr>
          <p:nvPr>
            <p:ph type="title"/>
          </p:nvPr>
        </p:nvSpPr>
        <p:spPr>
          <a:xfrm>
            <a:off x="1475656" y="1600571"/>
            <a:ext cx="7515944" cy="990829"/>
          </a:xfrm>
        </p:spPr>
        <p:txBody>
          <a:bodyPr/>
          <a:lstStyle>
            <a:lvl1pPr algn="l">
              <a:buNone/>
              <a:defRPr sz="2800" b="0" cap="none">
                <a:solidFill>
                  <a:srgbClr val="FFFFFF"/>
                </a:solidFill>
              </a:defRPr>
            </a:lvl1pPr>
          </a:lstStyle>
          <a:p>
            <a:r>
              <a:rPr kumimoji="0" lang="es-ES" dirty="0" smtClean="0"/>
              <a:t>Haga clic para modificar el estilo de título del patrón</a:t>
            </a:r>
            <a:endParaRPr kumimoji="0" lang="en-US" dirty="0"/>
          </a:p>
        </p:txBody>
      </p:sp>
      <p:sp>
        <p:nvSpPr>
          <p:cNvPr id="13" name="2 Marcador de número de diapositiva"/>
          <p:cNvSpPr>
            <a:spLocks noGrp="1"/>
          </p:cNvSpPr>
          <p:nvPr>
            <p:ph type="sldNum" sz="quarter" idx="13"/>
          </p:nvPr>
        </p:nvSpPr>
        <p:spPr>
          <a:xfrm>
            <a:off x="4355976" y="6716703"/>
            <a:ext cx="432048" cy="142885"/>
          </a:xfrm>
          <a:prstGeom prst="rect">
            <a:avLst/>
          </a:prstGeom>
        </p:spPr>
        <p:txBody>
          <a:bodyPr/>
          <a:lstStyle>
            <a:lvl1pPr>
              <a:defRPr>
                <a:latin typeface="Calibri" panose="020F0502020204030204" pitchFamily="34" charset="0"/>
              </a:defRPr>
            </a:lvl1pPr>
          </a:lstStyle>
          <a:p>
            <a:pPr algn="ctr"/>
            <a:fld id="{6809A684-6793-43C2-A07A-07EB7F2ACB8E}" type="slidenum">
              <a:rPr lang="es-ES" smtClean="0">
                <a:solidFill>
                  <a:prstClr val="black"/>
                </a:solidFill>
              </a:rPr>
              <a:pPr algn="ctr"/>
              <a:t>‹Nº›</a:t>
            </a:fld>
            <a:endParaRPr lang="es-ES" dirty="0">
              <a:solidFill>
                <a:prstClr val="black"/>
              </a:solidFill>
            </a:endParaRPr>
          </a:p>
        </p:txBody>
      </p:sp>
      <p:sp>
        <p:nvSpPr>
          <p:cNvPr id="3" name="2 Marcador de texto"/>
          <p:cNvSpPr>
            <a:spLocks noGrp="1"/>
          </p:cNvSpPr>
          <p:nvPr>
            <p:ph type="body" idx="1"/>
          </p:nvPr>
        </p:nvSpPr>
        <p:spPr>
          <a:xfrm>
            <a:off x="1475657" y="2709549"/>
            <a:ext cx="7019057" cy="864295"/>
          </a:xfrm>
          <a:prstGeom prst="rect">
            <a:avLst/>
          </a:prstGeom>
        </p:spPr>
        <p:txBody>
          <a:bodyPr anchor="ctr"/>
          <a:lstStyle>
            <a:lvl1pPr marL="0" indent="0" algn="l" defTabSz="273050" rtl="0" eaLnBrk="1" latinLnBrk="0" hangingPunct="1">
              <a:buFont typeface="+mj-lt"/>
              <a:buNone/>
              <a:defRPr lang="es-ES" sz="2800" kern="1200" dirty="0" smtClean="0">
                <a:solidFill>
                  <a:schemeClr val="bg1">
                    <a:lumMod val="50000"/>
                  </a:schemeClr>
                </a:solidFill>
                <a:latin typeface="Eurostile LT Std" pitchFamily="34" charset="0"/>
                <a:ea typeface="+mn-ea"/>
                <a:cs typeface="+mn-cs"/>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dirty="0" smtClean="0"/>
              <a:t>Haga clic para modificar el estilo de texto del patrón</a:t>
            </a:r>
          </a:p>
        </p:txBody>
      </p:sp>
    </p:spTree>
    <p:extLst>
      <p:ext uri="{BB962C8B-B14F-4D97-AF65-F5344CB8AC3E}">
        <p14:creationId xmlns:p14="http://schemas.microsoft.com/office/powerpoint/2010/main" val="330276742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clásica">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atin typeface="Eurostile LT Std" panose="020B0504020202050204" pitchFamily="34" charset="0"/>
              </a:defRPr>
            </a:lvl1pPr>
          </a:lstStyle>
          <a:p>
            <a:r>
              <a:rPr lang="es-ES" dirty="0" smtClean="0"/>
              <a:t>Haga clic para modificar el estilo de título del patrón</a:t>
            </a:r>
            <a:endParaRPr lang="es-ES" dirty="0"/>
          </a:p>
        </p:txBody>
      </p:sp>
      <p:sp>
        <p:nvSpPr>
          <p:cNvPr id="10" name="11 Marcador de texto"/>
          <p:cNvSpPr>
            <a:spLocks noGrp="1"/>
          </p:cNvSpPr>
          <p:nvPr>
            <p:ph type="body" sz="quarter" idx="13"/>
          </p:nvPr>
        </p:nvSpPr>
        <p:spPr>
          <a:xfrm>
            <a:off x="246576" y="1269054"/>
            <a:ext cx="8667491" cy="5185777"/>
          </a:xfrm>
          <a:prstGeom prst="rect">
            <a:avLst/>
          </a:prstGeom>
        </p:spPr>
        <p:txBody>
          <a:bodyPr>
            <a:normAutofit/>
          </a:bodyPr>
          <a:lstStyle>
            <a:lvl1pPr>
              <a:buSzPct val="115000"/>
              <a:buFontTx/>
              <a:buBlip>
                <a:blip r:embed="rId2"/>
              </a:buBlip>
              <a:defRPr sz="2000">
                <a:latin typeface="Eurostile LT Std" panose="020B0504020202050204" pitchFamily="34" charset="0"/>
                <a:cs typeface="Segoe UI" panose="020B0502040204020203" pitchFamily="34" charset="0"/>
              </a:defRPr>
            </a:lvl1pPr>
            <a:lvl2pPr>
              <a:buSzPct val="70000"/>
              <a:buFontTx/>
              <a:buBlip>
                <a:blip r:embed="rId3"/>
              </a:buBlip>
              <a:defRPr sz="1800">
                <a:latin typeface="Eurostile LT Std" panose="020B0504020202050204" pitchFamily="34" charset="0"/>
                <a:cs typeface="Segoe UI" panose="020B0502040204020203" pitchFamily="34" charset="0"/>
              </a:defRPr>
            </a:lvl2pPr>
            <a:lvl3pPr>
              <a:buSzPct val="70000"/>
              <a:buFontTx/>
              <a:buBlip>
                <a:blip r:embed="rId3"/>
              </a:buBlip>
              <a:defRPr sz="1600">
                <a:latin typeface="Eurostile LT Std" panose="020B0504020202050204" pitchFamily="34" charset="0"/>
                <a:cs typeface="Segoe UI" panose="020B0502040204020203" pitchFamily="34" charset="0"/>
              </a:defRPr>
            </a:lvl3pPr>
            <a:lvl4pPr>
              <a:buSzPct val="70000"/>
              <a:buFontTx/>
              <a:buBlip>
                <a:blip r:embed="rId3"/>
              </a:buBlip>
              <a:defRPr sz="1400">
                <a:latin typeface="Eurostile LT Std" panose="020B0504020202050204" pitchFamily="34" charset="0"/>
                <a:cs typeface="Segoe UI" panose="020B0502040204020203" pitchFamily="34" charset="0"/>
              </a:defRPr>
            </a:lvl4pPr>
            <a:lvl5pPr>
              <a:buSzPct val="70000"/>
              <a:buFontTx/>
              <a:buBlip>
                <a:blip r:embed="rId3"/>
              </a:buBlip>
              <a:defRPr sz="1200">
                <a:latin typeface="Eurostile LT Std" panose="020B0504020202050204" pitchFamily="34" charset="0"/>
                <a:cs typeface="Segoe UI" panose="020B0502040204020203" pitchFamily="34" charset="0"/>
              </a:defRPr>
            </a:lvl5pPr>
          </a:lstStyle>
          <a:p>
            <a:pPr lvl="0"/>
            <a:r>
              <a:rPr lang="es-ES" noProof="0" dirty="0" smtClean="0"/>
              <a:t>Haga clic para modificar el estilo de texto del patrón</a:t>
            </a:r>
          </a:p>
          <a:p>
            <a:pPr lvl="1"/>
            <a:r>
              <a:rPr lang="es-ES" noProof="0" dirty="0" smtClean="0"/>
              <a:t>Segundo nivel</a:t>
            </a:r>
          </a:p>
          <a:p>
            <a:pPr lvl="2"/>
            <a:r>
              <a:rPr lang="es-ES" noProof="0" dirty="0" smtClean="0"/>
              <a:t>Tercer nivel</a:t>
            </a:r>
          </a:p>
          <a:p>
            <a:pPr lvl="3"/>
            <a:r>
              <a:rPr lang="es-ES" noProof="0" dirty="0" smtClean="0"/>
              <a:t>Cuarto nivel</a:t>
            </a:r>
          </a:p>
          <a:p>
            <a:pPr lvl="4"/>
            <a:r>
              <a:rPr lang="es-ES" noProof="0" dirty="0" smtClean="0"/>
              <a:t>Quinto nivel</a:t>
            </a:r>
            <a:endParaRPr lang="es-ES" noProof="0" dirty="0"/>
          </a:p>
        </p:txBody>
      </p:sp>
    </p:spTree>
    <p:extLst>
      <p:ext uri="{BB962C8B-B14F-4D97-AF65-F5344CB8AC3E}">
        <p14:creationId xmlns:p14="http://schemas.microsoft.com/office/powerpoint/2010/main" val="30299329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clásica solo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Haga clic para modificar el estilo de título del patrón</a:t>
            </a:r>
            <a:endParaRPr lang="es-ES" dirty="0"/>
          </a:p>
        </p:txBody>
      </p:sp>
    </p:spTree>
    <p:extLst>
      <p:ext uri="{BB962C8B-B14F-4D97-AF65-F5344CB8AC3E}">
        <p14:creationId xmlns:p14="http://schemas.microsoft.com/office/powerpoint/2010/main" val="40121541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ortada_Derecha">
    <p:spTree>
      <p:nvGrpSpPr>
        <p:cNvPr id="1" name=""/>
        <p:cNvGrpSpPr/>
        <p:nvPr/>
      </p:nvGrpSpPr>
      <p:grpSpPr>
        <a:xfrm>
          <a:off x="0" y="0"/>
          <a:ext cx="0" cy="0"/>
          <a:chOff x="0" y="0"/>
          <a:chExt cx="0" cy="0"/>
        </a:xfrm>
      </p:grpSpPr>
      <p:pic>
        <p:nvPicPr>
          <p:cNvPr id="5" name="17 Marcador de posición de imagen" descr="fondo_blanco_portada_1.jpg"/>
          <p:cNvPicPr>
            <a:picLocks noChangeAspect="1"/>
          </p:cNvPicPr>
          <p:nvPr userDrawn="1"/>
        </p:nvPicPr>
        <p:blipFill>
          <a:blip r:embed="rId3" cstate="print"/>
          <a:srcRect t="1754" b="1754"/>
          <a:stretch>
            <a:fillRect/>
          </a:stretch>
        </p:blipFill>
        <p:spPr>
          <a:xfrm>
            <a:off x="4788024" y="1773226"/>
            <a:ext cx="4071966" cy="3929982"/>
          </a:xfrm>
          <a:prstGeom prst="rect">
            <a:avLst/>
          </a:prstGeom>
        </p:spPr>
      </p:pic>
      <p:sp>
        <p:nvSpPr>
          <p:cNvPr id="12" name="11 Marcador de texto"/>
          <p:cNvSpPr>
            <a:spLocks noGrp="1"/>
          </p:cNvSpPr>
          <p:nvPr>
            <p:ph type="body" sz="quarter" idx="11" hasCustomPrompt="1"/>
          </p:nvPr>
        </p:nvSpPr>
        <p:spPr>
          <a:xfrm>
            <a:off x="5000658" y="3929976"/>
            <a:ext cx="3643309" cy="1571985"/>
          </a:xfrm>
          <a:prstGeom prst="rect">
            <a:avLst/>
          </a:prstGeom>
        </p:spPr>
        <p:txBody>
          <a:bodyPr/>
          <a:lstStyle>
            <a:lvl1pPr marL="0" indent="0">
              <a:buNone/>
              <a:defRPr sz="3000">
                <a:solidFill>
                  <a:schemeClr val="bg1">
                    <a:lumMod val="50000"/>
                  </a:schemeClr>
                </a:solidFill>
                <a:latin typeface="Eurostile LT Std" pitchFamily="34" charset="0"/>
              </a:defRPr>
            </a:lvl1pPr>
            <a:lvl2pPr>
              <a:buNone/>
              <a:defRPr sz="3000">
                <a:solidFill>
                  <a:schemeClr val="bg1">
                    <a:lumMod val="50000"/>
                  </a:schemeClr>
                </a:solidFill>
                <a:latin typeface="Eurostile LT Std" pitchFamily="34" charset="0"/>
              </a:defRPr>
            </a:lvl2pPr>
            <a:lvl3pPr>
              <a:buNone/>
              <a:defRPr sz="3000">
                <a:solidFill>
                  <a:schemeClr val="bg1">
                    <a:lumMod val="50000"/>
                  </a:schemeClr>
                </a:solidFill>
                <a:latin typeface="Eurostile LT Std" pitchFamily="34" charset="0"/>
              </a:defRPr>
            </a:lvl3pPr>
            <a:lvl4pPr>
              <a:buNone/>
              <a:defRPr sz="3000">
                <a:solidFill>
                  <a:schemeClr val="bg1">
                    <a:lumMod val="50000"/>
                  </a:schemeClr>
                </a:solidFill>
                <a:latin typeface="Eurostile LT Std" pitchFamily="34" charset="0"/>
              </a:defRPr>
            </a:lvl4pPr>
            <a:lvl5pPr>
              <a:buNone/>
              <a:defRPr sz="3000">
                <a:solidFill>
                  <a:schemeClr val="bg1">
                    <a:lumMod val="50000"/>
                  </a:schemeClr>
                </a:solidFill>
                <a:latin typeface="Eurostile LT Std" pitchFamily="34" charset="0"/>
              </a:defRPr>
            </a:lvl5pPr>
          </a:lstStyle>
          <a:p>
            <a:pPr lvl="0"/>
            <a:r>
              <a:rPr lang="es-ES" dirty="0" smtClean="0"/>
              <a:t>Título Proyecto</a:t>
            </a:r>
            <a:endParaRPr lang="es-ES" dirty="0"/>
          </a:p>
        </p:txBody>
      </p:sp>
    </p:spTree>
    <p:custDataLst>
      <p:tags r:id="rId1"/>
    </p:custDataLst>
    <p:extLst>
      <p:ext uri="{BB962C8B-B14F-4D97-AF65-F5344CB8AC3E}">
        <p14:creationId xmlns:p14="http://schemas.microsoft.com/office/powerpoint/2010/main" val="202618803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ra_Izquierda">
    <p:spTree>
      <p:nvGrpSpPr>
        <p:cNvPr id="1" name=""/>
        <p:cNvGrpSpPr/>
        <p:nvPr/>
      </p:nvGrpSpPr>
      <p:grpSpPr>
        <a:xfrm>
          <a:off x="0" y="0"/>
          <a:ext cx="0" cy="0"/>
          <a:chOff x="0" y="0"/>
          <a:chExt cx="0" cy="0"/>
        </a:xfrm>
      </p:grpSpPr>
      <p:pic>
        <p:nvPicPr>
          <p:cNvPr id="7" name="17 Marcador de posición de imagen" descr="fondo_blanco_portada_1.jpg"/>
          <p:cNvPicPr>
            <a:picLocks noChangeAspect="1"/>
          </p:cNvPicPr>
          <p:nvPr userDrawn="1"/>
        </p:nvPicPr>
        <p:blipFill>
          <a:blip r:embed="rId2" cstate="print"/>
          <a:srcRect t="1754" b="1754"/>
          <a:stretch>
            <a:fillRect/>
          </a:stretch>
        </p:blipFill>
        <p:spPr>
          <a:xfrm>
            <a:off x="251520" y="1714885"/>
            <a:ext cx="4071966" cy="3929982"/>
          </a:xfrm>
          <a:prstGeom prst="rect">
            <a:avLst/>
          </a:prstGeom>
        </p:spPr>
      </p:pic>
      <p:sp>
        <p:nvSpPr>
          <p:cNvPr id="8" name="11 Marcador de texto"/>
          <p:cNvSpPr>
            <a:spLocks noGrp="1"/>
          </p:cNvSpPr>
          <p:nvPr>
            <p:ph type="body" sz="quarter" idx="17" hasCustomPrompt="1"/>
          </p:nvPr>
        </p:nvSpPr>
        <p:spPr>
          <a:xfrm>
            <a:off x="465864" y="3213720"/>
            <a:ext cx="3643309" cy="1296444"/>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tab pos="225425" algn="l"/>
                <a:tab pos="1971675" algn="l"/>
                <a:tab pos="2238375" algn="l"/>
              </a:tabLst>
              <a:defRPr sz="1000" baseline="0">
                <a:solidFill>
                  <a:schemeClr val="tx1"/>
                </a:solidFill>
                <a:latin typeface="Calibri" panose="020F0502020204030204" pitchFamily="34" charset="0"/>
              </a:defRPr>
            </a:lvl1pPr>
            <a:lvl2pPr>
              <a:buNone/>
              <a:defRPr sz="3000">
                <a:solidFill>
                  <a:schemeClr val="bg1">
                    <a:lumMod val="50000"/>
                  </a:schemeClr>
                </a:solidFill>
                <a:latin typeface="Eurostile LT Std" pitchFamily="34" charset="0"/>
              </a:defRPr>
            </a:lvl2pPr>
            <a:lvl3pPr>
              <a:buNone/>
              <a:defRPr sz="3000">
                <a:solidFill>
                  <a:schemeClr val="bg1">
                    <a:lumMod val="50000"/>
                  </a:schemeClr>
                </a:solidFill>
                <a:latin typeface="Eurostile LT Std" pitchFamily="34" charset="0"/>
              </a:defRPr>
            </a:lvl3pPr>
            <a:lvl4pPr>
              <a:buNone/>
              <a:defRPr sz="3000">
                <a:solidFill>
                  <a:schemeClr val="bg1">
                    <a:lumMod val="50000"/>
                  </a:schemeClr>
                </a:solidFill>
                <a:latin typeface="Eurostile LT Std" pitchFamily="34" charset="0"/>
              </a:defRPr>
            </a:lvl4pPr>
            <a:lvl5pPr>
              <a:buNone/>
              <a:defRPr sz="3000">
                <a:solidFill>
                  <a:schemeClr val="bg1">
                    <a:lumMod val="50000"/>
                  </a:schemeClr>
                </a:solidFill>
                <a:latin typeface="Eurostile LT Std" pitchFamily="34" charset="0"/>
              </a:defRPr>
            </a:lvl5pPr>
          </a:lstStyle>
          <a:p>
            <a:pPr lvl="0"/>
            <a:r>
              <a:rPr lang="es-ES" dirty="0" smtClean="0"/>
              <a:t>C. </a:t>
            </a:r>
            <a:r>
              <a:rPr lang="es-ES" dirty="0" err="1" smtClean="0"/>
              <a:t>Almogàvers</a:t>
            </a:r>
            <a:r>
              <a:rPr lang="es-ES" dirty="0" smtClean="0"/>
              <a:t>, 123	C. Modesto Lafuente, 26, 1</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225425" algn="l"/>
                <a:tab pos="1971675" algn="l"/>
                <a:tab pos="2238375" algn="l"/>
              </a:tabLst>
              <a:defRPr/>
            </a:pPr>
            <a:r>
              <a:rPr lang="es-ES" dirty="0" smtClean="0"/>
              <a:t>08018 Barcelona	28003 Madrid</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225425" algn="l"/>
                <a:tab pos="1971675" algn="l"/>
                <a:tab pos="2238375" algn="l"/>
              </a:tabLst>
              <a:defRPr/>
            </a:pPr>
            <a:r>
              <a:rPr lang="es-ES" dirty="0" smtClean="0"/>
              <a:t>Tel. 	93 304.17.20	Tel. 	91 442.77.03</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225425" algn="l"/>
                <a:tab pos="1971675" algn="l"/>
                <a:tab pos="2238375" algn="l"/>
              </a:tabLst>
              <a:defRPr/>
            </a:pPr>
            <a:r>
              <a:rPr lang="es-ES" dirty="0" smtClean="0"/>
              <a:t>Fax. 93 304.17.22	Fax.  91 442.77.07</a:t>
            </a:r>
          </a:p>
          <a:p>
            <a:pPr lvl="0"/>
            <a:endParaRPr lang="es-ES" dirty="0" smtClean="0"/>
          </a:p>
          <a:p>
            <a:pPr lvl="0"/>
            <a:r>
              <a:rPr lang="es-ES" dirty="0" smtClean="0"/>
              <a:t> 	</a:t>
            </a:r>
          </a:p>
          <a:p>
            <a:pPr lvl="0"/>
            <a:endParaRPr lang="es-ES" dirty="0"/>
          </a:p>
        </p:txBody>
      </p:sp>
      <p:sp>
        <p:nvSpPr>
          <p:cNvPr id="9" name="11 Marcador de texto"/>
          <p:cNvSpPr>
            <a:spLocks noGrp="1"/>
          </p:cNvSpPr>
          <p:nvPr>
            <p:ph type="body" sz="quarter" idx="18" hasCustomPrompt="1"/>
          </p:nvPr>
        </p:nvSpPr>
        <p:spPr>
          <a:xfrm>
            <a:off x="469255" y="2853596"/>
            <a:ext cx="3643309" cy="270995"/>
          </a:xfrm>
          <a:prstGeom prst="rect">
            <a:avLst/>
          </a:prstGeom>
        </p:spPr>
        <p:txBody>
          <a:bodyPr/>
          <a:lstStyle>
            <a:lvl1pPr>
              <a:buNone/>
              <a:tabLst>
                <a:tab pos="1971675" algn="l"/>
              </a:tabLst>
              <a:defRPr sz="1500">
                <a:solidFill>
                  <a:schemeClr val="bg1">
                    <a:lumMod val="50000"/>
                  </a:schemeClr>
                </a:solidFill>
                <a:latin typeface="Eurostile LT Std" pitchFamily="34" charset="0"/>
              </a:defRPr>
            </a:lvl1pPr>
            <a:lvl2pPr>
              <a:buNone/>
              <a:defRPr sz="3000">
                <a:solidFill>
                  <a:schemeClr val="bg1">
                    <a:lumMod val="50000"/>
                  </a:schemeClr>
                </a:solidFill>
                <a:latin typeface="Eurostile LT Std" pitchFamily="34" charset="0"/>
              </a:defRPr>
            </a:lvl2pPr>
            <a:lvl3pPr>
              <a:buNone/>
              <a:defRPr sz="3000">
                <a:solidFill>
                  <a:schemeClr val="bg1">
                    <a:lumMod val="50000"/>
                  </a:schemeClr>
                </a:solidFill>
                <a:latin typeface="Eurostile LT Std" pitchFamily="34" charset="0"/>
              </a:defRPr>
            </a:lvl3pPr>
            <a:lvl4pPr>
              <a:buNone/>
              <a:defRPr sz="3000">
                <a:solidFill>
                  <a:schemeClr val="bg1">
                    <a:lumMod val="50000"/>
                  </a:schemeClr>
                </a:solidFill>
                <a:latin typeface="Eurostile LT Std" pitchFamily="34" charset="0"/>
              </a:defRPr>
            </a:lvl4pPr>
            <a:lvl5pPr>
              <a:buNone/>
              <a:defRPr sz="3000">
                <a:solidFill>
                  <a:schemeClr val="bg1">
                    <a:lumMod val="50000"/>
                  </a:schemeClr>
                </a:solidFill>
                <a:latin typeface="Eurostile LT Std" pitchFamily="34" charset="0"/>
              </a:defRPr>
            </a:lvl5pPr>
          </a:lstStyle>
          <a:p>
            <a:pPr lvl="0"/>
            <a:r>
              <a:rPr lang="es-ES" dirty="0" smtClean="0"/>
              <a:t>Barcelona	Madrid</a:t>
            </a:r>
            <a:endParaRPr lang="es-ES" dirty="0"/>
          </a:p>
        </p:txBody>
      </p:sp>
      <p:sp>
        <p:nvSpPr>
          <p:cNvPr id="10" name="11 Marcador de texto"/>
          <p:cNvSpPr>
            <a:spLocks noGrp="1"/>
          </p:cNvSpPr>
          <p:nvPr>
            <p:ph type="body" sz="quarter" idx="19" hasCustomPrompt="1"/>
          </p:nvPr>
        </p:nvSpPr>
        <p:spPr>
          <a:xfrm>
            <a:off x="469255" y="5230411"/>
            <a:ext cx="3643309" cy="270995"/>
          </a:xfrm>
          <a:prstGeom prst="rect">
            <a:avLst/>
          </a:prstGeom>
        </p:spPr>
        <p:txBody>
          <a:bodyPr/>
          <a:lstStyle>
            <a:lvl1pPr>
              <a:buNone/>
              <a:defRPr sz="1200">
                <a:solidFill>
                  <a:srgbClr val="003C69"/>
                </a:solidFill>
                <a:latin typeface="Eurostile LT Std" pitchFamily="34" charset="0"/>
              </a:defRPr>
            </a:lvl1pPr>
            <a:lvl2pPr>
              <a:buNone/>
              <a:defRPr sz="3000">
                <a:solidFill>
                  <a:schemeClr val="bg1">
                    <a:lumMod val="50000"/>
                  </a:schemeClr>
                </a:solidFill>
                <a:latin typeface="Eurostile LT Std" pitchFamily="34" charset="0"/>
              </a:defRPr>
            </a:lvl2pPr>
            <a:lvl3pPr>
              <a:buNone/>
              <a:defRPr sz="3000">
                <a:solidFill>
                  <a:schemeClr val="bg1">
                    <a:lumMod val="50000"/>
                  </a:schemeClr>
                </a:solidFill>
                <a:latin typeface="Eurostile LT Std" pitchFamily="34" charset="0"/>
              </a:defRPr>
            </a:lvl3pPr>
            <a:lvl4pPr>
              <a:buNone/>
              <a:defRPr sz="3000">
                <a:solidFill>
                  <a:schemeClr val="bg1">
                    <a:lumMod val="50000"/>
                  </a:schemeClr>
                </a:solidFill>
                <a:latin typeface="Eurostile LT Std" pitchFamily="34" charset="0"/>
              </a:defRPr>
            </a:lvl4pPr>
            <a:lvl5pPr>
              <a:buNone/>
              <a:defRPr sz="3000">
                <a:solidFill>
                  <a:schemeClr val="bg1">
                    <a:lumMod val="50000"/>
                  </a:schemeClr>
                </a:solidFill>
                <a:latin typeface="Eurostile LT Std" pitchFamily="34" charset="0"/>
              </a:defRPr>
            </a:lvl5pPr>
          </a:lstStyle>
          <a:p>
            <a:pPr lvl="0"/>
            <a:r>
              <a:rPr lang="es-ES" dirty="0" smtClean="0"/>
              <a:t>www.netmind.es</a:t>
            </a:r>
            <a:endParaRPr lang="es-ES" dirty="0"/>
          </a:p>
        </p:txBody>
      </p:sp>
    </p:spTree>
    <p:extLst>
      <p:ext uri="{BB962C8B-B14F-4D97-AF65-F5344CB8AC3E}">
        <p14:creationId xmlns:p14="http://schemas.microsoft.com/office/powerpoint/2010/main" val="26092765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1.JP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226047" y="571712"/>
            <a:ext cx="8662547" cy="567067"/>
          </a:xfrm>
          <a:prstGeom prst="rect">
            <a:avLst/>
          </a:prstGeom>
        </p:spPr>
        <p:txBody>
          <a:bodyPr vert="horz" lIns="91440" tIns="45720" rIns="91440" bIns="45720" rtlCol="0" anchor="t">
            <a:noAutofit/>
          </a:bodyPr>
          <a:lstStyle/>
          <a:p>
            <a:r>
              <a:rPr lang="es-ES" dirty="0" smtClean="0"/>
              <a:t>Haga clic para modificar el estilo de título del patrón</a:t>
            </a:r>
            <a:endParaRPr lang="es-ES" dirty="0"/>
          </a:p>
        </p:txBody>
      </p:sp>
      <p:sp>
        <p:nvSpPr>
          <p:cNvPr id="3" name="2 Rectángulo"/>
          <p:cNvSpPr/>
          <p:nvPr/>
        </p:nvSpPr>
        <p:spPr>
          <a:xfrm>
            <a:off x="-7194" y="0"/>
            <a:ext cx="9144000" cy="404758"/>
          </a:xfrm>
          <a:prstGeom prst="rect">
            <a:avLst/>
          </a:prstGeom>
          <a:solidFill>
            <a:srgbClr val="008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dirty="0">
              <a:solidFill>
                <a:prstClr val="white"/>
              </a:solidFill>
              <a:latin typeface="Calibri" panose="020F0502020204030204" pitchFamily="34" charset="0"/>
            </a:endParaRPr>
          </a:p>
        </p:txBody>
      </p:sp>
      <p:sp>
        <p:nvSpPr>
          <p:cNvPr id="7" name="1 Título"/>
          <p:cNvSpPr txBox="1">
            <a:spLocks/>
          </p:cNvSpPr>
          <p:nvPr/>
        </p:nvSpPr>
        <p:spPr>
          <a:xfrm>
            <a:off x="251521" y="44634"/>
            <a:ext cx="7488833" cy="285794"/>
          </a:xfrm>
          <a:prstGeom prst="rect">
            <a:avLst/>
          </a:prstGeom>
        </p:spPr>
        <p:txBody>
          <a:bodyPr/>
          <a:lstStyle>
            <a:lvl1pPr algn="l" defTabSz="914400" rtl="0" eaLnBrk="1" latinLnBrk="0" hangingPunct="1">
              <a:spcBef>
                <a:spcPct val="0"/>
              </a:spcBef>
              <a:buNone/>
              <a:defRPr sz="1200" kern="1200" baseline="0">
                <a:solidFill>
                  <a:schemeClr val="bg1"/>
                </a:solidFill>
                <a:latin typeface="Rotis Sans Serif Std" pitchFamily="50" charset="0"/>
                <a:ea typeface="+mj-ea"/>
                <a:cs typeface="+mj-cs"/>
              </a:defRPr>
            </a:lvl1pPr>
          </a:lstStyle>
          <a:p>
            <a:endParaRPr lang="es-ES" sz="1400" b="0" dirty="0">
              <a:solidFill>
                <a:prstClr val="white"/>
              </a:solidFill>
              <a:latin typeface="Eurostile LT Std"/>
            </a:endParaRPr>
          </a:p>
        </p:txBody>
      </p:sp>
      <p:sp>
        <p:nvSpPr>
          <p:cNvPr id="11" name="10 Rectángulo"/>
          <p:cNvSpPr/>
          <p:nvPr/>
        </p:nvSpPr>
        <p:spPr>
          <a:xfrm>
            <a:off x="0" y="404758"/>
            <a:ext cx="9144000" cy="457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dirty="0">
              <a:solidFill>
                <a:prstClr val="white"/>
              </a:solidFill>
              <a:latin typeface="Calibri" panose="020F0502020204030204" pitchFamily="34" charset="0"/>
            </a:endParaRPr>
          </a:p>
        </p:txBody>
      </p:sp>
      <p:sp>
        <p:nvSpPr>
          <p:cNvPr id="12" name="11 Rectángulo"/>
          <p:cNvSpPr/>
          <p:nvPr/>
        </p:nvSpPr>
        <p:spPr>
          <a:xfrm>
            <a:off x="0" y="6716703"/>
            <a:ext cx="9144000" cy="1428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dirty="0">
              <a:solidFill>
                <a:prstClr val="white"/>
              </a:solidFill>
              <a:latin typeface="Calibri" panose="020F0502020204030204" pitchFamily="34" charset="0"/>
            </a:endParaRPr>
          </a:p>
        </p:txBody>
      </p:sp>
      <p:pic>
        <p:nvPicPr>
          <p:cNvPr id="8" name="8 Imagen"/>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7452320" y="8891"/>
            <a:ext cx="1506475" cy="558282"/>
          </a:xfrm>
          <a:prstGeom prst="rect">
            <a:avLst/>
          </a:prstGeom>
        </p:spPr>
      </p:pic>
    </p:spTree>
    <p:extLst>
      <p:ext uri="{BB962C8B-B14F-4D97-AF65-F5344CB8AC3E}">
        <p14:creationId xmlns:p14="http://schemas.microsoft.com/office/powerpoint/2010/main" val="3012067321"/>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5" r:id="rId8"/>
    <p:sldLayoutId id="2147483726" r:id="rId9"/>
    <p:sldLayoutId id="2147483727" r:id="rId10"/>
    <p:sldLayoutId id="2147483728" r:id="rId11"/>
    <p:sldLayoutId id="2147483750" r:id="rId12"/>
    <p:sldLayoutId id="2147483754" r:id="rId13"/>
    <p:sldLayoutId id="2147483755" r:id="rId14"/>
  </p:sldLayoutIdLst>
  <p:timing>
    <p:tnLst>
      <p:par>
        <p:cTn id="1" dur="indefinite" restart="never" nodeType="tmRoot"/>
      </p:par>
    </p:tnLst>
  </p:timing>
  <p:hf hdr="0" ftr="0" dt="0"/>
  <p:txStyles>
    <p:titleStyle>
      <a:lvl1pPr algn="l" defTabSz="914400" rtl="0" eaLnBrk="1" latinLnBrk="0" hangingPunct="1">
        <a:spcBef>
          <a:spcPct val="0"/>
        </a:spcBef>
        <a:buNone/>
        <a:defRPr sz="2800" kern="1200">
          <a:solidFill>
            <a:schemeClr val="bg1">
              <a:lumMod val="50000"/>
            </a:schemeClr>
          </a:solidFill>
          <a:latin typeface="Eurostile LT Std"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251521" y="485913"/>
            <a:ext cx="8662547" cy="567067"/>
          </a:xfrm>
          <a:prstGeom prst="rect">
            <a:avLst/>
          </a:prstGeom>
        </p:spPr>
        <p:txBody>
          <a:bodyPr vert="horz" lIns="91440" tIns="45720" rIns="91440" bIns="45720" rtlCol="0" anchor="t">
            <a:noAutofit/>
          </a:bodyPr>
          <a:lstStyle/>
          <a:p>
            <a:r>
              <a:rPr lang="es-ES" dirty="0" smtClean="0"/>
              <a:t>Haga clic para modificar el estilo de título del patrón</a:t>
            </a:r>
            <a:endParaRPr lang="es-ES" dirty="0"/>
          </a:p>
        </p:txBody>
      </p:sp>
      <p:sp>
        <p:nvSpPr>
          <p:cNvPr id="3" name="2 Rectángulo"/>
          <p:cNvSpPr/>
          <p:nvPr/>
        </p:nvSpPr>
        <p:spPr>
          <a:xfrm>
            <a:off x="-7194" y="0"/>
            <a:ext cx="9144000" cy="404758"/>
          </a:xfrm>
          <a:prstGeom prst="rect">
            <a:avLst/>
          </a:prstGeom>
          <a:solidFill>
            <a:srgbClr val="008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dirty="0">
              <a:solidFill>
                <a:prstClr val="white"/>
              </a:solidFill>
              <a:latin typeface="Calibri" panose="020F0502020204030204" pitchFamily="34" charset="0"/>
            </a:endParaRPr>
          </a:p>
        </p:txBody>
      </p:sp>
      <p:sp>
        <p:nvSpPr>
          <p:cNvPr id="7" name="1 Título"/>
          <p:cNvSpPr txBox="1">
            <a:spLocks/>
          </p:cNvSpPr>
          <p:nvPr/>
        </p:nvSpPr>
        <p:spPr>
          <a:xfrm>
            <a:off x="251521" y="44634"/>
            <a:ext cx="7488833" cy="285794"/>
          </a:xfrm>
          <a:prstGeom prst="rect">
            <a:avLst/>
          </a:prstGeom>
        </p:spPr>
        <p:txBody>
          <a:bodyPr/>
          <a:lstStyle>
            <a:lvl1pPr algn="l" defTabSz="914400" rtl="0" eaLnBrk="1" latinLnBrk="0" hangingPunct="1">
              <a:spcBef>
                <a:spcPct val="0"/>
              </a:spcBef>
              <a:buNone/>
              <a:defRPr sz="1200" kern="1200" baseline="0">
                <a:solidFill>
                  <a:schemeClr val="bg1"/>
                </a:solidFill>
                <a:latin typeface="Rotis Sans Serif Std" pitchFamily="50" charset="0"/>
                <a:ea typeface="+mj-ea"/>
                <a:cs typeface="+mj-cs"/>
              </a:defRPr>
            </a:lvl1pPr>
          </a:lstStyle>
          <a:p>
            <a:endParaRPr lang="es-ES" sz="1400" b="1" dirty="0">
              <a:solidFill>
                <a:prstClr val="white"/>
              </a:solidFill>
              <a:latin typeface="Century Gothic" panose="020B0502020202020204" pitchFamily="34" charset="0"/>
            </a:endParaRPr>
          </a:p>
        </p:txBody>
      </p:sp>
      <p:sp>
        <p:nvSpPr>
          <p:cNvPr id="11" name="10 Rectángulo"/>
          <p:cNvSpPr/>
          <p:nvPr/>
        </p:nvSpPr>
        <p:spPr>
          <a:xfrm>
            <a:off x="0" y="404758"/>
            <a:ext cx="9144000" cy="457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dirty="0">
              <a:solidFill>
                <a:prstClr val="white"/>
              </a:solidFill>
              <a:latin typeface="Calibri" panose="020F0502020204030204" pitchFamily="34" charset="0"/>
            </a:endParaRPr>
          </a:p>
        </p:txBody>
      </p:sp>
      <p:sp>
        <p:nvSpPr>
          <p:cNvPr id="12" name="11 Rectángulo"/>
          <p:cNvSpPr/>
          <p:nvPr/>
        </p:nvSpPr>
        <p:spPr>
          <a:xfrm>
            <a:off x="0" y="6716703"/>
            <a:ext cx="9144000" cy="1428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dirty="0">
              <a:solidFill>
                <a:prstClr val="white"/>
              </a:solidFill>
              <a:latin typeface="Calibri" panose="020F0502020204030204" pitchFamily="34" charset="0"/>
            </a:endParaRPr>
          </a:p>
        </p:txBody>
      </p:sp>
      <p:pic>
        <p:nvPicPr>
          <p:cNvPr id="8" name="8 Imagen"/>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7452320" y="8891"/>
            <a:ext cx="1506475" cy="558282"/>
          </a:xfrm>
          <a:prstGeom prst="rect">
            <a:avLst/>
          </a:prstGeom>
        </p:spPr>
      </p:pic>
    </p:spTree>
    <p:extLst>
      <p:ext uri="{BB962C8B-B14F-4D97-AF65-F5344CB8AC3E}">
        <p14:creationId xmlns:p14="http://schemas.microsoft.com/office/powerpoint/2010/main" val="3754134266"/>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49"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53" r:id="rId14"/>
  </p:sldLayoutIdLst>
  <p:timing>
    <p:tnLst>
      <p:par>
        <p:cTn id="1" dur="indefinite" restart="never" nodeType="tmRoot"/>
      </p:par>
    </p:tnLst>
  </p:timing>
  <p:hf hdr="0" ftr="0" dt="0"/>
  <p:txStyles>
    <p:titleStyle>
      <a:lvl1pPr algn="l" defTabSz="914400" rtl="0" eaLnBrk="1" latinLnBrk="0" hangingPunct="1">
        <a:spcBef>
          <a:spcPct val="0"/>
        </a:spcBef>
        <a:buNone/>
        <a:defRPr sz="2800" kern="1200">
          <a:solidFill>
            <a:schemeClr val="bg1">
              <a:lumMod val="50000"/>
            </a:schemeClr>
          </a:solidFill>
          <a:latin typeface="Eurostile LT Std"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4.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21.xml"/><Relationship Id="rId6" Type="http://schemas.openxmlformats.org/officeDocument/2006/relationships/hyperlink" Target="https://www.youtube.com/watch?v=yPgAfj20PT8" TargetMode="External"/><Relationship Id="rId5" Type="http://schemas.openxmlformats.org/officeDocument/2006/relationships/image" Target="../media/image3.jpeg"/><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vnbook.red-bean.com/en/1.7/index.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hyperlink" Target="http://svnbook.red-bean.com/en/1.7/index.html" TargetMode="External"/><Relationship Id="rId5" Type="http://schemas.openxmlformats.org/officeDocument/2006/relationships/hyperlink" Target="https://riouxsvn.com/" TargetMode="External"/><Relationship Id="rId4" Type="http://schemas.openxmlformats.org/officeDocument/2006/relationships/hyperlink" Target="https://subversion.apache.org/packages.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hyperlink" Target="https://www.youtube.com/watch?v=uWxEC6gUpSE" TargetMode="External"/><Relationship Id="rId5" Type="http://schemas.openxmlformats.org/officeDocument/2006/relationships/image" Target="../media/image3.jpeg"/><Relationship Id="rId4" Type="http://schemas.openxmlformats.org/officeDocument/2006/relationships/image" Target="../media/image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jpeg"/><Relationship Id="rId7"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2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eg"/><Relationship Id="rId1" Type="http://schemas.openxmlformats.org/officeDocument/2006/relationships/slideLayout" Target="../slideLayouts/slideLayout28.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9.png"/><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image" Target="../media/image31.emf"/><Relationship Id="rId4" Type="http://schemas.openxmlformats.org/officeDocument/2006/relationships/image" Target="../media/image30.emf"/></Relationships>
</file>

<file path=ppt/slides/_rels/slide2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39.emf"/></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1.xml"/><Relationship Id="rId5" Type="http://schemas.openxmlformats.org/officeDocument/2006/relationships/image" Target="../media/image11.png"/><Relationship Id="rId4" Type="http://schemas.openxmlformats.org/officeDocument/2006/relationships/image" Target="../media/image10.jpeg"/></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1.emf"/></Relationships>
</file>

<file path=ppt/slides/_rels/slide4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5.emf"/></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github.com/" TargetMode="Externa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hyperlink" Target="http://svnbook.red-bean.com/en/1.7/index.html" TargetMode="External"/><Relationship Id="rId5" Type="http://schemas.openxmlformats.org/officeDocument/2006/relationships/hyperlink" Target="https://github.com/" TargetMode="External"/><Relationship Id="rId4" Type="http://schemas.openxmlformats.org/officeDocument/2006/relationships/hyperlink" Target="http://git-scm.com/download/win"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1.xml"/><Relationship Id="rId6" Type="http://schemas.openxmlformats.org/officeDocument/2006/relationships/hyperlink" Target="https://www.youtube.com/watch?v=zbKdDsNNOhg" TargetMode="External"/><Relationship Id="rId5" Type="http://schemas.openxmlformats.org/officeDocument/2006/relationships/image" Target="../media/image3.jpeg"/><Relationship Id="rId4" Type="http://schemas.openxmlformats.org/officeDocument/2006/relationships/image" Target="../media/image2.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7.png"/><Relationship Id="rId1" Type="http://schemas.openxmlformats.org/officeDocument/2006/relationships/slideLayout" Target="../slideLayouts/slideLayout6.xml"/><Relationship Id="rId6" Type="http://schemas.openxmlformats.org/officeDocument/2006/relationships/hyperlink" Target="https://www.youtube.com/watch?v=RRegIKu-z3k" TargetMode="External"/><Relationship Id="rId5" Type="http://schemas.openxmlformats.org/officeDocument/2006/relationships/image" Target="../media/image3.jpeg"/><Relationship Id="rId4" Type="http://schemas.openxmlformats.org/officeDocument/2006/relationships/image" Target="../media/image2.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48.png"/><Relationship Id="rId2"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hyperlink" Target="http://svnbook.red-bean.com/en/1.7/index.html" TargetMode="External"/><Relationship Id="rId5" Type="http://schemas.openxmlformats.org/officeDocument/2006/relationships/hyperlink" Target="https://github.com/" TargetMode="External"/><Relationship Id="rId4" Type="http://schemas.openxmlformats.org/officeDocument/2006/relationships/hyperlink" Target="mailto:your_email@youremail.com"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 Id="rId4" Type="http://schemas.openxmlformats.org/officeDocument/2006/relationships/hyperlink" Target="http://svnbook.red-bean.com/en/1.7/index.html"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4310002" y="2549296"/>
            <a:ext cx="4282634" cy="1348061"/>
          </a:xfrm>
          <a:prstGeom prst="rect">
            <a:avLst/>
          </a:prstGeom>
        </p:spPr>
        <p:txBody>
          <a:bodyPr wrap="square">
            <a:spAutoFit/>
          </a:bodyPr>
          <a:lstStyle/>
          <a:p>
            <a:pPr>
              <a:spcBef>
                <a:spcPct val="20000"/>
              </a:spcBef>
            </a:pPr>
            <a:endParaRPr lang="es-ES" sz="2400" dirty="0" smtClean="0">
              <a:solidFill>
                <a:prstClr val="white">
                  <a:lumMod val="50000"/>
                </a:prstClr>
              </a:solidFill>
              <a:latin typeface="Eurostile LT Std" pitchFamily="34" charset="0"/>
            </a:endParaRPr>
          </a:p>
          <a:p>
            <a:pPr>
              <a:spcBef>
                <a:spcPct val="20000"/>
              </a:spcBef>
            </a:pPr>
            <a:endParaRPr lang="es-ES" sz="2400" dirty="0" smtClean="0">
              <a:solidFill>
                <a:prstClr val="white">
                  <a:lumMod val="50000"/>
                </a:prstClr>
              </a:solidFill>
              <a:latin typeface="Eurostile LT Std" pitchFamily="34" charset="0"/>
            </a:endParaRPr>
          </a:p>
          <a:p>
            <a:pPr>
              <a:spcBef>
                <a:spcPct val="20000"/>
              </a:spcBef>
            </a:pPr>
            <a:endParaRPr lang="es-ES" sz="2400" dirty="0" smtClean="0">
              <a:solidFill>
                <a:prstClr val="white">
                  <a:lumMod val="50000"/>
                </a:prstClr>
              </a:solidFill>
              <a:latin typeface="Eurostile LT Std" pitchFamily="34" charset="0"/>
            </a:endParaRPr>
          </a:p>
        </p:txBody>
      </p:sp>
      <p:sp>
        <p:nvSpPr>
          <p:cNvPr id="2" name="Rectángulo 1"/>
          <p:cNvSpPr/>
          <p:nvPr/>
        </p:nvSpPr>
        <p:spPr>
          <a:xfrm>
            <a:off x="4468140" y="4250190"/>
            <a:ext cx="3992292" cy="1200329"/>
          </a:xfrm>
          <a:prstGeom prst="rect">
            <a:avLst/>
          </a:prstGeom>
        </p:spPr>
        <p:txBody>
          <a:bodyPr wrap="square">
            <a:spAutoFit/>
          </a:bodyPr>
          <a:lstStyle/>
          <a:p>
            <a:r>
              <a:rPr lang="es-ES" sz="2400" dirty="0" smtClean="0">
                <a:solidFill>
                  <a:srgbClr val="000000"/>
                </a:solidFill>
                <a:latin typeface="Eurostile LT Std" panose="020B0504020202050204" pitchFamily="34" charset="0"/>
                <a:ea typeface="Ebrima" panose="02000000000000000000" pitchFamily="2" charset="0"/>
                <a:cs typeface="Ebrima" panose="02000000000000000000" pitchFamily="2" charset="0"/>
              </a:rPr>
              <a:t>GESTIÓN DEL SOFTWARE, COLABORACIÓN Y EL CONTROL DE VERSIONES</a:t>
            </a:r>
            <a:endParaRPr lang="es-ES" sz="2400" dirty="0">
              <a:solidFill>
                <a:srgbClr val="000000"/>
              </a:solidFill>
              <a:latin typeface="Eurostile LT Std" panose="020B0504020202050204" pitchFamily="34" charset="0"/>
              <a:ea typeface="Ebrima" panose="02000000000000000000" pitchFamily="2" charset="0"/>
              <a:cs typeface="Ebrima" panose="02000000000000000000" pitchFamily="2" charset="0"/>
            </a:endParaRPr>
          </a:p>
        </p:txBody>
      </p:sp>
    </p:spTree>
    <p:custDataLst>
      <p:tags r:id="rId1"/>
    </p:custDataLst>
    <p:extLst>
      <p:ext uri="{BB962C8B-B14F-4D97-AF65-F5344CB8AC3E}">
        <p14:creationId xmlns:p14="http://schemas.microsoft.com/office/powerpoint/2010/main" val="28889543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Control de cambios</a:t>
            </a:r>
            <a:endParaRPr lang="es-ES" dirty="0"/>
          </a:p>
        </p:txBody>
      </p:sp>
      <p:sp>
        <p:nvSpPr>
          <p:cNvPr id="3" name="Marcador de texto 2"/>
          <p:cNvSpPr>
            <a:spLocks noGrp="1"/>
          </p:cNvSpPr>
          <p:nvPr>
            <p:ph type="body" sz="quarter" idx="13"/>
          </p:nvPr>
        </p:nvSpPr>
        <p:spPr/>
        <p:txBody>
          <a:bodyPr>
            <a:normAutofit/>
          </a:bodyPr>
          <a:lstStyle/>
          <a:p>
            <a:pPr>
              <a:buSzPct val="115000"/>
              <a:buFontTx/>
              <a:buBlip>
                <a:blip r:embed="rId2"/>
              </a:buBlip>
            </a:pPr>
            <a:r>
              <a:rPr lang="es-ES" b="1" dirty="0"/>
              <a:t>Línea base</a:t>
            </a:r>
          </a:p>
          <a:p>
            <a:pPr lvl="1">
              <a:buSzPct val="115000"/>
              <a:buFontTx/>
              <a:buBlip>
                <a:blip r:embed="rId2"/>
              </a:buBlip>
            </a:pPr>
            <a:r>
              <a:rPr lang="es-ES" dirty="0"/>
              <a:t>Llamaremos “línea base” a una configuración operativa del sistema software</a:t>
            </a:r>
          </a:p>
          <a:p>
            <a:pPr lvl="1">
              <a:buSzPct val="115000"/>
              <a:buFontTx/>
              <a:buBlip>
                <a:blip r:embed="rId2"/>
              </a:buBlip>
            </a:pPr>
            <a:r>
              <a:rPr lang="es-ES" dirty="0"/>
              <a:t>La evolución del sistema puede verse como evolución de la línea base</a:t>
            </a:r>
          </a:p>
          <a:p>
            <a:pPr>
              <a:buSzPct val="115000"/>
              <a:buFontTx/>
              <a:buBlip>
                <a:blip r:embed="rId2"/>
              </a:buBlip>
            </a:pPr>
            <a:endParaRPr lang="es-ES" b="1" dirty="0" smtClean="0"/>
          </a:p>
          <a:p>
            <a:pPr>
              <a:buSzPct val="115000"/>
              <a:buFontTx/>
              <a:buBlip>
                <a:blip r:embed="rId2"/>
              </a:buBlip>
            </a:pPr>
            <a:r>
              <a:rPr lang="es-ES" b="1" dirty="0" smtClean="0"/>
              <a:t>Concepto </a:t>
            </a:r>
            <a:r>
              <a:rPr lang="es-ES" b="1" dirty="0"/>
              <a:t>de cambio</a:t>
            </a:r>
          </a:p>
          <a:p>
            <a:pPr lvl="1">
              <a:buSzPct val="115000"/>
              <a:buFontTx/>
              <a:buBlip>
                <a:blip r:embed="rId2"/>
              </a:buBlip>
            </a:pPr>
            <a:r>
              <a:rPr lang="es-ES" dirty="0"/>
              <a:t>Un “</a:t>
            </a:r>
            <a:r>
              <a:rPr lang="es-ES" b="1" dirty="0"/>
              <a:t>cambio</a:t>
            </a:r>
            <a:r>
              <a:rPr lang="es-ES" dirty="0"/>
              <a:t>” es el paso de una versión de la línea base a la siguiente</a:t>
            </a:r>
          </a:p>
          <a:p>
            <a:pPr lvl="1">
              <a:buSzPct val="115000"/>
              <a:buFontTx/>
              <a:buBlip>
                <a:blip r:embed="rId2"/>
              </a:buBlip>
            </a:pPr>
            <a:r>
              <a:rPr lang="es-ES" dirty="0"/>
              <a:t>Puede incluir modificaciones del contenido de algún componente, y/o modificaciones de la estructura del sistema, añadiendo o eliminando componentes</a:t>
            </a:r>
          </a:p>
          <a:p>
            <a:pPr lvl="1">
              <a:buSzPct val="115000"/>
              <a:buFontTx/>
              <a:buBlip>
                <a:blip r:embed="rId2"/>
              </a:buBlip>
            </a:pPr>
            <a:endParaRPr lang="es-ES" dirty="0"/>
          </a:p>
        </p:txBody>
      </p:sp>
    </p:spTree>
    <p:extLst>
      <p:ext uri="{BB962C8B-B14F-4D97-AF65-F5344CB8AC3E}">
        <p14:creationId xmlns:p14="http://schemas.microsoft.com/office/powerpoint/2010/main" val="2893591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Variantes</a:t>
            </a:r>
            <a:endParaRPr lang="es-ES" dirty="0"/>
          </a:p>
        </p:txBody>
      </p:sp>
      <p:sp>
        <p:nvSpPr>
          <p:cNvPr id="3" name="Marcador de texto 2"/>
          <p:cNvSpPr>
            <a:spLocks noGrp="1"/>
          </p:cNvSpPr>
          <p:nvPr>
            <p:ph type="body" sz="quarter" idx="13"/>
          </p:nvPr>
        </p:nvSpPr>
        <p:spPr/>
        <p:txBody>
          <a:bodyPr>
            <a:normAutofit/>
          </a:bodyPr>
          <a:lstStyle/>
          <a:p>
            <a:pPr>
              <a:buSzPct val="115000"/>
              <a:buFontTx/>
              <a:buBlip>
                <a:blip r:embed="rId2"/>
              </a:buBlip>
            </a:pPr>
            <a:r>
              <a:rPr lang="es-ES" dirty="0"/>
              <a:t>Un sistema software puede adoptar distintas formas (configuraciones) dependiendo del lugar donde se instale. </a:t>
            </a:r>
            <a:endParaRPr lang="es-ES" dirty="0" smtClean="0"/>
          </a:p>
          <a:p>
            <a:pPr lvl="1">
              <a:buSzPct val="115000"/>
              <a:buFontTx/>
              <a:buBlip>
                <a:blip r:embed="rId2"/>
              </a:buBlip>
            </a:pPr>
            <a:r>
              <a:rPr lang="es-ES" dirty="0" smtClean="0"/>
              <a:t>Por </a:t>
            </a:r>
            <a:r>
              <a:rPr lang="es-ES" dirty="0"/>
              <a:t>ejemplo, dependiendo de la plataforma que la soporta (máquina + S.O.), o de las funciones opcionales que haya de realizar o no</a:t>
            </a:r>
          </a:p>
          <a:p>
            <a:pPr>
              <a:buSzPct val="115000"/>
              <a:buFontTx/>
              <a:buBlip>
                <a:blip r:embed="rId2"/>
              </a:buBlip>
            </a:pPr>
            <a:r>
              <a:rPr lang="es-ES" dirty="0"/>
              <a:t>Una “</a:t>
            </a:r>
            <a:r>
              <a:rPr lang="es-ES" b="1" dirty="0"/>
              <a:t>variante</a:t>
            </a:r>
            <a:r>
              <a:rPr lang="es-ES" dirty="0"/>
              <a:t>” es una versión de un componente (o de la configuración global) que evoluciona por separado</a:t>
            </a:r>
          </a:p>
          <a:p>
            <a:pPr>
              <a:buSzPct val="115000"/>
              <a:buFontTx/>
              <a:buBlip>
                <a:blip r:embed="rId2"/>
              </a:buBlip>
            </a:pPr>
            <a:r>
              <a:rPr lang="es-ES" dirty="0"/>
              <a:t>Las variantes representan una </a:t>
            </a:r>
            <a:r>
              <a:rPr lang="es-ES" b="1" dirty="0"/>
              <a:t>variación espacial</a:t>
            </a:r>
            <a:r>
              <a:rPr lang="es-ES" dirty="0"/>
              <a:t>, mientras que las revisiones representan una variación </a:t>
            </a:r>
            <a:r>
              <a:rPr lang="es-ES" dirty="0" smtClean="0"/>
              <a:t>temporal</a:t>
            </a:r>
            <a:endParaRPr lang="es-ES" dirty="0"/>
          </a:p>
        </p:txBody>
      </p:sp>
    </p:spTree>
    <p:extLst>
      <p:ext uri="{BB962C8B-B14F-4D97-AF65-F5344CB8AC3E}">
        <p14:creationId xmlns:p14="http://schemas.microsoft.com/office/powerpoint/2010/main" val="3012596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Variantes</a:t>
            </a:r>
            <a:endParaRPr lang="es-ES" dirty="0"/>
          </a:p>
        </p:txBody>
      </p:sp>
      <p:grpSp>
        <p:nvGrpSpPr>
          <p:cNvPr id="5" name="Group 57"/>
          <p:cNvGrpSpPr>
            <a:grpSpLocks/>
          </p:cNvGrpSpPr>
          <p:nvPr/>
        </p:nvGrpSpPr>
        <p:grpSpPr bwMode="auto">
          <a:xfrm>
            <a:off x="2051720" y="1197546"/>
            <a:ext cx="5067300" cy="3178175"/>
            <a:chOff x="1608" y="1104"/>
            <a:chExt cx="3192" cy="2002"/>
          </a:xfrm>
        </p:grpSpPr>
        <p:sp>
          <p:nvSpPr>
            <p:cNvPr id="6" name="Line 4"/>
            <p:cNvSpPr>
              <a:spLocks noChangeShapeType="1"/>
            </p:cNvSpPr>
            <p:nvPr/>
          </p:nvSpPr>
          <p:spPr bwMode="auto">
            <a:xfrm flipV="1">
              <a:off x="2495" y="1834"/>
              <a:ext cx="355" cy="54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 name="Line 5"/>
            <p:cNvSpPr>
              <a:spLocks noChangeShapeType="1"/>
            </p:cNvSpPr>
            <p:nvPr/>
          </p:nvSpPr>
          <p:spPr bwMode="auto">
            <a:xfrm flipV="1">
              <a:off x="3558" y="1287"/>
              <a:ext cx="355" cy="54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 name="Line 6"/>
            <p:cNvSpPr>
              <a:spLocks noChangeShapeType="1"/>
            </p:cNvSpPr>
            <p:nvPr/>
          </p:nvSpPr>
          <p:spPr bwMode="auto">
            <a:xfrm>
              <a:off x="3205" y="2381"/>
              <a:ext cx="353" cy="54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9" name="Oval 7"/>
            <p:cNvSpPr>
              <a:spLocks noChangeArrowheads="1"/>
            </p:cNvSpPr>
            <p:nvPr/>
          </p:nvSpPr>
          <p:spPr bwMode="auto">
            <a:xfrm>
              <a:off x="1608" y="2199"/>
              <a:ext cx="350" cy="359"/>
            </a:xfrm>
            <a:prstGeom prst="ellipse">
              <a:avLst/>
            </a:prstGeom>
            <a:solidFill>
              <a:srgbClr val="FFFFFF"/>
            </a:solidFill>
            <a:ln w="7938">
              <a:solidFill>
                <a:srgbClr val="000000"/>
              </a:solidFill>
              <a:round/>
              <a:headEnd/>
              <a:tailEnd/>
            </a:ln>
          </p:spPr>
          <p:txBody>
            <a:bodyPr/>
            <a:lstStyle/>
            <a:p>
              <a:endParaRPr lang="es-ES"/>
            </a:p>
          </p:txBody>
        </p:sp>
        <p:sp>
          <p:nvSpPr>
            <p:cNvPr id="10" name="Oval 8"/>
            <p:cNvSpPr>
              <a:spLocks noChangeArrowheads="1"/>
            </p:cNvSpPr>
            <p:nvPr/>
          </p:nvSpPr>
          <p:spPr bwMode="auto">
            <a:xfrm>
              <a:off x="2317" y="2199"/>
              <a:ext cx="350" cy="359"/>
            </a:xfrm>
            <a:prstGeom prst="ellipse">
              <a:avLst/>
            </a:prstGeom>
            <a:solidFill>
              <a:srgbClr val="FFFFFF"/>
            </a:solidFill>
            <a:ln w="7938">
              <a:solidFill>
                <a:srgbClr val="000000"/>
              </a:solidFill>
              <a:round/>
              <a:headEnd/>
              <a:tailEnd/>
            </a:ln>
          </p:spPr>
          <p:txBody>
            <a:bodyPr/>
            <a:lstStyle/>
            <a:p>
              <a:endParaRPr lang="es-ES"/>
            </a:p>
          </p:txBody>
        </p:sp>
        <p:sp>
          <p:nvSpPr>
            <p:cNvPr id="11" name="Oval 9"/>
            <p:cNvSpPr>
              <a:spLocks noChangeArrowheads="1"/>
            </p:cNvSpPr>
            <p:nvPr/>
          </p:nvSpPr>
          <p:spPr bwMode="auto">
            <a:xfrm>
              <a:off x="3027" y="2199"/>
              <a:ext cx="350" cy="359"/>
            </a:xfrm>
            <a:prstGeom prst="ellipse">
              <a:avLst/>
            </a:prstGeom>
            <a:solidFill>
              <a:srgbClr val="FFFFFF"/>
            </a:solidFill>
            <a:ln w="7938">
              <a:solidFill>
                <a:srgbClr val="000000"/>
              </a:solidFill>
              <a:round/>
              <a:headEnd/>
              <a:tailEnd/>
            </a:ln>
          </p:spPr>
          <p:txBody>
            <a:bodyPr/>
            <a:lstStyle/>
            <a:p>
              <a:endParaRPr lang="es-ES"/>
            </a:p>
          </p:txBody>
        </p:sp>
        <p:sp>
          <p:nvSpPr>
            <p:cNvPr id="12" name="Oval 10"/>
            <p:cNvSpPr>
              <a:spLocks noChangeArrowheads="1"/>
            </p:cNvSpPr>
            <p:nvPr/>
          </p:nvSpPr>
          <p:spPr bwMode="auto">
            <a:xfrm>
              <a:off x="3736" y="2199"/>
              <a:ext cx="350" cy="359"/>
            </a:xfrm>
            <a:prstGeom prst="ellipse">
              <a:avLst/>
            </a:prstGeom>
            <a:solidFill>
              <a:srgbClr val="FFFFFF"/>
            </a:solidFill>
            <a:ln w="7938">
              <a:solidFill>
                <a:srgbClr val="000000"/>
              </a:solidFill>
              <a:round/>
              <a:headEnd/>
              <a:tailEnd/>
            </a:ln>
          </p:spPr>
          <p:txBody>
            <a:bodyPr/>
            <a:lstStyle/>
            <a:p>
              <a:endParaRPr lang="es-ES"/>
            </a:p>
          </p:txBody>
        </p:sp>
        <p:sp>
          <p:nvSpPr>
            <p:cNvPr id="13" name="Line 11"/>
            <p:cNvSpPr>
              <a:spLocks noChangeShapeType="1"/>
            </p:cNvSpPr>
            <p:nvPr/>
          </p:nvSpPr>
          <p:spPr bwMode="auto">
            <a:xfrm>
              <a:off x="1963" y="2381"/>
              <a:ext cx="35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4" name="Line 12"/>
            <p:cNvSpPr>
              <a:spLocks noChangeShapeType="1"/>
            </p:cNvSpPr>
            <p:nvPr/>
          </p:nvSpPr>
          <p:spPr bwMode="auto">
            <a:xfrm>
              <a:off x="2672" y="2381"/>
              <a:ext cx="355"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5" name="Line 13"/>
            <p:cNvSpPr>
              <a:spLocks noChangeShapeType="1"/>
            </p:cNvSpPr>
            <p:nvPr/>
          </p:nvSpPr>
          <p:spPr bwMode="auto">
            <a:xfrm>
              <a:off x="3382" y="2381"/>
              <a:ext cx="35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6" name="Line 14"/>
            <p:cNvSpPr>
              <a:spLocks noChangeShapeType="1"/>
            </p:cNvSpPr>
            <p:nvPr/>
          </p:nvSpPr>
          <p:spPr bwMode="auto">
            <a:xfrm>
              <a:off x="4091" y="2381"/>
              <a:ext cx="63"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 name="Line 15"/>
            <p:cNvSpPr>
              <a:spLocks noChangeShapeType="1"/>
            </p:cNvSpPr>
            <p:nvPr/>
          </p:nvSpPr>
          <p:spPr bwMode="auto">
            <a:xfrm>
              <a:off x="4175" y="2381"/>
              <a:ext cx="6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8" name="Line 16"/>
            <p:cNvSpPr>
              <a:spLocks noChangeShapeType="1"/>
            </p:cNvSpPr>
            <p:nvPr/>
          </p:nvSpPr>
          <p:spPr bwMode="auto">
            <a:xfrm>
              <a:off x="4258" y="2381"/>
              <a:ext cx="65"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9" name="Line 17"/>
            <p:cNvSpPr>
              <a:spLocks noChangeShapeType="1"/>
            </p:cNvSpPr>
            <p:nvPr/>
          </p:nvSpPr>
          <p:spPr bwMode="auto">
            <a:xfrm>
              <a:off x="4342" y="2381"/>
              <a:ext cx="6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0" name="Line 18"/>
            <p:cNvSpPr>
              <a:spLocks noChangeShapeType="1"/>
            </p:cNvSpPr>
            <p:nvPr/>
          </p:nvSpPr>
          <p:spPr bwMode="auto">
            <a:xfrm>
              <a:off x="4426" y="2381"/>
              <a:ext cx="19"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1" name="Rectangle 19"/>
            <p:cNvSpPr>
              <a:spLocks noChangeArrowheads="1"/>
            </p:cNvSpPr>
            <p:nvPr/>
          </p:nvSpPr>
          <p:spPr bwMode="auto">
            <a:xfrm>
              <a:off x="1708" y="2306"/>
              <a:ext cx="15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20000"/>
                </a:spcBef>
                <a:buClr>
                  <a:schemeClr val="tx1"/>
                </a:buClr>
                <a:buSzPct val="120000"/>
              </a:pPr>
              <a:r>
                <a:rPr lang="es-ES_tradnl" sz="1500" b="0">
                  <a:solidFill>
                    <a:srgbClr val="000000"/>
                  </a:solidFill>
                  <a:latin typeface="Helvetica" panose="020B0604020202020204" pitchFamily="34" charset="0"/>
                </a:rPr>
                <a:t>1.1</a:t>
              </a:r>
              <a:endParaRPr lang="es-ES_tradnl" sz="2400" b="0">
                <a:latin typeface="Helvetica" panose="020B0604020202020204" pitchFamily="34" charset="0"/>
              </a:endParaRPr>
            </a:p>
          </p:txBody>
        </p:sp>
        <p:sp>
          <p:nvSpPr>
            <p:cNvPr id="22" name="Rectangle 20"/>
            <p:cNvSpPr>
              <a:spLocks noChangeArrowheads="1"/>
            </p:cNvSpPr>
            <p:nvPr/>
          </p:nvSpPr>
          <p:spPr bwMode="auto">
            <a:xfrm>
              <a:off x="2417" y="2306"/>
              <a:ext cx="15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20000"/>
                </a:spcBef>
                <a:buClr>
                  <a:schemeClr val="tx1"/>
                </a:buClr>
                <a:buSzPct val="120000"/>
              </a:pPr>
              <a:r>
                <a:rPr lang="es-ES_tradnl" sz="1500" b="0">
                  <a:solidFill>
                    <a:srgbClr val="000000"/>
                  </a:solidFill>
                  <a:latin typeface="Helvetica" panose="020B0604020202020204" pitchFamily="34" charset="0"/>
                </a:rPr>
                <a:t>1.2</a:t>
              </a:r>
              <a:endParaRPr lang="es-ES_tradnl" sz="2400" b="0">
                <a:latin typeface="Helvetica" panose="020B0604020202020204" pitchFamily="34" charset="0"/>
              </a:endParaRPr>
            </a:p>
          </p:txBody>
        </p:sp>
        <p:sp>
          <p:nvSpPr>
            <p:cNvPr id="23" name="Rectangle 21"/>
            <p:cNvSpPr>
              <a:spLocks noChangeArrowheads="1"/>
            </p:cNvSpPr>
            <p:nvPr/>
          </p:nvSpPr>
          <p:spPr bwMode="auto">
            <a:xfrm>
              <a:off x="3127" y="2306"/>
              <a:ext cx="15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20000"/>
                </a:spcBef>
                <a:buClr>
                  <a:schemeClr val="tx1"/>
                </a:buClr>
                <a:buSzPct val="120000"/>
              </a:pPr>
              <a:r>
                <a:rPr lang="es-ES_tradnl" sz="1500" b="0" dirty="0">
                  <a:solidFill>
                    <a:srgbClr val="000000"/>
                  </a:solidFill>
                  <a:latin typeface="Helvetica" panose="020B0604020202020204" pitchFamily="34" charset="0"/>
                </a:rPr>
                <a:t>1.3</a:t>
              </a:r>
              <a:endParaRPr lang="es-ES_tradnl" sz="2400" b="0" dirty="0">
                <a:latin typeface="Helvetica" panose="020B0604020202020204" pitchFamily="34" charset="0"/>
              </a:endParaRPr>
            </a:p>
          </p:txBody>
        </p:sp>
        <p:sp>
          <p:nvSpPr>
            <p:cNvPr id="24" name="Rectangle 22"/>
            <p:cNvSpPr>
              <a:spLocks noChangeArrowheads="1"/>
            </p:cNvSpPr>
            <p:nvPr/>
          </p:nvSpPr>
          <p:spPr bwMode="auto">
            <a:xfrm>
              <a:off x="3836" y="2306"/>
              <a:ext cx="15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20000"/>
                </a:spcBef>
                <a:buClr>
                  <a:schemeClr val="tx1"/>
                </a:buClr>
                <a:buSzPct val="120000"/>
              </a:pPr>
              <a:r>
                <a:rPr lang="es-ES_tradnl" sz="1500" b="0">
                  <a:solidFill>
                    <a:srgbClr val="000000"/>
                  </a:solidFill>
                  <a:latin typeface="Helvetica" panose="020B0604020202020204" pitchFamily="34" charset="0"/>
                </a:rPr>
                <a:t>1.4</a:t>
              </a:r>
              <a:endParaRPr lang="es-ES_tradnl" sz="2400" b="0">
                <a:latin typeface="Helvetica" panose="020B0604020202020204" pitchFamily="34" charset="0"/>
              </a:endParaRPr>
            </a:p>
          </p:txBody>
        </p:sp>
        <p:sp>
          <p:nvSpPr>
            <p:cNvPr id="25" name="Oval 23"/>
            <p:cNvSpPr>
              <a:spLocks noChangeArrowheads="1"/>
            </p:cNvSpPr>
            <p:nvPr/>
          </p:nvSpPr>
          <p:spPr bwMode="auto">
            <a:xfrm>
              <a:off x="2700" y="1637"/>
              <a:ext cx="350" cy="359"/>
            </a:xfrm>
            <a:prstGeom prst="ellipse">
              <a:avLst/>
            </a:prstGeom>
            <a:solidFill>
              <a:srgbClr val="FFFFFF"/>
            </a:solidFill>
            <a:ln w="7938">
              <a:solidFill>
                <a:srgbClr val="000000"/>
              </a:solidFill>
              <a:round/>
              <a:headEnd/>
              <a:tailEnd/>
            </a:ln>
          </p:spPr>
          <p:txBody>
            <a:bodyPr/>
            <a:lstStyle/>
            <a:p>
              <a:endParaRPr lang="es-ES"/>
            </a:p>
          </p:txBody>
        </p:sp>
        <p:sp>
          <p:nvSpPr>
            <p:cNvPr id="26" name="Oval 24"/>
            <p:cNvSpPr>
              <a:spLocks noChangeArrowheads="1"/>
            </p:cNvSpPr>
            <p:nvPr/>
          </p:nvSpPr>
          <p:spPr bwMode="auto">
            <a:xfrm>
              <a:off x="3382" y="1652"/>
              <a:ext cx="350" cy="359"/>
            </a:xfrm>
            <a:prstGeom prst="ellipse">
              <a:avLst/>
            </a:prstGeom>
            <a:solidFill>
              <a:srgbClr val="FFFFFF"/>
            </a:solidFill>
            <a:ln w="7938">
              <a:solidFill>
                <a:srgbClr val="000000"/>
              </a:solidFill>
              <a:round/>
              <a:headEnd/>
              <a:tailEnd/>
            </a:ln>
          </p:spPr>
          <p:txBody>
            <a:bodyPr/>
            <a:lstStyle/>
            <a:p>
              <a:endParaRPr lang="es-ES"/>
            </a:p>
          </p:txBody>
        </p:sp>
        <p:sp>
          <p:nvSpPr>
            <p:cNvPr id="27" name="Oval 25"/>
            <p:cNvSpPr>
              <a:spLocks noChangeArrowheads="1"/>
            </p:cNvSpPr>
            <p:nvPr/>
          </p:nvSpPr>
          <p:spPr bwMode="auto">
            <a:xfrm>
              <a:off x="4091" y="1652"/>
              <a:ext cx="349" cy="359"/>
            </a:xfrm>
            <a:prstGeom prst="ellipse">
              <a:avLst/>
            </a:prstGeom>
            <a:solidFill>
              <a:srgbClr val="FFFFFF"/>
            </a:solidFill>
            <a:ln w="7938">
              <a:solidFill>
                <a:srgbClr val="000000"/>
              </a:solidFill>
              <a:round/>
              <a:headEnd/>
              <a:tailEnd/>
            </a:ln>
          </p:spPr>
          <p:txBody>
            <a:bodyPr/>
            <a:lstStyle/>
            <a:p>
              <a:endParaRPr lang="es-ES"/>
            </a:p>
          </p:txBody>
        </p:sp>
        <p:sp>
          <p:nvSpPr>
            <p:cNvPr id="28" name="Line 26"/>
            <p:cNvSpPr>
              <a:spLocks noChangeShapeType="1"/>
            </p:cNvSpPr>
            <p:nvPr/>
          </p:nvSpPr>
          <p:spPr bwMode="auto">
            <a:xfrm>
              <a:off x="3027" y="1834"/>
              <a:ext cx="355"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9" name="Line 27"/>
            <p:cNvSpPr>
              <a:spLocks noChangeShapeType="1"/>
            </p:cNvSpPr>
            <p:nvPr/>
          </p:nvSpPr>
          <p:spPr bwMode="auto">
            <a:xfrm>
              <a:off x="3736" y="1834"/>
              <a:ext cx="355"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0" name="Line 28"/>
            <p:cNvSpPr>
              <a:spLocks noChangeShapeType="1"/>
            </p:cNvSpPr>
            <p:nvPr/>
          </p:nvSpPr>
          <p:spPr bwMode="auto">
            <a:xfrm>
              <a:off x="4445" y="1834"/>
              <a:ext cx="6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1" name="Line 29"/>
            <p:cNvSpPr>
              <a:spLocks noChangeShapeType="1"/>
            </p:cNvSpPr>
            <p:nvPr/>
          </p:nvSpPr>
          <p:spPr bwMode="auto">
            <a:xfrm>
              <a:off x="4530" y="1834"/>
              <a:ext cx="63"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2" name="Line 30"/>
            <p:cNvSpPr>
              <a:spLocks noChangeShapeType="1"/>
            </p:cNvSpPr>
            <p:nvPr/>
          </p:nvSpPr>
          <p:spPr bwMode="auto">
            <a:xfrm>
              <a:off x="4613" y="1834"/>
              <a:ext cx="65"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3" name="Line 31"/>
            <p:cNvSpPr>
              <a:spLocks noChangeShapeType="1"/>
            </p:cNvSpPr>
            <p:nvPr/>
          </p:nvSpPr>
          <p:spPr bwMode="auto">
            <a:xfrm>
              <a:off x="4697" y="1834"/>
              <a:ext cx="6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4" name="Line 32"/>
            <p:cNvSpPr>
              <a:spLocks noChangeShapeType="1"/>
            </p:cNvSpPr>
            <p:nvPr/>
          </p:nvSpPr>
          <p:spPr bwMode="auto">
            <a:xfrm>
              <a:off x="4781" y="1834"/>
              <a:ext cx="19"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5" name="Rectangle 33"/>
            <p:cNvSpPr>
              <a:spLocks noChangeArrowheads="1"/>
            </p:cNvSpPr>
            <p:nvPr/>
          </p:nvSpPr>
          <p:spPr bwMode="auto">
            <a:xfrm>
              <a:off x="2800" y="1744"/>
              <a:ext cx="15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20000"/>
                </a:spcBef>
                <a:buClr>
                  <a:schemeClr val="tx1"/>
                </a:buClr>
                <a:buSzPct val="120000"/>
              </a:pPr>
              <a:r>
                <a:rPr lang="es-ES_tradnl" sz="1500" b="0">
                  <a:solidFill>
                    <a:srgbClr val="000000"/>
                  </a:solidFill>
                  <a:latin typeface="Helvetica" panose="020B0604020202020204" pitchFamily="34" charset="0"/>
                </a:rPr>
                <a:t>2.1</a:t>
              </a:r>
              <a:endParaRPr lang="es-ES_tradnl" sz="2400" b="0">
                <a:latin typeface="Helvetica" panose="020B0604020202020204" pitchFamily="34" charset="0"/>
              </a:endParaRPr>
            </a:p>
          </p:txBody>
        </p:sp>
        <p:sp>
          <p:nvSpPr>
            <p:cNvPr id="36" name="Rectangle 34"/>
            <p:cNvSpPr>
              <a:spLocks noChangeArrowheads="1"/>
            </p:cNvSpPr>
            <p:nvPr/>
          </p:nvSpPr>
          <p:spPr bwMode="auto">
            <a:xfrm>
              <a:off x="3482" y="1759"/>
              <a:ext cx="15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20000"/>
                </a:spcBef>
                <a:buClr>
                  <a:schemeClr val="tx1"/>
                </a:buClr>
                <a:buSzPct val="120000"/>
              </a:pPr>
              <a:r>
                <a:rPr lang="es-ES_tradnl" sz="1500" b="0">
                  <a:solidFill>
                    <a:srgbClr val="000000"/>
                  </a:solidFill>
                  <a:latin typeface="Helvetica" panose="020B0604020202020204" pitchFamily="34" charset="0"/>
                </a:rPr>
                <a:t>2.2</a:t>
              </a:r>
              <a:endParaRPr lang="es-ES_tradnl" sz="2400" b="0">
                <a:latin typeface="Helvetica" panose="020B0604020202020204" pitchFamily="34" charset="0"/>
              </a:endParaRPr>
            </a:p>
          </p:txBody>
        </p:sp>
        <p:sp>
          <p:nvSpPr>
            <p:cNvPr id="37" name="Rectangle 35"/>
            <p:cNvSpPr>
              <a:spLocks noChangeArrowheads="1"/>
            </p:cNvSpPr>
            <p:nvPr/>
          </p:nvSpPr>
          <p:spPr bwMode="auto">
            <a:xfrm>
              <a:off x="4191" y="1759"/>
              <a:ext cx="15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20000"/>
                </a:spcBef>
                <a:buClr>
                  <a:schemeClr val="tx1"/>
                </a:buClr>
                <a:buSzPct val="120000"/>
              </a:pPr>
              <a:r>
                <a:rPr lang="es-ES_tradnl" sz="1500" b="0">
                  <a:solidFill>
                    <a:srgbClr val="000000"/>
                  </a:solidFill>
                  <a:latin typeface="Helvetica" panose="020B0604020202020204" pitchFamily="34" charset="0"/>
                </a:rPr>
                <a:t>2.3</a:t>
              </a:r>
              <a:endParaRPr lang="es-ES_tradnl" sz="2400" b="0">
                <a:latin typeface="Helvetica" panose="020B0604020202020204" pitchFamily="34" charset="0"/>
              </a:endParaRPr>
            </a:p>
          </p:txBody>
        </p:sp>
        <p:sp>
          <p:nvSpPr>
            <p:cNvPr id="38" name="Oval 36"/>
            <p:cNvSpPr>
              <a:spLocks noChangeArrowheads="1"/>
            </p:cNvSpPr>
            <p:nvPr/>
          </p:nvSpPr>
          <p:spPr bwMode="auto">
            <a:xfrm>
              <a:off x="3382" y="2746"/>
              <a:ext cx="350" cy="360"/>
            </a:xfrm>
            <a:prstGeom prst="ellipse">
              <a:avLst/>
            </a:prstGeom>
            <a:solidFill>
              <a:srgbClr val="FFFFFF"/>
            </a:solidFill>
            <a:ln w="7938">
              <a:solidFill>
                <a:srgbClr val="000000"/>
              </a:solidFill>
              <a:round/>
              <a:headEnd/>
              <a:tailEnd/>
            </a:ln>
          </p:spPr>
          <p:txBody>
            <a:bodyPr/>
            <a:lstStyle/>
            <a:p>
              <a:endParaRPr lang="es-ES"/>
            </a:p>
          </p:txBody>
        </p:sp>
        <p:sp>
          <p:nvSpPr>
            <p:cNvPr id="39" name="Oval 37"/>
            <p:cNvSpPr>
              <a:spLocks noChangeArrowheads="1"/>
            </p:cNvSpPr>
            <p:nvPr/>
          </p:nvSpPr>
          <p:spPr bwMode="auto">
            <a:xfrm>
              <a:off x="4091" y="2746"/>
              <a:ext cx="349" cy="360"/>
            </a:xfrm>
            <a:prstGeom prst="ellipse">
              <a:avLst/>
            </a:prstGeom>
            <a:solidFill>
              <a:srgbClr val="FFFFFF"/>
            </a:solidFill>
            <a:ln w="7938">
              <a:solidFill>
                <a:srgbClr val="000000"/>
              </a:solidFill>
              <a:round/>
              <a:headEnd/>
              <a:tailEnd/>
            </a:ln>
          </p:spPr>
          <p:txBody>
            <a:bodyPr/>
            <a:lstStyle/>
            <a:p>
              <a:endParaRPr lang="es-ES"/>
            </a:p>
          </p:txBody>
        </p:sp>
        <p:sp>
          <p:nvSpPr>
            <p:cNvPr id="40" name="Line 38"/>
            <p:cNvSpPr>
              <a:spLocks noChangeShapeType="1"/>
            </p:cNvSpPr>
            <p:nvPr/>
          </p:nvSpPr>
          <p:spPr bwMode="auto">
            <a:xfrm>
              <a:off x="3736" y="2928"/>
              <a:ext cx="355"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1" name="Line 39"/>
            <p:cNvSpPr>
              <a:spLocks noChangeShapeType="1"/>
            </p:cNvSpPr>
            <p:nvPr/>
          </p:nvSpPr>
          <p:spPr bwMode="auto">
            <a:xfrm>
              <a:off x="4445" y="2928"/>
              <a:ext cx="6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2" name="Line 40"/>
            <p:cNvSpPr>
              <a:spLocks noChangeShapeType="1"/>
            </p:cNvSpPr>
            <p:nvPr/>
          </p:nvSpPr>
          <p:spPr bwMode="auto">
            <a:xfrm>
              <a:off x="4530" y="2928"/>
              <a:ext cx="63"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3" name="Line 41"/>
            <p:cNvSpPr>
              <a:spLocks noChangeShapeType="1"/>
            </p:cNvSpPr>
            <p:nvPr/>
          </p:nvSpPr>
          <p:spPr bwMode="auto">
            <a:xfrm>
              <a:off x="4613" y="2928"/>
              <a:ext cx="65"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4" name="Line 42"/>
            <p:cNvSpPr>
              <a:spLocks noChangeShapeType="1"/>
            </p:cNvSpPr>
            <p:nvPr/>
          </p:nvSpPr>
          <p:spPr bwMode="auto">
            <a:xfrm>
              <a:off x="4697" y="2928"/>
              <a:ext cx="6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5" name="Line 43"/>
            <p:cNvSpPr>
              <a:spLocks noChangeShapeType="1"/>
            </p:cNvSpPr>
            <p:nvPr/>
          </p:nvSpPr>
          <p:spPr bwMode="auto">
            <a:xfrm>
              <a:off x="4781" y="2928"/>
              <a:ext cx="19"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46" name="Rectangle 44"/>
            <p:cNvSpPr>
              <a:spLocks noChangeArrowheads="1"/>
            </p:cNvSpPr>
            <p:nvPr/>
          </p:nvSpPr>
          <p:spPr bwMode="auto">
            <a:xfrm>
              <a:off x="3482" y="2854"/>
              <a:ext cx="15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20000"/>
                </a:spcBef>
                <a:buClr>
                  <a:schemeClr val="tx1"/>
                </a:buClr>
                <a:buSzPct val="120000"/>
              </a:pPr>
              <a:r>
                <a:rPr lang="es-ES_tradnl" sz="1500" b="0">
                  <a:solidFill>
                    <a:srgbClr val="000000"/>
                  </a:solidFill>
                  <a:latin typeface="Helvetica" panose="020B0604020202020204" pitchFamily="34" charset="0"/>
                </a:rPr>
                <a:t>3.1</a:t>
              </a:r>
              <a:endParaRPr lang="es-ES_tradnl" sz="2400" b="0">
                <a:latin typeface="Helvetica" panose="020B0604020202020204" pitchFamily="34" charset="0"/>
              </a:endParaRPr>
            </a:p>
          </p:txBody>
        </p:sp>
        <p:sp>
          <p:nvSpPr>
            <p:cNvPr id="47" name="Rectangle 45"/>
            <p:cNvSpPr>
              <a:spLocks noChangeArrowheads="1"/>
            </p:cNvSpPr>
            <p:nvPr/>
          </p:nvSpPr>
          <p:spPr bwMode="auto">
            <a:xfrm>
              <a:off x="4190" y="2854"/>
              <a:ext cx="15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20000"/>
                </a:spcBef>
                <a:buClr>
                  <a:schemeClr val="tx1"/>
                </a:buClr>
                <a:buSzPct val="120000"/>
              </a:pPr>
              <a:r>
                <a:rPr lang="es-ES_tradnl" sz="1500" b="0">
                  <a:solidFill>
                    <a:srgbClr val="000000"/>
                  </a:solidFill>
                  <a:latin typeface="Helvetica" panose="020B0604020202020204" pitchFamily="34" charset="0"/>
                </a:rPr>
                <a:t>3.2</a:t>
              </a:r>
              <a:endParaRPr lang="es-ES_tradnl" sz="2400" b="0">
                <a:latin typeface="Helvetica" panose="020B0604020202020204" pitchFamily="34" charset="0"/>
              </a:endParaRPr>
            </a:p>
          </p:txBody>
        </p:sp>
        <p:sp>
          <p:nvSpPr>
            <p:cNvPr id="48" name="Oval 46"/>
            <p:cNvSpPr>
              <a:spLocks noChangeArrowheads="1"/>
            </p:cNvSpPr>
            <p:nvPr/>
          </p:nvSpPr>
          <p:spPr bwMode="auto">
            <a:xfrm>
              <a:off x="3736" y="1104"/>
              <a:ext cx="350" cy="360"/>
            </a:xfrm>
            <a:prstGeom prst="ellipse">
              <a:avLst/>
            </a:prstGeom>
            <a:solidFill>
              <a:srgbClr val="FFFFFF"/>
            </a:solidFill>
            <a:ln w="7938">
              <a:solidFill>
                <a:srgbClr val="000000"/>
              </a:solidFill>
              <a:round/>
              <a:headEnd/>
              <a:tailEnd/>
            </a:ln>
          </p:spPr>
          <p:txBody>
            <a:bodyPr/>
            <a:lstStyle/>
            <a:p>
              <a:endParaRPr lang="es-ES"/>
            </a:p>
          </p:txBody>
        </p:sp>
        <p:sp>
          <p:nvSpPr>
            <p:cNvPr id="49" name="Line 47"/>
            <p:cNvSpPr>
              <a:spLocks noChangeShapeType="1"/>
            </p:cNvSpPr>
            <p:nvPr/>
          </p:nvSpPr>
          <p:spPr bwMode="auto">
            <a:xfrm>
              <a:off x="4091" y="1287"/>
              <a:ext cx="63"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0" name="Line 48"/>
            <p:cNvSpPr>
              <a:spLocks noChangeShapeType="1"/>
            </p:cNvSpPr>
            <p:nvPr/>
          </p:nvSpPr>
          <p:spPr bwMode="auto">
            <a:xfrm>
              <a:off x="4175" y="1287"/>
              <a:ext cx="6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1" name="Line 49"/>
            <p:cNvSpPr>
              <a:spLocks noChangeShapeType="1"/>
            </p:cNvSpPr>
            <p:nvPr/>
          </p:nvSpPr>
          <p:spPr bwMode="auto">
            <a:xfrm>
              <a:off x="4258" y="1287"/>
              <a:ext cx="65"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2" name="Line 50"/>
            <p:cNvSpPr>
              <a:spLocks noChangeShapeType="1"/>
            </p:cNvSpPr>
            <p:nvPr/>
          </p:nvSpPr>
          <p:spPr bwMode="auto">
            <a:xfrm>
              <a:off x="4342" y="1287"/>
              <a:ext cx="6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3" name="Line 51"/>
            <p:cNvSpPr>
              <a:spLocks noChangeShapeType="1"/>
            </p:cNvSpPr>
            <p:nvPr/>
          </p:nvSpPr>
          <p:spPr bwMode="auto">
            <a:xfrm>
              <a:off x="4426" y="1287"/>
              <a:ext cx="19"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4" name="Rectangle 52"/>
            <p:cNvSpPr>
              <a:spLocks noChangeArrowheads="1"/>
            </p:cNvSpPr>
            <p:nvPr/>
          </p:nvSpPr>
          <p:spPr bwMode="auto">
            <a:xfrm>
              <a:off x="3836" y="1212"/>
              <a:ext cx="15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20000"/>
                </a:spcBef>
                <a:buClr>
                  <a:schemeClr val="tx1"/>
                </a:buClr>
                <a:buSzPct val="120000"/>
              </a:pPr>
              <a:r>
                <a:rPr lang="es-ES_tradnl" sz="1500" b="0">
                  <a:solidFill>
                    <a:srgbClr val="000000"/>
                  </a:solidFill>
                  <a:latin typeface="Helvetica" panose="020B0604020202020204" pitchFamily="34" charset="0"/>
                </a:rPr>
                <a:t>4.1</a:t>
              </a:r>
              <a:endParaRPr lang="es-ES_tradnl" sz="2400" b="0">
                <a:latin typeface="Helvetica" panose="020B0604020202020204" pitchFamily="34" charset="0"/>
              </a:endParaRPr>
            </a:p>
          </p:txBody>
        </p:sp>
      </p:grpSp>
      <p:sp>
        <p:nvSpPr>
          <p:cNvPr id="55" name="Text Box 56"/>
          <p:cNvSpPr txBox="1">
            <a:spLocks noChangeArrowheads="1"/>
          </p:cNvSpPr>
          <p:nvPr/>
        </p:nvSpPr>
        <p:spPr bwMode="auto">
          <a:xfrm>
            <a:off x="838200" y="4694362"/>
            <a:ext cx="8075868" cy="2247411"/>
          </a:xfrm>
          <a:prstGeom prst="rect">
            <a:avLst/>
          </a:prstGeom>
          <a:extLst/>
        </p:spPr>
        <p:txBody>
          <a:bodyPr>
            <a:normAutofit/>
          </a:bodyPr>
          <a:lstStyle>
            <a:lvl1pPr marL="342900" indent="-342900">
              <a:spcBef>
                <a:spcPct val="20000"/>
              </a:spcBef>
              <a:buSzPct val="115000"/>
              <a:buFontTx/>
              <a:buBlip>
                <a:blip r:embed="rId2"/>
              </a:buBlip>
              <a:defRPr lang="es-ES" sz="2000" noProof="0" dirty="0" smtClean="0">
                <a:latin typeface="Eurostile LT Std" panose="020B0504020202050204" pitchFamily="34" charset="0"/>
                <a:cs typeface="Segoe UI" panose="020B0502040204020203" pitchFamily="34" charset="0"/>
              </a:defRPr>
            </a:lvl1pPr>
            <a:lvl2pPr marL="742950" lvl="1" indent="-285750">
              <a:spcBef>
                <a:spcPct val="20000"/>
              </a:spcBef>
              <a:buSzPct val="115000"/>
              <a:buFontTx/>
              <a:buBlip>
                <a:blip r:embed="rId2"/>
              </a:buBlip>
              <a:defRPr lang="es-ES" noProof="0" dirty="0" smtClean="0">
                <a:latin typeface="Eurostile LT Std" panose="020B0504020202050204" pitchFamily="34" charset="0"/>
                <a:cs typeface="Segoe UI" panose="020B0502040204020203" pitchFamily="34" charset="0"/>
              </a:defRPr>
            </a:lvl2pPr>
            <a:lvl3pPr marL="1143000" indent="-228600">
              <a:spcBef>
                <a:spcPct val="20000"/>
              </a:spcBef>
              <a:buFont typeface="Arial" pitchFamily="34" charset="0"/>
              <a:buChar char="•"/>
              <a:defRPr lang="es-ES" sz="1600" noProof="0" dirty="0" smtClean="0">
                <a:latin typeface="Eurostile LT Std" panose="020B0504020202050204" pitchFamily="34" charset="0"/>
                <a:cs typeface="Segoe UI" panose="020B0502040204020203" pitchFamily="34" charset="0"/>
              </a:defRPr>
            </a:lvl3pPr>
            <a:lvl4pPr marL="1600200" indent="-228600">
              <a:spcBef>
                <a:spcPct val="20000"/>
              </a:spcBef>
              <a:buFont typeface="Arial" pitchFamily="34" charset="0"/>
              <a:buChar char="–"/>
              <a:defRPr lang="es-ES" sz="1400" noProof="0" dirty="0" smtClean="0">
                <a:latin typeface="Eurostile LT Std" panose="020B0504020202050204" pitchFamily="34" charset="0"/>
                <a:cs typeface="Segoe UI" panose="020B0502040204020203" pitchFamily="34" charset="0"/>
              </a:defRPr>
            </a:lvl4pPr>
            <a:lvl5pPr marL="2057400" indent="-228600">
              <a:spcBef>
                <a:spcPct val="20000"/>
              </a:spcBef>
              <a:buFont typeface="Arial" pitchFamily="34" charset="0"/>
              <a:buChar char="»"/>
              <a:defRPr lang="es-ES" sz="1200" noProof="0" dirty="0">
                <a:latin typeface="Eurostile LT Std" panose="020B0504020202050204" pitchFamily="34" charset="0"/>
                <a:cs typeface="Segoe UI" panose="020B0502040204020203"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s-ES_tradnl" b="1" dirty="0"/>
              <a:t>TRONCO</a:t>
            </a:r>
            <a:r>
              <a:rPr lang="es-ES_tradnl" dirty="0"/>
              <a:t>: Variante principal, p.ej. 1.1-1.2...</a:t>
            </a:r>
          </a:p>
          <a:p>
            <a:endParaRPr lang="es-ES_tradnl" sz="1400" dirty="0"/>
          </a:p>
          <a:p>
            <a:r>
              <a:rPr lang="es-ES_tradnl" b="1" dirty="0"/>
              <a:t>RAMAS</a:t>
            </a:r>
            <a:r>
              <a:rPr lang="es-ES_tradnl" dirty="0"/>
              <a:t>: Variantes secundarias, </a:t>
            </a:r>
            <a:r>
              <a:rPr lang="es-ES_tradnl" dirty="0" err="1"/>
              <a:t>p.ej</a:t>
            </a:r>
            <a:r>
              <a:rPr lang="es-ES_tradnl" dirty="0"/>
              <a:t>: 2.1..., 3.1...</a:t>
            </a:r>
          </a:p>
          <a:p>
            <a:endParaRPr lang="es-ES_tradnl" sz="1400" dirty="0"/>
          </a:p>
          <a:p>
            <a:r>
              <a:rPr lang="es-ES_tradnl" b="1" dirty="0"/>
              <a:t>DELTA</a:t>
            </a:r>
            <a:r>
              <a:rPr lang="es-ES_tradnl" dirty="0"/>
              <a:t>: Cambios de una revisión respecto a la anterior </a:t>
            </a:r>
          </a:p>
          <a:p>
            <a:pPr lvl="1"/>
            <a:r>
              <a:rPr lang="es-ES_tradnl" dirty="0" smtClean="0"/>
              <a:t>Delta </a:t>
            </a:r>
            <a:r>
              <a:rPr lang="es-ES_tradnl" dirty="0"/>
              <a:t>3.2  =  (3.1 ® 3.2)</a:t>
            </a:r>
          </a:p>
        </p:txBody>
      </p:sp>
    </p:spTree>
    <p:extLst>
      <p:ext uri="{BB962C8B-B14F-4D97-AF65-F5344CB8AC3E}">
        <p14:creationId xmlns:p14="http://schemas.microsoft.com/office/powerpoint/2010/main" val="3768163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Repositorio</a:t>
            </a:r>
            <a:endParaRPr lang="es-ES" dirty="0"/>
          </a:p>
        </p:txBody>
      </p:sp>
      <p:sp>
        <p:nvSpPr>
          <p:cNvPr id="3" name="Marcador de texto 2"/>
          <p:cNvSpPr>
            <a:spLocks noGrp="1"/>
          </p:cNvSpPr>
          <p:nvPr>
            <p:ph type="body" sz="quarter" idx="13"/>
          </p:nvPr>
        </p:nvSpPr>
        <p:spPr/>
        <p:txBody>
          <a:bodyPr>
            <a:normAutofit/>
          </a:bodyPr>
          <a:lstStyle/>
          <a:p>
            <a:pPr>
              <a:buSzPct val="115000"/>
              <a:buFontTx/>
              <a:buBlip>
                <a:blip r:embed="rId2"/>
              </a:buBlip>
            </a:pPr>
            <a:r>
              <a:rPr lang="es-ES" dirty="0" smtClean="0"/>
              <a:t>Es </a:t>
            </a:r>
            <a:r>
              <a:rPr lang="es-ES" dirty="0"/>
              <a:t>habitual centralizar el almacenamiento de los componentes de un mismo sistema, incluyendo las distintas versiones de cada componente. Este </a:t>
            </a:r>
            <a:r>
              <a:rPr lang="es-ES" b="1" dirty="0"/>
              <a:t>almacén común</a:t>
            </a:r>
            <a:r>
              <a:rPr lang="es-ES" dirty="0"/>
              <a:t> se denomina “</a:t>
            </a:r>
            <a:r>
              <a:rPr lang="es-ES" b="1" dirty="0"/>
              <a:t>repositorio</a:t>
            </a:r>
            <a:r>
              <a:rPr lang="es-ES" dirty="0"/>
              <a:t>”</a:t>
            </a:r>
          </a:p>
          <a:p>
            <a:pPr>
              <a:buSzPct val="115000"/>
              <a:buFontTx/>
              <a:buBlip>
                <a:blip r:embed="rId2"/>
              </a:buBlip>
            </a:pPr>
            <a:r>
              <a:rPr lang="es-ES" dirty="0"/>
              <a:t>El repositorio permite ahorrar espacio de almacenamiento, evitando guardar por duplicado elementos comunes a varias versiones o configuraciones</a:t>
            </a:r>
          </a:p>
          <a:p>
            <a:pPr>
              <a:buSzPct val="115000"/>
              <a:buFontTx/>
              <a:buBlip>
                <a:blip r:embed="rId2"/>
              </a:buBlip>
            </a:pPr>
            <a:r>
              <a:rPr lang="es-ES" dirty="0"/>
              <a:t>El repositorio facilita el almacenar información de la evolución del sistema (historia), y no sólo de los componentes en sí</a:t>
            </a:r>
          </a:p>
          <a:p>
            <a:pPr>
              <a:buSzPct val="115000"/>
              <a:buFontTx/>
              <a:buBlip>
                <a:blip r:embed="rId2"/>
              </a:buBlip>
            </a:pPr>
            <a:r>
              <a:rPr lang="es-ES" dirty="0"/>
              <a:t>A veces se confunde el término 'repositorio' con el de 'línea </a:t>
            </a:r>
            <a:r>
              <a:rPr lang="es-ES" dirty="0" smtClean="0"/>
              <a:t>base‘, pero no son lo mismo.</a:t>
            </a:r>
          </a:p>
          <a:p>
            <a:pPr>
              <a:buSzPct val="115000"/>
              <a:buFontTx/>
              <a:buBlip>
                <a:blip r:embed="rId2"/>
              </a:buBlip>
            </a:pPr>
            <a:r>
              <a:rPr lang="es-ES" dirty="0" smtClean="0"/>
              <a:t>Existen dos grandes tipos de sistemas de repositorios:</a:t>
            </a:r>
          </a:p>
          <a:p>
            <a:pPr lvl="1">
              <a:buSzPct val="115000"/>
              <a:buFontTx/>
              <a:buBlip>
                <a:blip r:embed="rId2"/>
              </a:buBlip>
            </a:pPr>
            <a:r>
              <a:rPr lang="es-ES" dirty="0"/>
              <a:t>Sistema centralizados</a:t>
            </a:r>
          </a:p>
          <a:p>
            <a:pPr lvl="1">
              <a:buSzPct val="115000"/>
              <a:buFontTx/>
              <a:buBlip>
                <a:blip r:embed="rId2"/>
              </a:buBlip>
            </a:pPr>
            <a:r>
              <a:rPr lang="es-ES" dirty="0"/>
              <a:t>Sistema distribuidos</a:t>
            </a:r>
          </a:p>
        </p:txBody>
      </p:sp>
    </p:spTree>
    <p:extLst>
      <p:ext uri="{BB962C8B-B14F-4D97-AF65-F5344CB8AC3E}">
        <p14:creationId xmlns:p14="http://schemas.microsoft.com/office/powerpoint/2010/main" val="2908457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358833" y="1676507"/>
            <a:ext cx="6426334" cy="3506575"/>
          </a:xfrm>
          <a:prstGeom prst="rect">
            <a:avLst/>
          </a:prstGeom>
        </p:spPr>
      </p:pic>
      <p:sp>
        <p:nvSpPr>
          <p:cNvPr id="2" name="Título 1"/>
          <p:cNvSpPr>
            <a:spLocks noGrp="1"/>
          </p:cNvSpPr>
          <p:nvPr>
            <p:ph type="title"/>
          </p:nvPr>
        </p:nvSpPr>
        <p:spPr/>
        <p:txBody>
          <a:bodyPr/>
          <a:lstStyle/>
          <a:p>
            <a:r>
              <a:rPr lang="es-ES" dirty="0" smtClean="0"/>
              <a:t>Recursos de apoyo</a:t>
            </a:r>
            <a:endParaRPr lang="es-ES" dirty="0"/>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9716" y="554716"/>
            <a:ext cx="1002870" cy="1002870"/>
          </a:xfrm>
          <a:prstGeom prst="rect">
            <a:avLst/>
          </a:prstGeom>
        </p:spPr>
      </p:pic>
      <p:sp>
        <p:nvSpPr>
          <p:cNvPr id="6" name="Marcador de texto 2"/>
          <p:cNvSpPr txBox="1">
            <a:spLocks/>
          </p:cNvSpPr>
          <p:nvPr/>
        </p:nvSpPr>
        <p:spPr>
          <a:xfrm>
            <a:off x="246574" y="1052980"/>
            <a:ext cx="8667491" cy="4579041"/>
          </a:xfrm>
          <a:prstGeom prst="rect">
            <a:avLst/>
          </a:prstGeom>
        </p:spPr>
        <p:txBody>
          <a:bodyPr>
            <a:normAutofit/>
          </a:bodyPr>
          <a:lstStyle>
            <a:lvl1pPr marL="342900" indent="-342900" algn="l" defTabSz="914400" rtl="0" eaLnBrk="1" latinLnBrk="0" hangingPunct="1">
              <a:spcBef>
                <a:spcPct val="20000"/>
              </a:spcBef>
              <a:buSzPct val="115000"/>
              <a:buFontTx/>
              <a:buBlip>
                <a:blip r:embed="rId4"/>
              </a:buBlip>
              <a:defRPr sz="2000" kern="1200">
                <a:solidFill>
                  <a:schemeClr val="tx1"/>
                </a:solidFill>
                <a:latin typeface="Eurostile LT Std" panose="020B0504020202050204" pitchFamily="34" charset="0"/>
                <a:ea typeface="+mn-ea"/>
                <a:cs typeface="Segoe UI" panose="020B0502040204020203" pitchFamily="34" charset="0"/>
              </a:defRPr>
            </a:lvl1pPr>
            <a:lvl2pPr marL="742950" indent="-285750" algn="l" defTabSz="914400" rtl="0" eaLnBrk="1" latinLnBrk="0" hangingPunct="1">
              <a:spcBef>
                <a:spcPct val="20000"/>
              </a:spcBef>
              <a:buSzPct val="70000"/>
              <a:buFontTx/>
              <a:buBlip>
                <a:blip r:embed="rId5"/>
              </a:buBlip>
              <a:defRPr sz="1800" kern="1200">
                <a:solidFill>
                  <a:schemeClr val="tx1"/>
                </a:solidFill>
                <a:latin typeface="Eurostile LT Std" panose="020B0504020202050204" pitchFamily="34" charset="0"/>
                <a:ea typeface="+mn-ea"/>
                <a:cs typeface="Segoe UI" panose="020B0502040204020203" pitchFamily="34" charset="0"/>
              </a:defRPr>
            </a:lvl2pPr>
            <a:lvl3pPr marL="1143000" indent="-228600" algn="l" defTabSz="914400" rtl="0" eaLnBrk="1" latinLnBrk="0" hangingPunct="1">
              <a:spcBef>
                <a:spcPct val="20000"/>
              </a:spcBef>
              <a:buSzPct val="70000"/>
              <a:buFontTx/>
              <a:buBlip>
                <a:blip r:embed="rId5"/>
              </a:buBlip>
              <a:defRPr sz="1600" kern="1200">
                <a:solidFill>
                  <a:schemeClr val="tx1"/>
                </a:solidFill>
                <a:latin typeface="Eurostile LT Std" panose="020B0504020202050204" pitchFamily="34" charset="0"/>
                <a:ea typeface="+mn-ea"/>
                <a:cs typeface="Segoe UI" panose="020B0502040204020203" pitchFamily="34" charset="0"/>
              </a:defRPr>
            </a:lvl3pPr>
            <a:lvl4pPr marL="1600200" indent="-228600" algn="l" defTabSz="914400" rtl="0" eaLnBrk="1" latinLnBrk="0" hangingPunct="1">
              <a:spcBef>
                <a:spcPct val="20000"/>
              </a:spcBef>
              <a:buSzPct val="70000"/>
              <a:buFontTx/>
              <a:buBlip>
                <a:blip r:embed="rId5"/>
              </a:buBlip>
              <a:defRPr sz="1400" kern="1200">
                <a:solidFill>
                  <a:schemeClr val="tx1"/>
                </a:solidFill>
                <a:latin typeface="Eurostile LT Std" panose="020B0504020202050204" pitchFamily="34" charset="0"/>
                <a:ea typeface="+mn-ea"/>
                <a:cs typeface="Segoe UI" panose="020B0502040204020203" pitchFamily="34" charset="0"/>
              </a:defRPr>
            </a:lvl4pPr>
            <a:lvl5pPr marL="2057400" indent="-228600" algn="l" defTabSz="914400" rtl="0" eaLnBrk="1" latinLnBrk="0" hangingPunct="1">
              <a:spcBef>
                <a:spcPct val="20000"/>
              </a:spcBef>
              <a:buSzPct val="70000"/>
              <a:buFontTx/>
              <a:buBlip>
                <a:blip r:embed="rId5"/>
              </a:buBlip>
              <a:defRPr sz="1200" kern="1200">
                <a:solidFill>
                  <a:schemeClr val="tx1"/>
                </a:solidFill>
                <a:latin typeface="Eurostile LT Std" panose="020B0504020202050204" pitchFamily="34" charset="0"/>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smtClean="0"/>
              <a:t>Mira este vídeo explicativo</a:t>
            </a:r>
          </a:p>
          <a:p>
            <a:endParaRPr lang="es-ES" dirty="0"/>
          </a:p>
        </p:txBody>
      </p:sp>
      <p:sp>
        <p:nvSpPr>
          <p:cNvPr id="9" name="Rectángulo 8"/>
          <p:cNvSpPr/>
          <p:nvPr/>
        </p:nvSpPr>
        <p:spPr>
          <a:xfrm>
            <a:off x="1814258" y="5767929"/>
            <a:ext cx="5532120" cy="369332"/>
          </a:xfrm>
          <a:prstGeom prst="rect">
            <a:avLst/>
          </a:prstGeom>
        </p:spPr>
        <p:txBody>
          <a:bodyPr>
            <a:spAutoFit/>
          </a:bodyPr>
          <a:lstStyle/>
          <a:p>
            <a:pPr algn="ctr"/>
            <a:r>
              <a:rPr lang="es-ES" dirty="0">
                <a:hlinkClick r:id="rId6"/>
              </a:rPr>
              <a:t>https://</a:t>
            </a:r>
            <a:r>
              <a:rPr lang="es-ES" dirty="0" smtClean="0">
                <a:hlinkClick r:id="rId6"/>
              </a:rPr>
              <a:t>www.youtube.com/watch?v=yPgAfj20PT8</a:t>
            </a:r>
            <a:endParaRPr lang="es-ES" dirty="0"/>
          </a:p>
        </p:txBody>
      </p:sp>
      <p:grpSp>
        <p:nvGrpSpPr>
          <p:cNvPr id="8" name="Grupo 7"/>
          <p:cNvGrpSpPr/>
          <p:nvPr/>
        </p:nvGrpSpPr>
        <p:grpSpPr>
          <a:xfrm>
            <a:off x="3707904" y="2560544"/>
            <a:ext cx="1512168" cy="1512168"/>
            <a:chOff x="3707904" y="2560544"/>
            <a:chExt cx="1512168" cy="1512168"/>
          </a:xfrm>
        </p:grpSpPr>
        <p:sp>
          <p:nvSpPr>
            <p:cNvPr id="10" name="Elipse 9"/>
            <p:cNvSpPr/>
            <p:nvPr/>
          </p:nvSpPr>
          <p:spPr>
            <a:xfrm>
              <a:off x="3707904" y="2560544"/>
              <a:ext cx="1512168" cy="151216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s-ES"/>
            </a:p>
          </p:txBody>
        </p:sp>
        <p:sp>
          <p:nvSpPr>
            <p:cNvPr id="11" name="Triángulo isósceles 10"/>
            <p:cNvSpPr/>
            <p:nvPr/>
          </p:nvSpPr>
          <p:spPr>
            <a:xfrm rot="5400000">
              <a:off x="4237845" y="2942784"/>
              <a:ext cx="785542" cy="677191"/>
            </a:xfrm>
            <a:prstGeom prst="triangl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595589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Sistema centralizados</a:t>
            </a:r>
            <a:endParaRPr lang="es-ES" dirty="0"/>
          </a:p>
        </p:txBody>
      </p:sp>
      <p:sp>
        <p:nvSpPr>
          <p:cNvPr id="3" name="Marcador de texto 2"/>
          <p:cNvSpPr>
            <a:spLocks noGrp="1"/>
          </p:cNvSpPr>
          <p:nvPr>
            <p:ph type="body" sz="quarter" idx="13"/>
          </p:nvPr>
        </p:nvSpPr>
        <p:spPr>
          <a:xfrm>
            <a:off x="246577" y="1269054"/>
            <a:ext cx="4757472" cy="5185777"/>
          </a:xfrm>
        </p:spPr>
        <p:txBody>
          <a:bodyPr/>
          <a:lstStyle/>
          <a:p>
            <a:r>
              <a:rPr lang="es-ES" dirty="0" smtClean="0"/>
              <a:t>El repositorio reside en un punto único central</a:t>
            </a:r>
          </a:p>
          <a:p>
            <a:r>
              <a:rPr lang="es-ES" dirty="0" smtClean="0"/>
              <a:t>Un </a:t>
            </a:r>
            <a:r>
              <a:rPr lang="es-ES" dirty="0"/>
              <a:t>poco más sencillos de utilizar que </a:t>
            </a:r>
            <a:r>
              <a:rPr lang="es-ES" dirty="0" smtClean="0"/>
              <a:t>los distribuidos</a:t>
            </a:r>
            <a:r>
              <a:rPr lang="es-ES" dirty="0"/>
              <a:t>.</a:t>
            </a:r>
          </a:p>
          <a:p>
            <a:r>
              <a:rPr lang="es-ES" dirty="0" smtClean="0"/>
              <a:t>Se </a:t>
            </a:r>
            <a:r>
              <a:rPr lang="es-ES" dirty="0"/>
              <a:t>tiene un control total sobre las versiones.</a:t>
            </a:r>
          </a:p>
          <a:p>
            <a:r>
              <a:rPr lang="es-ES" dirty="0" smtClean="0"/>
              <a:t>Limitaciones </a:t>
            </a:r>
            <a:r>
              <a:rPr lang="es-ES" dirty="0"/>
              <a:t>en el acceso.</a:t>
            </a:r>
          </a:p>
          <a:p>
            <a:r>
              <a:rPr lang="es-ES" dirty="0" smtClean="0"/>
              <a:t>Puede </a:t>
            </a:r>
            <a:r>
              <a:rPr lang="es-ES" dirty="0"/>
              <a:t>haber menos conflictos a resolver</a:t>
            </a:r>
            <a:r>
              <a:rPr lang="es-ES" dirty="0" smtClean="0"/>
              <a:t>.</a:t>
            </a:r>
          </a:p>
          <a:p>
            <a:endParaRPr lang="es-ES" dirty="0"/>
          </a:p>
          <a:p>
            <a:pPr marL="0" indent="0">
              <a:buNone/>
            </a:pPr>
            <a:r>
              <a:rPr lang="es-ES" b="1" dirty="0" smtClean="0"/>
              <a:t>Ejemplos</a:t>
            </a:r>
            <a:r>
              <a:rPr lang="es-ES" dirty="0"/>
              <a:t>: </a:t>
            </a:r>
            <a:endParaRPr lang="es-ES" dirty="0" smtClean="0"/>
          </a:p>
          <a:p>
            <a:r>
              <a:rPr lang="es-ES" dirty="0" smtClean="0"/>
              <a:t>CVS </a:t>
            </a:r>
            <a:r>
              <a:rPr lang="es-ES" dirty="0"/>
              <a:t>y </a:t>
            </a:r>
            <a:r>
              <a:rPr lang="es-ES" dirty="0" err="1" smtClean="0"/>
              <a:t>Subversion</a:t>
            </a:r>
            <a:r>
              <a:rPr lang="es-ES" dirty="0" smtClean="0"/>
              <a:t>.</a:t>
            </a:r>
            <a:endParaRPr lang="es-ES" dirty="0"/>
          </a:p>
        </p:txBody>
      </p:sp>
      <p:pic>
        <p:nvPicPr>
          <p:cNvPr id="12290" name="Picture 2" descr="Image result for central reposi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8094" y="1269554"/>
            <a:ext cx="4191000"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795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Sistema distribuidos</a:t>
            </a:r>
          </a:p>
        </p:txBody>
      </p:sp>
      <p:sp>
        <p:nvSpPr>
          <p:cNvPr id="3" name="Marcador de texto 2"/>
          <p:cNvSpPr>
            <a:spLocks noGrp="1"/>
          </p:cNvSpPr>
          <p:nvPr>
            <p:ph type="body" sz="quarter" idx="13"/>
          </p:nvPr>
        </p:nvSpPr>
        <p:spPr>
          <a:xfrm>
            <a:off x="246577" y="1269054"/>
            <a:ext cx="4037391" cy="5185777"/>
          </a:xfrm>
        </p:spPr>
        <p:txBody>
          <a:bodyPr>
            <a:normAutofit fontScale="92500" lnSpcReduction="10000"/>
          </a:bodyPr>
          <a:lstStyle/>
          <a:p>
            <a:endParaRPr lang="es-ES" dirty="0" smtClean="0"/>
          </a:p>
          <a:p>
            <a:r>
              <a:rPr lang="es-ES" dirty="0" smtClean="0"/>
              <a:t>Existe un repositorio local y otro central</a:t>
            </a:r>
          </a:p>
          <a:p>
            <a:r>
              <a:rPr lang="es-ES" dirty="0" smtClean="0"/>
              <a:t>Se </a:t>
            </a:r>
            <a:r>
              <a:rPr lang="es-ES" dirty="0"/>
              <a:t>puede trabajar de forma local</a:t>
            </a:r>
            <a:r>
              <a:rPr lang="es-ES" dirty="0" smtClean="0"/>
              <a:t>. Permite operaciones más </a:t>
            </a:r>
            <a:r>
              <a:rPr lang="es-ES" dirty="0"/>
              <a:t>rápidas.</a:t>
            </a:r>
          </a:p>
          <a:p>
            <a:r>
              <a:rPr lang="es-ES" dirty="0" smtClean="0"/>
              <a:t>No </a:t>
            </a:r>
            <a:r>
              <a:rPr lang="es-ES" dirty="0"/>
              <a:t>necesitas permiso para participar en </a:t>
            </a:r>
            <a:r>
              <a:rPr lang="es-ES" dirty="0" smtClean="0"/>
              <a:t>los proyectos</a:t>
            </a:r>
            <a:r>
              <a:rPr lang="es-ES" dirty="0"/>
              <a:t>.</a:t>
            </a:r>
          </a:p>
          <a:p>
            <a:r>
              <a:rPr lang="es-ES" dirty="0" smtClean="0"/>
              <a:t>No </a:t>
            </a:r>
            <a:r>
              <a:rPr lang="es-ES" dirty="0"/>
              <a:t>se depende de una sola máquina física.</a:t>
            </a:r>
          </a:p>
          <a:p>
            <a:r>
              <a:rPr lang="es-ES" dirty="0" smtClean="0"/>
              <a:t>Puedes </a:t>
            </a:r>
            <a:r>
              <a:rPr lang="es-ES" dirty="0"/>
              <a:t>seguir teniendo un control </a:t>
            </a:r>
            <a:r>
              <a:rPr lang="es-ES" dirty="0" smtClean="0"/>
              <a:t>centralizado del </a:t>
            </a:r>
            <a:r>
              <a:rPr lang="es-ES" dirty="0"/>
              <a:t>proyecto.</a:t>
            </a:r>
          </a:p>
          <a:p>
            <a:endParaRPr lang="es-ES" dirty="0" smtClean="0"/>
          </a:p>
          <a:p>
            <a:pPr marL="0" indent="0">
              <a:buNone/>
            </a:pPr>
            <a:r>
              <a:rPr lang="es-ES" b="1" dirty="0" smtClean="0"/>
              <a:t>Ejemplos</a:t>
            </a:r>
            <a:r>
              <a:rPr lang="es-ES" dirty="0"/>
              <a:t>: </a:t>
            </a:r>
            <a:endParaRPr lang="es-ES" dirty="0" smtClean="0"/>
          </a:p>
          <a:p>
            <a:r>
              <a:rPr lang="es-ES" dirty="0" err="1" smtClean="0"/>
              <a:t>Git</a:t>
            </a:r>
            <a:r>
              <a:rPr lang="es-ES" dirty="0"/>
              <a:t>, </a:t>
            </a:r>
            <a:r>
              <a:rPr lang="es-ES" dirty="0" err="1"/>
              <a:t>Bazaar</a:t>
            </a:r>
            <a:r>
              <a:rPr lang="es-ES" dirty="0"/>
              <a:t> y Mercurial.</a:t>
            </a:r>
          </a:p>
        </p:txBody>
      </p:sp>
      <p:pic>
        <p:nvPicPr>
          <p:cNvPr id="15362" name="Picture 2" descr="Image result for distributed reposi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1413570"/>
            <a:ext cx="5004955" cy="3022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848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smtClean="0"/>
              <a:t>SUBVERSIÓN</a:t>
            </a:r>
            <a:endParaRPr lang="es-ES" dirty="0"/>
          </a:p>
        </p:txBody>
      </p:sp>
      <p:sp>
        <p:nvSpPr>
          <p:cNvPr id="4" name="Marcador de número de diapositiva 3"/>
          <p:cNvSpPr>
            <a:spLocks noGrp="1"/>
          </p:cNvSpPr>
          <p:nvPr>
            <p:ph type="sldNum" sz="quarter" idx="13"/>
          </p:nvPr>
        </p:nvSpPr>
        <p:spPr/>
        <p:txBody>
          <a:bodyPr/>
          <a:lstStyle/>
          <a:p>
            <a:pPr algn="ctr"/>
            <a:fld id="{6809A684-6793-43C2-A07A-07EB7F2ACB8E}" type="slidenum">
              <a:rPr lang="es-ES" smtClean="0">
                <a:solidFill>
                  <a:prstClr val="black"/>
                </a:solidFill>
              </a:rPr>
              <a:pPr algn="ctr"/>
              <a:t>17</a:t>
            </a:fld>
            <a:endParaRPr lang="es-ES" dirty="0">
              <a:solidFill>
                <a:prstClr val="black"/>
              </a:solidFill>
            </a:endParaRPr>
          </a:p>
        </p:txBody>
      </p:sp>
      <p:sp>
        <p:nvSpPr>
          <p:cNvPr id="6" name="5 CuadroTexto"/>
          <p:cNvSpPr txBox="1">
            <a:spLocks noChangeArrowheads="1"/>
          </p:cNvSpPr>
          <p:nvPr/>
        </p:nvSpPr>
        <p:spPr bwMode="auto">
          <a:xfrm>
            <a:off x="0" y="1641475"/>
            <a:ext cx="12588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tis Sans Serif Std"/>
                <a:cs typeface="Arial" panose="020B0604020202020204" pitchFamily="34" charset="0"/>
              </a:defRPr>
            </a:lvl1pPr>
            <a:lvl2pPr marL="742950" indent="-285750">
              <a:defRPr>
                <a:solidFill>
                  <a:schemeClr val="tx1"/>
                </a:solidFill>
                <a:latin typeface="Rotis Sans Serif Std"/>
                <a:cs typeface="Arial" panose="020B0604020202020204" pitchFamily="34" charset="0"/>
              </a:defRPr>
            </a:lvl2pPr>
            <a:lvl3pPr marL="1143000" indent="-228600">
              <a:defRPr>
                <a:solidFill>
                  <a:schemeClr val="tx1"/>
                </a:solidFill>
                <a:latin typeface="Rotis Sans Serif Std"/>
                <a:cs typeface="Arial" panose="020B0604020202020204" pitchFamily="34" charset="0"/>
              </a:defRPr>
            </a:lvl3pPr>
            <a:lvl4pPr marL="1600200" indent="-228600">
              <a:defRPr>
                <a:solidFill>
                  <a:schemeClr val="tx1"/>
                </a:solidFill>
                <a:latin typeface="Rotis Sans Serif Std"/>
                <a:cs typeface="Arial" panose="020B0604020202020204" pitchFamily="34" charset="0"/>
              </a:defRPr>
            </a:lvl4pPr>
            <a:lvl5pPr marL="2057400" indent="-228600">
              <a:defRPr>
                <a:solidFill>
                  <a:schemeClr val="tx1"/>
                </a:solidFill>
                <a:latin typeface="Rotis Sans Serif Std"/>
                <a:cs typeface="Arial" panose="020B0604020202020204" pitchFamily="34" charset="0"/>
              </a:defRPr>
            </a:lvl5pPr>
            <a:lvl6pPr marL="2514600" indent="-228600" eaLnBrk="0" fontAlgn="base" hangingPunct="0">
              <a:spcBef>
                <a:spcPct val="0"/>
              </a:spcBef>
              <a:spcAft>
                <a:spcPct val="0"/>
              </a:spcAft>
              <a:defRPr>
                <a:solidFill>
                  <a:schemeClr val="tx1"/>
                </a:solidFill>
                <a:latin typeface="Rotis Sans Serif Std"/>
                <a:cs typeface="Arial" panose="020B0604020202020204" pitchFamily="34" charset="0"/>
              </a:defRPr>
            </a:lvl6pPr>
            <a:lvl7pPr marL="2971800" indent="-228600" eaLnBrk="0" fontAlgn="base" hangingPunct="0">
              <a:spcBef>
                <a:spcPct val="0"/>
              </a:spcBef>
              <a:spcAft>
                <a:spcPct val="0"/>
              </a:spcAft>
              <a:defRPr>
                <a:solidFill>
                  <a:schemeClr val="tx1"/>
                </a:solidFill>
                <a:latin typeface="Rotis Sans Serif Std"/>
                <a:cs typeface="Arial" panose="020B0604020202020204" pitchFamily="34" charset="0"/>
              </a:defRPr>
            </a:lvl7pPr>
            <a:lvl8pPr marL="3429000" indent="-228600" eaLnBrk="0" fontAlgn="base" hangingPunct="0">
              <a:spcBef>
                <a:spcPct val="0"/>
              </a:spcBef>
              <a:spcAft>
                <a:spcPct val="0"/>
              </a:spcAft>
              <a:defRPr>
                <a:solidFill>
                  <a:schemeClr val="tx1"/>
                </a:solidFill>
                <a:latin typeface="Rotis Sans Serif Std"/>
                <a:cs typeface="Arial" panose="020B0604020202020204" pitchFamily="34" charset="0"/>
              </a:defRPr>
            </a:lvl8pPr>
            <a:lvl9pPr marL="3886200" indent="-228600" eaLnBrk="0" fontAlgn="base" hangingPunct="0">
              <a:spcBef>
                <a:spcPct val="0"/>
              </a:spcBef>
              <a:spcAft>
                <a:spcPct val="0"/>
              </a:spcAft>
              <a:defRPr>
                <a:solidFill>
                  <a:schemeClr val="tx1"/>
                </a:solidFill>
                <a:latin typeface="Rotis Sans Serif Std"/>
                <a:cs typeface="Arial" panose="020B0604020202020204" pitchFamily="34" charset="0"/>
              </a:defRPr>
            </a:lvl9pPr>
          </a:lstStyle>
          <a:p>
            <a:pPr algn="ctr" eaLnBrk="1" hangingPunct="1"/>
            <a:r>
              <a:rPr lang="es-ES" altLang="es-ES" sz="5400" dirty="0">
                <a:solidFill>
                  <a:schemeClr val="bg1"/>
                </a:solidFill>
                <a:latin typeface="Eurostile LT Std"/>
              </a:rPr>
              <a:t>2</a:t>
            </a:r>
            <a:endParaRPr lang="ca-ES" altLang="es-ES" sz="5400" dirty="0">
              <a:solidFill>
                <a:schemeClr val="bg1"/>
              </a:solidFill>
              <a:latin typeface="Eurostile LT Std"/>
            </a:endParaRPr>
          </a:p>
        </p:txBody>
      </p:sp>
    </p:spTree>
    <p:extLst>
      <p:ext uri="{BB962C8B-B14F-4D97-AF65-F5344CB8AC3E}">
        <p14:creationId xmlns:p14="http://schemas.microsoft.com/office/powerpoint/2010/main" val="763987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Subversion</a:t>
            </a:r>
            <a:endParaRPr lang="es-ES" dirty="0"/>
          </a:p>
        </p:txBody>
      </p:sp>
      <p:sp>
        <p:nvSpPr>
          <p:cNvPr id="3" name="Marcador de texto 2"/>
          <p:cNvSpPr>
            <a:spLocks noGrp="1"/>
          </p:cNvSpPr>
          <p:nvPr>
            <p:ph type="body" sz="quarter" idx="13"/>
          </p:nvPr>
        </p:nvSpPr>
        <p:spPr>
          <a:xfrm>
            <a:off x="246577" y="1269054"/>
            <a:ext cx="5909600" cy="5185777"/>
          </a:xfrm>
        </p:spPr>
        <p:txBody>
          <a:bodyPr/>
          <a:lstStyle/>
          <a:p>
            <a:pPr marL="0" indent="0">
              <a:buNone/>
            </a:pPr>
            <a:r>
              <a:rPr lang="es-ES" dirty="0" smtClean="0"/>
              <a:t>Es un sistema de gestión de versiones</a:t>
            </a:r>
          </a:p>
          <a:p>
            <a:pPr marL="0" indent="0">
              <a:buNone/>
            </a:pPr>
            <a:endParaRPr lang="es-ES" dirty="0" smtClean="0"/>
          </a:p>
          <a:p>
            <a:r>
              <a:rPr lang="es-ES" dirty="0"/>
              <a:t>Ampliamente </a:t>
            </a:r>
            <a:r>
              <a:rPr lang="es-ES" dirty="0" smtClean="0"/>
              <a:t>usado</a:t>
            </a:r>
          </a:p>
          <a:p>
            <a:r>
              <a:rPr lang="es-ES" dirty="0" smtClean="0"/>
              <a:t>Tiene un esquema</a:t>
            </a:r>
            <a:r>
              <a:rPr lang="es-ES" dirty="0"/>
              <a:t> </a:t>
            </a:r>
            <a:r>
              <a:rPr lang="es-ES" dirty="0" smtClean="0"/>
              <a:t>centralizado</a:t>
            </a:r>
          </a:p>
          <a:p>
            <a:r>
              <a:rPr lang="es-ES" dirty="0" smtClean="0"/>
              <a:t>Multiplataforma</a:t>
            </a:r>
          </a:p>
          <a:p>
            <a:r>
              <a:rPr lang="es-ES" dirty="0" smtClean="0"/>
              <a:t>Libre</a:t>
            </a:r>
          </a:p>
          <a:p>
            <a:endParaRPr lang="es-ES" dirty="0"/>
          </a:p>
          <a:p>
            <a:r>
              <a:rPr lang="es-ES" b="1" dirty="0"/>
              <a:t>Libro</a:t>
            </a:r>
            <a:r>
              <a:rPr lang="es-ES" dirty="0"/>
              <a:t>: </a:t>
            </a:r>
            <a:r>
              <a:rPr lang="es-ES" dirty="0" err="1"/>
              <a:t>Version</a:t>
            </a:r>
            <a:r>
              <a:rPr lang="es-ES" dirty="0"/>
              <a:t> Control </a:t>
            </a:r>
            <a:r>
              <a:rPr lang="es-ES" dirty="0" err="1"/>
              <a:t>with</a:t>
            </a:r>
            <a:r>
              <a:rPr lang="es-ES" dirty="0"/>
              <a:t> </a:t>
            </a:r>
            <a:r>
              <a:rPr lang="es-ES" dirty="0" err="1"/>
              <a:t>Subversion</a:t>
            </a:r>
            <a:endParaRPr lang="en-GB" dirty="0">
              <a:hlinkClick r:id="rId2"/>
            </a:endParaRPr>
          </a:p>
          <a:p>
            <a:pPr lvl="1"/>
            <a:r>
              <a:rPr lang="en-GB" dirty="0">
                <a:hlinkClick r:id="rId2"/>
              </a:rPr>
              <a:t>http://svnbook.red-bean.com/en/1.7/index.html</a:t>
            </a:r>
            <a:endParaRPr lang="en-GB" dirty="0"/>
          </a:p>
          <a:p>
            <a:pPr lvl="1"/>
            <a:endParaRPr lang="en-GB" dirty="0"/>
          </a:p>
          <a:p>
            <a:endParaRPr lang="es-ES" dirty="0"/>
          </a:p>
          <a:p>
            <a:endParaRPr lang="es-ES" dirty="0"/>
          </a:p>
        </p:txBody>
      </p:sp>
      <p:pic>
        <p:nvPicPr>
          <p:cNvPr id="8194" name="Picture 2" descr="Image result for subversi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270693"/>
            <a:ext cx="2498190" cy="2159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530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Conceptos básicos</a:t>
            </a:r>
          </a:p>
        </p:txBody>
      </p:sp>
      <p:sp>
        <p:nvSpPr>
          <p:cNvPr id="3" name="Marcador de texto 2"/>
          <p:cNvSpPr>
            <a:spLocks noGrp="1"/>
          </p:cNvSpPr>
          <p:nvPr>
            <p:ph type="body" sz="quarter" idx="13"/>
          </p:nvPr>
        </p:nvSpPr>
        <p:spPr/>
        <p:txBody>
          <a:bodyPr/>
          <a:lstStyle/>
          <a:p>
            <a:r>
              <a:rPr lang="es-ES" dirty="0"/>
              <a:t>Repositorio</a:t>
            </a:r>
          </a:p>
          <a:p>
            <a:r>
              <a:rPr lang="es-ES" dirty="0" smtClean="0"/>
              <a:t>Copia</a:t>
            </a:r>
            <a:r>
              <a:rPr lang="es-ES" dirty="0"/>
              <a:t> local</a:t>
            </a:r>
          </a:p>
          <a:p>
            <a:r>
              <a:rPr lang="es-ES" dirty="0" smtClean="0"/>
              <a:t>Revisión</a:t>
            </a:r>
            <a:endParaRPr lang="es-ES" dirty="0"/>
          </a:p>
          <a:p>
            <a:r>
              <a:rPr lang="es-ES" dirty="0" smtClean="0"/>
              <a:t>Etiqueta </a:t>
            </a:r>
            <a:r>
              <a:rPr lang="es-ES" dirty="0"/>
              <a:t>(</a:t>
            </a:r>
            <a:r>
              <a:rPr lang="es-ES" dirty="0" err="1"/>
              <a:t>tag</a:t>
            </a:r>
            <a:r>
              <a:rPr lang="es-ES" dirty="0"/>
              <a:t>)</a:t>
            </a:r>
          </a:p>
          <a:p>
            <a:r>
              <a:rPr lang="es-ES" dirty="0" smtClean="0"/>
              <a:t>Actualización </a:t>
            </a:r>
            <a:r>
              <a:rPr lang="es-ES" dirty="0"/>
              <a:t>(</a:t>
            </a:r>
            <a:r>
              <a:rPr lang="es-ES" dirty="0" err="1"/>
              <a:t>update</a:t>
            </a:r>
            <a:r>
              <a:rPr lang="es-ES" dirty="0"/>
              <a:t>)</a:t>
            </a:r>
          </a:p>
          <a:p>
            <a:r>
              <a:rPr lang="es-ES" dirty="0" smtClean="0"/>
              <a:t>Publicación </a:t>
            </a:r>
            <a:r>
              <a:rPr lang="es-ES" dirty="0"/>
              <a:t>(</a:t>
            </a:r>
            <a:r>
              <a:rPr lang="es-ES" dirty="0" err="1"/>
              <a:t>commit</a:t>
            </a:r>
            <a:r>
              <a:rPr lang="es-ES" dirty="0"/>
              <a:t>)</a:t>
            </a:r>
          </a:p>
          <a:p>
            <a:r>
              <a:rPr lang="es-ES" dirty="0" smtClean="0"/>
              <a:t>Conflicto</a:t>
            </a:r>
            <a:endParaRPr lang="es-ES" dirty="0"/>
          </a:p>
        </p:txBody>
      </p:sp>
    </p:spTree>
    <p:extLst>
      <p:ext uri="{BB962C8B-B14F-4D97-AF65-F5344CB8AC3E}">
        <p14:creationId xmlns:p14="http://schemas.microsoft.com/office/powerpoint/2010/main" val="1629899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idx="1"/>
          </p:nvPr>
        </p:nvSpPr>
        <p:spPr/>
        <p:txBody>
          <a:bodyPr/>
          <a:lstStyle/>
          <a:p>
            <a:pPr marL="514350" indent="-514350">
              <a:buFont typeface="+mj-lt"/>
              <a:buAutoNum type="arabicPeriod"/>
            </a:pPr>
            <a:r>
              <a:rPr lang="es-ES" sz="2400" dirty="0" smtClean="0"/>
              <a:t>Gestión </a:t>
            </a:r>
            <a:r>
              <a:rPr lang="es-ES" sz="2400" dirty="0"/>
              <a:t>del software, colaboración y el control de versiones</a:t>
            </a:r>
          </a:p>
          <a:p>
            <a:pPr marL="514350" indent="-514350">
              <a:buFont typeface="+mj-lt"/>
              <a:buAutoNum type="arabicPeriod"/>
            </a:pPr>
            <a:r>
              <a:rPr lang="es-ES" sz="2400" dirty="0"/>
              <a:t>Subversión</a:t>
            </a:r>
          </a:p>
          <a:p>
            <a:pPr marL="514350" indent="-514350">
              <a:buFont typeface="+mj-lt"/>
              <a:buAutoNum type="arabicPeriod"/>
            </a:pPr>
            <a:r>
              <a:rPr lang="es-ES" sz="2400" dirty="0" smtClean="0"/>
              <a:t>GIT</a:t>
            </a:r>
            <a:endParaRPr lang="es-ES" sz="2400" dirty="0"/>
          </a:p>
        </p:txBody>
      </p:sp>
      <p:sp>
        <p:nvSpPr>
          <p:cNvPr id="3" name="Título 2"/>
          <p:cNvSpPr>
            <a:spLocks noGrp="1"/>
          </p:cNvSpPr>
          <p:nvPr>
            <p:ph type="title"/>
          </p:nvPr>
        </p:nvSpPr>
        <p:spPr/>
        <p:txBody>
          <a:bodyPr/>
          <a:lstStyle/>
          <a:p>
            <a:r>
              <a:rPr lang="es-ES" dirty="0" smtClean="0"/>
              <a:t>ÍNDICE DE CONTENIDOS</a:t>
            </a:r>
            <a:endParaRPr lang="es-ES" dirty="0"/>
          </a:p>
        </p:txBody>
      </p:sp>
      <p:sp>
        <p:nvSpPr>
          <p:cNvPr id="4" name="Marcador de número de diapositiva 3"/>
          <p:cNvSpPr>
            <a:spLocks noGrp="1"/>
          </p:cNvSpPr>
          <p:nvPr>
            <p:ph type="sldNum" sz="quarter" idx="13"/>
          </p:nvPr>
        </p:nvSpPr>
        <p:spPr/>
        <p:txBody>
          <a:bodyPr/>
          <a:lstStyle/>
          <a:p>
            <a:pPr algn="ctr"/>
            <a:fld id="{6809A684-6793-43C2-A07A-07EB7F2ACB8E}" type="slidenum">
              <a:rPr lang="es-ES" smtClean="0">
                <a:solidFill>
                  <a:prstClr val="black"/>
                </a:solidFill>
              </a:rPr>
              <a:pPr algn="ctr"/>
              <a:t>2</a:t>
            </a:fld>
            <a:endParaRPr lang="es-ES" dirty="0">
              <a:solidFill>
                <a:prstClr val="black"/>
              </a:solidFill>
            </a:endParaRPr>
          </a:p>
        </p:txBody>
      </p:sp>
    </p:spTree>
    <p:extLst>
      <p:ext uri="{BB962C8B-B14F-4D97-AF65-F5344CB8AC3E}">
        <p14:creationId xmlns:p14="http://schemas.microsoft.com/office/powerpoint/2010/main" val="3821011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Instalando las herramientas</a:t>
            </a:r>
            <a:endParaRPr lang="es-ES" dirty="0"/>
          </a:p>
        </p:txBody>
      </p:sp>
      <p:sp>
        <p:nvSpPr>
          <p:cNvPr id="3" name="Marcador de número de diapositiva 2"/>
          <p:cNvSpPr>
            <a:spLocks noGrp="1"/>
          </p:cNvSpPr>
          <p:nvPr>
            <p:ph type="sldNum" sz="quarter" idx="13"/>
          </p:nvPr>
        </p:nvSpPr>
        <p:spPr/>
        <p:txBody>
          <a:bodyPr/>
          <a:lstStyle/>
          <a:p>
            <a:pPr algn="ctr"/>
            <a:fld id="{6809A684-6793-43C2-A07A-07EB7F2ACB8E}" type="slidenum">
              <a:rPr lang="es-ES" smtClean="0">
                <a:solidFill>
                  <a:prstClr val="black"/>
                </a:solidFill>
              </a:rPr>
              <a:pPr algn="ctr"/>
              <a:t>20</a:t>
            </a:fld>
            <a:endParaRPr lang="es-ES" dirty="0">
              <a:solidFill>
                <a:prstClr val="black"/>
              </a:solidFill>
            </a:endParaRPr>
          </a:p>
        </p:txBody>
      </p:sp>
    </p:spTree>
    <p:extLst>
      <p:ext uri="{BB962C8B-B14F-4D97-AF65-F5344CB8AC3E}">
        <p14:creationId xmlns:p14="http://schemas.microsoft.com/office/powerpoint/2010/main" val="387525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3"/>
          </p:nvPr>
        </p:nvSpPr>
        <p:spPr/>
        <p:txBody>
          <a:bodyPr>
            <a:normAutofit/>
          </a:bodyPr>
          <a:lstStyle/>
          <a:p>
            <a:pPr>
              <a:buSzPct val="115000"/>
              <a:buBlip>
                <a:blip r:embed="rId2"/>
              </a:buBlip>
            </a:pPr>
            <a:r>
              <a:rPr lang="en-US" dirty="0" err="1"/>
              <a:t>Descargar</a:t>
            </a:r>
            <a:r>
              <a:rPr lang="en-US" dirty="0"/>
              <a:t> SVN</a:t>
            </a:r>
          </a:p>
          <a:p>
            <a:pPr lvl="1">
              <a:buSzPct val="70000"/>
              <a:buBlip>
                <a:blip r:embed="rId3"/>
              </a:buBlip>
            </a:pPr>
            <a:r>
              <a:rPr lang="en-US" dirty="0">
                <a:hlinkClick r:id="rId4"/>
              </a:rPr>
              <a:t>https://subversion.apache.org/packages.html</a:t>
            </a:r>
            <a:endParaRPr lang="en-US" dirty="0"/>
          </a:p>
          <a:p>
            <a:pPr lvl="1">
              <a:buSzPct val="70000"/>
              <a:buBlip>
                <a:blip r:embed="rId3"/>
              </a:buBlip>
            </a:pPr>
            <a:r>
              <a:rPr lang="en-US" dirty="0" err="1"/>
              <a:t>Clientes</a:t>
            </a:r>
            <a:r>
              <a:rPr lang="en-US" dirty="0"/>
              <a:t>:</a:t>
            </a:r>
          </a:p>
          <a:p>
            <a:pPr lvl="2">
              <a:buSzPct val="70000"/>
              <a:buBlip>
                <a:blip r:embed="rId3"/>
              </a:buBlip>
            </a:pPr>
            <a:r>
              <a:rPr lang="en-US" dirty="0" err="1" smtClean="0"/>
              <a:t>SlikSVN</a:t>
            </a:r>
            <a:r>
              <a:rPr lang="en-US" dirty="0" smtClean="0"/>
              <a:t> (</a:t>
            </a:r>
            <a:r>
              <a:rPr lang="en-US" dirty="0" err="1" smtClean="0"/>
              <a:t>consola</a:t>
            </a:r>
            <a:r>
              <a:rPr lang="en-US" dirty="0" smtClean="0"/>
              <a:t>*)</a:t>
            </a:r>
            <a:endParaRPr lang="en-US" dirty="0"/>
          </a:p>
          <a:p>
            <a:pPr lvl="2">
              <a:buSzPct val="70000"/>
              <a:buBlip>
                <a:blip r:embed="rId3"/>
              </a:buBlip>
            </a:pPr>
            <a:r>
              <a:rPr lang="en-US" dirty="0" err="1" smtClean="0"/>
              <a:t>TortoiseSVN</a:t>
            </a:r>
            <a:r>
              <a:rPr lang="en-US" dirty="0" smtClean="0"/>
              <a:t> (</a:t>
            </a:r>
            <a:r>
              <a:rPr lang="en-US" dirty="0" err="1" smtClean="0"/>
              <a:t>gráfico</a:t>
            </a:r>
            <a:r>
              <a:rPr lang="en-US" dirty="0" smtClean="0"/>
              <a:t>)</a:t>
            </a:r>
            <a:endParaRPr lang="en-US" dirty="0"/>
          </a:p>
          <a:p>
            <a:pPr lvl="2">
              <a:buSzPct val="70000"/>
              <a:buBlip>
                <a:blip r:embed="rId3"/>
              </a:buBlip>
            </a:pPr>
            <a:endParaRPr lang="en-US" dirty="0"/>
          </a:p>
          <a:p>
            <a:pPr>
              <a:buSzPct val="115000"/>
              <a:buBlip>
                <a:blip r:embed="rId2"/>
              </a:buBlip>
            </a:pPr>
            <a:r>
              <a:rPr lang="en-GB" dirty="0" err="1"/>
              <a:t>Crear</a:t>
            </a:r>
            <a:r>
              <a:rPr lang="en-GB" dirty="0"/>
              <a:t> </a:t>
            </a:r>
            <a:r>
              <a:rPr lang="en-GB" dirty="0" err="1"/>
              <a:t>una</a:t>
            </a:r>
            <a:r>
              <a:rPr lang="en-GB" dirty="0"/>
              <a:t> </a:t>
            </a:r>
            <a:r>
              <a:rPr lang="en-GB" dirty="0" err="1"/>
              <a:t>cuenta</a:t>
            </a:r>
            <a:r>
              <a:rPr lang="en-GB" dirty="0"/>
              <a:t> en </a:t>
            </a:r>
            <a:r>
              <a:rPr lang="en-GB" dirty="0" err="1"/>
              <a:t>Assembla</a:t>
            </a:r>
            <a:r>
              <a:rPr lang="en-GB" dirty="0"/>
              <a:t> o </a:t>
            </a:r>
            <a:r>
              <a:rPr lang="en-GB" dirty="0" err="1"/>
              <a:t>riouxSVN</a:t>
            </a:r>
            <a:endParaRPr lang="en-GB" dirty="0"/>
          </a:p>
          <a:p>
            <a:pPr lvl="1">
              <a:buSzPct val="70000"/>
              <a:buBlip>
                <a:blip r:embed="rId3"/>
              </a:buBlip>
            </a:pPr>
            <a:r>
              <a:rPr lang="en-GB" dirty="0">
                <a:hlinkClick r:id="rId5"/>
              </a:rPr>
              <a:t>https://app.assembla.com/user/new_signup</a:t>
            </a:r>
          </a:p>
          <a:p>
            <a:pPr lvl="1">
              <a:buSzPct val="70000"/>
              <a:buBlip>
                <a:blip r:embed="rId3"/>
              </a:buBlip>
            </a:pPr>
            <a:r>
              <a:rPr lang="en-GB" dirty="0">
                <a:hlinkClick r:id="rId5"/>
              </a:rPr>
              <a:t>https://riouxsvn.com/</a:t>
            </a:r>
            <a:endParaRPr lang="en-GB" dirty="0"/>
          </a:p>
          <a:p>
            <a:pPr lvl="1">
              <a:buSzPct val="70000"/>
              <a:buBlip>
                <a:blip r:embed="rId3"/>
              </a:buBlip>
            </a:pPr>
            <a:endParaRPr lang="en-GB" dirty="0">
              <a:hlinkClick r:id="rId6"/>
            </a:endParaRPr>
          </a:p>
        </p:txBody>
      </p:sp>
      <p:sp>
        <p:nvSpPr>
          <p:cNvPr id="3" name="Título 2"/>
          <p:cNvSpPr>
            <a:spLocks noGrp="1"/>
          </p:cNvSpPr>
          <p:nvPr>
            <p:ph type="title"/>
          </p:nvPr>
        </p:nvSpPr>
        <p:spPr/>
        <p:txBody>
          <a:bodyPr/>
          <a:lstStyle/>
          <a:p>
            <a:r>
              <a:rPr lang="en-GB" dirty="0" err="1" smtClean="0"/>
              <a:t>Instala</a:t>
            </a:r>
            <a:r>
              <a:rPr lang="en-GB" dirty="0" smtClean="0"/>
              <a:t> </a:t>
            </a:r>
            <a:r>
              <a:rPr lang="en-GB" dirty="0" err="1" smtClean="0"/>
              <a:t>las</a:t>
            </a:r>
            <a:r>
              <a:rPr lang="en-GB" dirty="0" smtClean="0"/>
              <a:t> </a:t>
            </a:r>
            <a:r>
              <a:rPr lang="en-GB" dirty="0" err="1" smtClean="0"/>
              <a:t>siguientes</a:t>
            </a:r>
            <a:r>
              <a:rPr lang="en-GB" dirty="0" smtClean="0"/>
              <a:t> </a:t>
            </a:r>
            <a:r>
              <a:rPr lang="en-GB" dirty="0" err="1" smtClean="0"/>
              <a:t>herramientas</a:t>
            </a:r>
            <a:endParaRPr lang="es-ES" dirty="0"/>
          </a:p>
        </p:txBody>
      </p:sp>
    </p:spTree>
    <p:extLst>
      <p:ext uri="{BB962C8B-B14F-4D97-AF65-F5344CB8AC3E}">
        <p14:creationId xmlns:p14="http://schemas.microsoft.com/office/powerpoint/2010/main" val="389746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433973" y="1665772"/>
            <a:ext cx="6276052" cy="3528043"/>
          </a:xfrm>
          <a:prstGeom prst="rect">
            <a:avLst/>
          </a:prstGeom>
          <a:ln>
            <a:noFill/>
          </a:ln>
          <a:effectLst>
            <a:outerShdw blurRad="292100" dist="139700" dir="2700000" algn="tl" rotWithShape="0">
              <a:srgbClr val="333333">
                <a:alpha val="65000"/>
              </a:srgbClr>
            </a:outerShdw>
          </a:effectLst>
        </p:spPr>
      </p:pic>
      <p:sp>
        <p:nvSpPr>
          <p:cNvPr id="2" name="Título 1"/>
          <p:cNvSpPr>
            <a:spLocks noGrp="1"/>
          </p:cNvSpPr>
          <p:nvPr>
            <p:ph type="title"/>
          </p:nvPr>
        </p:nvSpPr>
        <p:spPr/>
        <p:txBody>
          <a:bodyPr/>
          <a:lstStyle/>
          <a:p>
            <a:r>
              <a:rPr lang="es-ES" dirty="0" smtClean="0"/>
              <a:t>Recursos de apoyo</a:t>
            </a:r>
            <a:endParaRPr lang="es-ES" dirty="0"/>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9716" y="554716"/>
            <a:ext cx="1002870" cy="1002870"/>
          </a:xfrm>
          <a:prstGeom prst="rect">
            <a:avLst/>
          </a:prstGeom>
        </p:spPr>
      </p:pic>
      <p:sp>
        <p:nvSpPr>
          <p:cNvPr id="6" name="Marcador de texto 2"/>
          <p:cNvSpPr txBox="1">
            <a:spLocks/>
          </p:cNvSpPr>
          <p:nvPr/>
        </p:nvSpPr>
        <p:spPr>
          <a:xfrm>
            <a:off x="246574" y="1052980"/>
            <a:ext cx="8667491" cy="4579041"/>
          </a:xfrm>
          <a:prstGeom prst="rect">
            <a:avLst/>
          </a:prstGeom>
        </p:spPr>
        <p:txBody>
          <a:bodyPr>
            <a:normAutofit/>
          </a:bodyPr>
          <a:lstStyle>
            <a:lvl1pPr marL="342900" indent="-342900" algn="l" defTabSz="914400" rtl="0" eaLnBrk="1" latinLnBrk="0" hangingPunct="1">
              <a:spcBef>
                <a:spcPct val="20000"/>
              </a:spcBef>
              <a:buSzPct val="115000"/>
              <a:buFontTx/>
              <a:buBlip>
                <a:blip r:embed="rId4"/>
              </a:buBlip>
              <a:defRPr sz="2000" kern="1200">
                <a:solidFill>
                  <a:schemeClr val="tx1"/>
                </a:solidFill>
                <a:latin typeface="Eurostile LT Std" panose="020B0504020202050204" pitchFamily="34" charset="0"/>
                <a:ea typeface="+mn-ea"/>
                <a:cs typeface="Segoe UI" panose="020B0502040204020203" pitchFamily="34" charset="0"/>
              </a:defRPr>
            </a:lvl1pPr>
            <a:lvl2pPr marL="742950" indent="-285750" algn="l" defTabSz="914400" rtl="0" eaLnBrk="1" latinLnBrk="0" hangingPunct="1">
              <a:spcBef>
                <a:spcPct val="20000"/>
              </a:spcBef>
              <a:buSzPct val="70000"/>
              <a:buFontTx/>
              <a:buBlip>
                <a:blip r:embed="rId5"/>
              </a:buBlip>
              <a:defRPr sz="1800" kern="1200">
                <a:solidFill>
                  <a:schemeClr val="tx1"/>
                </a:solidFill>
                <a:latin typeface="Eurostile LT Std" panose="020B0504020202050204" pitchFamily="34" charset="0"/>
                <a:ea typeface="+mn-ea"/>
                <a:cs typeface="Segoe UI" panose="020B0502040204020203" pitchFamily="34" charset="0"/>
              </a:defRPr>
            </a:lvl2pPr>
            <a:lvl3pPr marL="1143000" indent="-228600" algn="l" defTabSz="914400" rtl="0" eaLnBrk="1" latinLnBrk="0" hangingPunct="1">
              <a:spcBef>
                <a:spcPct val="20000"/>
              </a:spcBef>
              <a:buSzPct val="70000"/>
              <a:buFontTx/>
              <a:buBlip>
                <a:blip r:embed="rId5"/>
              </a:buBlip>
              <a:defRPr sz="1600" kern="1200">
                <a:solidFill>
                  <a:schemeClr val="tx1"/>
                </a:solidFill>
                <a:latin typeface="Eurostile LT Std" panose="020B0504020202050204" pitchFamily="34" charset="0"/>
                <a:ea typeface="+mn-ea"/>
                <a:cs typeface="Segoe UI" panose="020B0502040204020203" pitchFamily="34" charset="0"/>
              </a:defRPr>
            </a:lvl3pPr>
            <a:lvl4pPr marL="1600200" indent="-228600" algn="l" defTabSz="914400" rtl="0" eaLnBrk="1" latinLnBrk="0" hangingPunct="1">
              <a:spcBef>
                <a:spcPct val="20000"/>
              </a:spcBef>
              <a:buSzPct val="70000"/>
              <a:buFontTx/>
              <a:buBlip>
                <a:blip r:embed="rId5"/>
              </a:buBlip>
              <a:defRPr sz="1400" kern="1200">
                <a:solidFill>
                  <a:schemeClr val="tx1"/>
                </a:solidFill>
                <a:latin typeface="Eurostile LT Std" panose="020B0504020202050204" pitchFamily="34" charset="0"/>
                <a:ea typeface="+mn-ea"/>
                <a:cs typeface="Segoe UI" panose="020B0502040204020203" pitchFamily="34" charset="0"/>
              </a:defRPr>
            </a:lvl4pPr>
            <a:lvl5pPr marL="2057400" indent="-228600" algn="l" defTabSz="914400" rtl="0" eaLnBrk="1" latinLnBrk="0" hangingPunct="1">
              <a:spcBef>
                <a:spcPct val="20000"/>
              </a:spcBef>
              <a:buSzPct val="70000"/>
              <a:buFontTx/>
              <a:buBlip>
                <a:blip r:embed="rId5"/>
              </a:buBlip>
              <a:defRPr sz="1200" kern="1200">
                <a:solidFill>
                  <a:schemeClr val="tx1"/>
                </a:solidFill>
                <a:latin typeface="Eurostile LT Std" panose="020B0504020202050204" pitchFamily="34" charset="0"/>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smtClean="0"/>
              <a:t>Mira este vídeo explicativo</a:t>
            </a:r>
          </a:p>
          <a:p>
            <a:endParaRPr lang="es-ES" dirty="0"/>
          </a:p>
        </p:txBody>
      </p:sp>
      <p:sp>
        <p:nvSpPr>
          <p:cNvPr id="9" name="Rectángulo 8"/>
          <p:cNvSpPr/>
          <p:nvPr/>
        </p:nvSpPr>
        <p:spPr>
          <a:xfrm>
            <a:off x="1814258" y="5767929"/>
            <a:ext cx="5532120" cy="369332"/>
          </a:xfrm>
          <a:prstGeom prst="rect">
            <a:avLst/>
          </a:prstGeom>
        </p:spPr>
        <p:txBody>
          <a:bodyPr>
            <a:spAutoFit/>
          </a:bodyPr>
          <a:lstStyle/>
          <a:p>
            <a:pPr algn="ctr"/>
            <a:r>
              <a:rPr lang="es-ES" dirty="0">
                <a:hlinkClick r:id="rId6"/>
              </a:rPr>
              <a:t>https://</a:t>
            </a:r>
            <a:r>
              <a:rPr lang="es-ES" dirty="0" smtClean="0">
                <a:hlinkClick r:id="rId6"/>
              </a:rPr>
              <a:t>www.youtube.com/watch?v=uWxEC6gUpSE</a:t>
            </a:r>
            <a:endParaRPr lang="es-ES" dirty="0"/>
          </a:p>
        </p:txBody>
      </p:sp>
      <p:grpSp>
        <p:nvGrpSpPr>
          <p:cNvPr id="8" name="Grupo 7"/>
          <p:cNvGrpSpPr/>
          <p:nvPr/>
        </p:nvGrpSpPr>
        <p:grpSpPr>
          <a:xfrm>
            <a:off x="3707904" y="2560544"/>
            <a:ext cx="1512168" cy="1512168"/>
            <a:chOff x="3707904" y="2560544"/>
            <a:chExt cx="1512168" cy="1512168"/>
          </a:xfrm>
        </p:grpSpPr>
        <p:sp>
          <p:nvSpPr>
            <p:cNvPr id="10" name="Elipse 9"/>
            <p:cNvSpPr/>
            <p:nvPr/>
          </p:nvSpPr>
          <p:spPr>
            <a:xfrm>
              <a:off x="3707904" y="2560544"/>
              <a:ext cx="1512168" cy="151216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s-ES"/>
            </a:p>
          </p:txBody>
        </p:sp>
        <p:sp>
          <p:nvSpPr>
            <p:cNvPr id="11" name="Triángulo isósceles 10"/>
            <p:cNvSpPr/>
            <p:nvPr/>
          </p:nvSpPr>
          <p:spPr>
            <a:xfrm rot="5400000">
              <a:off x="4237845" y="2942784"/>
              <a:ext cx="785542" cy="677191"/>
            </a:xfrm>
            <a:prstGeom prst="triangl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38128311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Creando un </a:t>
            </a:r>
            <a:r>
              <a:rPr lang="es-ES" dirty="0" err="1" smtClean="0"/>
              <a:t>respositorio</a:t>
            </a:r>
            <a:r>
              <a:rPr lang="es-ES" dirty="0" smtClean="0"/>
              <a:t> SVN</a:t>
            </a:r>
            <a:endParaRPr lang="es-ES" dirty="0"/>
          </a:p>
        </p:txBody>
      </p:sp>
      <p:sp>
        <p:nvSpPr>
          <p:cNvPr id="3" name="Marcador de número de diapositiva 2"/>
          <p:cNvSpPr>
            <a:spLocks noGrp="1"/>
          </p:cNvSpPr>
          <p:nvPr>
            <p:ph type="sldNum" sz="quarter" idx="13"/>
          </p:nvPr>
        </p:nvSpPr>
        <p:spPr/>
        <p:txBody>
          <a:bodyPr/>
          <a:lstStyle/>
          <a:p>
            <a:pPr algn="ctr"/>
            <a:fld id="{6809A684-6793-43C2-A07A-07EB7F2ACB8E}" type="slidenum">
              <a:rPr lang="es-ES" smtClean="0">
                <a:solidFill>
                  <a:prstClr val="black"/>
                </a:solidFill>
              </a:rPr>
              <a:pPr algn="ctr"/>
              <a:t>23</a:t>
            </a:fld>
            <a:endParaRPr lang="es-ES" dirty="0">
              <a:solidFill>
                <a:prstClr val="black"/>
              </a:solidFill>
            </a:endParaRPr>
          </a:p>
        </p:txBody>
      </p:sp>
    </p:spTree>
    <p:extLst>
      <p:ext uri="{BB962C8B-B14F-4D97-AF65-F5344CB8AC3E}">
        <p14:creationId xmlns:p14="http://schemas.microsoft.com/office/powerpoint/2010/main" val="3517217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n-GB" dirty="0" err="1"/>
              <a:t>Creando</a:t>
            </a:r>
            <a:r>
              <a:rPr lang="en-GB" dirty="0"/>
              <a:t> un </a:t>
            </a:r>
            <a:r>
              <a:rPr lang="en-GB" dirty="0" err="1"/>
              <a:t>proyecto</a:t>
            </a:r>
            <a:r>
              <a:rPr lang="en-GB" dirty="0"/>
              <a:t> con SVN</a:t>
            </a:r>
            <a:endParaRPr lang="es-ES" dirty="0"/>
          </a:p>
        </p:txBody>
      </p:sp>
      <p:sp>
        <p:nvSpPr>
          <p:cNvPr id="4" name="2 Rectángulo"/>
          <p:cNvSpPr/>
          <p:nvPr/>
        </p:nvSpPr>
        <p:spPr>
          <a:xfrm>
            <a:off x="467544" y="1485578"/>
            <a:ext cx="7632848" cy="5248412"/>
          </a:xfrm>
          <a:prstGeom prst="rect">
            <a:avLst/>
          </a:prstGeom>
        </p:spPr>
        <p:txBody>
          <a:bodyPr>
            <a:normAutofit/>
          </a:bodyPr>
          <a:lstStyle/>
          <a:p>
            <a:pPr marL="342900" indent="-342900">
              <a:spcBef>
                <a:spcPct val="20000"/>
              </a:spcBef>
              <a:buSzPct val="115000"/>
              <a:buFontTx/>
              <a:buBlip>
                <a:blip r:embed="rId2"/>
              </a:buBlip>
            </a:pPr>
            <a:r>
              <a:rPr lang="es-ES" sz="2000" dirty="0">
                <a:latin typeface="Eurostile LT Std" panose="020B0504020202050204" pitchFamily="34" charset="0"/>
                <a:cs typeface="Segoe UI" panose="020B0502040204020203" pitchFamily="34" charset="0"/>
              </a:rPr>
              <a:t>Crear un repositorio en </a:t>
            </a:r>
            <a:r>
              <a:rPr lang="es-ES" sz="2000" dirty="0" err="1">
                <a:latin typeface="Eurostile LT Std" panose="020B0504020202050204" pitchFamily="34" charset="0"/>
                <a:cs typeface="Segoe UI" panose="020B0502040204020203" pitchFamily="34" charset="0"/>
              </a:rPr>
              <a:t>riouxSVN</a:t>
            </a:r>
            <a:endParaRPr lang="es-ES" sz="2000" dirty="0">
              <a:latin typeface="Eurostile LT Std" panose="020B0504020202050204" pitchFamily="34" charset="0"/>
              <a:cs typeface="Segoe UI" panose="020B0502040204020203" pitchFamily="34" charset="0"/>
            </a:endParaRPr>
          </a:p>
          <a:p>
            <a:pPr marL="742950" lvl="1" indent="-285750">
              <a:spcBef>
                <a:spcPct val="20000"/>
              </a:spcBef>
              <a:buSzPct val="70000"/>
              <a:buFontTx/>
              <a:buBlip>
                <a:blip r:embed="rId3"/>
              </a:buBlip>
            </a:pPr>
            <a:r>
              <a:rPr lang="en-US" dirty="0">
                <a:latin typeface="Eurostile LT Std" panose="020B0504020202050204" pitchFamily="34" charset="0"/>
                <a:cs typeface="Segoe UI" panose="020B0502040204020203" pitchFamily="34" charset="0"/>
              </a:rPr>
              <a:t>Repositories</a:t>
            </a:r>
          </a:p>
          <a:p>
            <a:pPr lvl="1">
              <a:spcBef>
                <a:spcPct val="20000"/>
              </a:spcBef>
              <a:buSzPct val="70000"/>
            </a:pPr>
            <a:endParaRPr lang="en-US" dirty="0">
              <a:latin typeface="Eurostile LT Std" panose="020B0504020202050204" pitchFamily="34" charset="0"/>
              <a:cs typeface="Segoe UI" panose="020B0502040204020203" pitchFamily="34" charset="0"/>
            </a:endParaRPr>
          </a:p>
          <a:p>
            <a:pPr marL="742950" lvl="1" indent="-285750">
              <a:spcBef>
                <a:spcPct val="20000"/>
              </a:spcBef>
              <a:buSzPct val="70000"/>
              <a:buFontTx/>
              <a:buBlip>
                <a:blip r:embed="rId3"/>
              </a:buBlip>
            </a:pPr>
            <a:endParaRPr lang="en-US" dirty="0">
              <a:latin typeface="Eurostile LT Std" panose="020B0504020202050204" pitchFamily="34" charset="0"/>
              <a:cs typeface="Segoe UI" panose="020B0502040204020203" pitchFamily="34" charset="0"/>
            </a:endParaRPr>
          </a:p>
          <a:p>
            <a:pPr marL="742950" lvl="1" indent="-285750">
              <a:spcBef>
                <a:spcPct val="20000"/>
              </a:spcBef>
              <a:buSzPct val="70000"/>
              <a:buFontTx/>
              <a:buBlip>
                <a:blip r:embed="rId3"/>
              </a:buBlip>
            </a:pPr>
            <a:r>
              <a:rPr lang="en-US" dirty="0">
                <a:latin typeface="Eurostile LT Std" panose="020B0504020202050204" pitchFamily="34" charset="0"/>
                <a:cs typeface="Segoe UI" panose="020B0502040204020203" pitchFamily="34" charset="0"/>
              </a:rPr>
              <a:t>Create Repository</a:t>
            </a:r>
          </a:p>
          <a:p>
            <a:pPr marL="685800" lvl="1" indent="-228600">
              <a:spcBef>
                <a:spcPct val="20000"/>
              </a:spcBef>
              <a:buSzPct val="70000"/>
              <a:buFontTx/>
              <a:buBlip>
                <a:blip r:embed="rId3"/>
              </a:buBlip>
            </a:pPr>
            <a:r>
              <a:rPr lang="en-US" dirty="0" err="1" smtClean="0">
                <a:latin typeface="Eurostile LT Std" panose="020B0504020202050204" pitchFamily="34" charset="0"/>
                <a:cs typeface="Segoe UI" panose="020B0502040204020203" pitchFamily="34" charset="0"/>
              </a:rPr>
              <a:t>Indica</a:t>
            </a:r>
            <a:r>
              <a:rPr lang="en-US" dirty="0" smtClean="0">
                <a:latin typeface="Eurostile LT Std" panose="020B0504020202050204" pitchFamily="34" charset="0"/>
                <a:cs typeface="Segoe UI" panose="020B0502040204020203" pitchFamily="34" charset="0"/>
              </a:rPr>
              <a:t> el </a:t>
            </a:r>
            <a:r>
              <a:rPr lang="en-US" dirty="0" err="1" smtClean="0">
                <a:latin typeface="Eurostile LT Std" panose="020B0504020202050204" pitchFamily="34" charset="0"/>
                <a:cs typeface="Segoe UI" panose="020B0502040204020203" pitchFamily="34" charset="0"/>
              </a:rPr>
              <a:t>título</a:t>
            </a:r>
            <a:r>
              <a:rPr lang="en-US" dirty="0" smtClean="0">
                <a:latin typeface="Eurostile LT Std" panose="020B0504020202050204" pitchFamily="34" charset="0"/>
                <a:cs typeface="Segoe UI" panose="020B0502040204020203" pitchFamily="34" charset="0"/>
              </a:rPr>
              <a:t> y </a:t>
            </a:r>
            <a:r>
              <a:rPr lang="en-US" dirty="0" err="1" smtClean="0">
                <a:latin typeface="Eurostile LT Std" panose="020B0504020202050204" pitchFamily="34" charset="0"/>
                <a:cs typeface="Segoe UI" panose="020B0502040204020203" pitchFamily="34" charset="0"/>
              </a:rPr>
              <a:t>nombre</a:t>
            </a:r>
            <a:r>
              <a:rPr lang="en-US" dirty="0" smtClean="0">
                <a:latin typeface="Eurostile LT Std" panose="020B0504020202050204" pitchFamily="34" charset="0"/>
                <a:cs typeface="Segoe UI" panose="020B0502040204020203" pitchFamily="34" charset="0"/>
              </a:rPr>
              <a:t> </a:t>
            </a:r>
            <a:r>
              <a:rPr lang="en-US" dirty="0" smtClean="0">
                <a:latin typeface="Eurostile LT Std" panose="020B0504020202050204" pitchFamily="34" charset="0"/>
                <a:cs typeface="Segoe UI" panose="020B0502040204020203" pitchFamily="34" charset="0"/>
                <a:sym typeface="Wingdings" panose="05000000000000000000" pitchFamily="2" charset="2"/>
              </a:rPr>
              <a:t> Next</a:t>
            </a:r>
            <a:endParaRPr lang="en-US" dirty="0" smtClean="0">
              <a:latin typeface="Eurostile LT Std" panose="020B0504020202050204" pitchFamily="34" charset="0"/>
              <a:cs typeface="Segoe UI" panose="020B0502040204020203" pitchFamily="34" charset="0"/>
            </a:endParaRPr>
          </a:p>
          <a:p>
            <a:pPr marL="685800" lvl="1" indent="-228600">
              <a:spcBef>
                <a:spcPct val="20000"/>
              </a:spcBef>
              <a:buSzPct val="70000"/>
              <a:buFontTx/>
              <a:buBlip>
                <a:blip r:embed="rId3"/>
              </a:buBlip>
            </a:pPr>
            <a:r>
              <a:rPr lang="en-US" dirty="0" err="1" smtClean="0">
                <a:latin typeface="Eurostile LT Std" panose="020B0504020202050204" pitchFamily="34" charset="0"/>
                <a:cs typeface="Segoe UI" panose="020B0502040204020203" pitchFamily="34" charset="0"/>
              </a:rPr>
              <a:t>Escoge</a:t>
            </a:r>
            <a:r>
              <a:rPr lang="en-US" dirty="0" smtClean="0">
                <a:latin typeface="Eurostile LT Std" panose="020B0504020202050204" pitchFamily="34" charset="0"/>
                <a:cs typeface="Segoe UI" panose="020B0502040204020203" pitchFamily="34" charset="0"/>
              </a:rPr>
              <a:t> la </a:t>
            </a:r>
            <a:r>
              <a:rPr lang="en-US" dirty="0" err="1" smtClean="0">
                <a:latin typeface="Eurostile LT Std" panose="020B0504020202050204" pitchFamily="34" charset="0"/>
                <a:cs typeface="Segoe UI" panose="020B0502040204020203" pitchFamily="34" charset="0"/>
              </a:rPr>
              <a:t>opción</a:t>
            </a:r>
            <a:r>
              <a:rPr lang="en-US" dirty="0" smtClean="0">
                <a:latin typeface="Eurostile LT Std" panose="020B0504020202050204" pitchFamily="34" charset="0"/>
                <a:cs typeface="Segoe UI" panose="020B0502040204020203" pitchFamily="34" charset="0"/>
              </a:rPr>
              <a:t> con </a:t>
            </a:r>
            <a:r>
              <a:rPr lang="en-US" dirty="0">
                <a:latin typeface="Eurostile LT Std" panose="020B0504020202050204" pitchFamily="34" charset="0"/>
                <a:cs typeface="Segoe UI" panose="020B0502040204020203" pitchFamily="34" charset="0"/>
              </a:rPr>
              <a:t>trunk, branches y </a:t>
            </a:r>
            <a:r>
              <a:rPr lang="en-US" dirty="0" smtClean="0">
                <a:latin typeface="Eurostile LT Std" panose="020B0504020202050204" pitchFamily="34" charset="0"/>
                <a:cs typeface="Segoe UI" panose="020B0502040204020203" pitchFamily="34" charset="0"/>
              </a:rPr>
              <a:t>tags </a:t>
            </a:r>
            <a:r>
              <a:rPr lang="en-US" dirty="0" smtClean="0">
                <a:latin typeface="Eurostile LT Std" panose="020B0504020202050204" pitchFamily="34" charset="0"/>
                <a:cs typeface="Segoe UI" panose="020B0502040204020203" pitchFamily="34" charset="0"/>
                <a:sym typeface="Wingdings" panose="05000000000000000000" pitchFamily="2" charset="2"/>
              </a:rPr>
              <a:t> Next</a:t>
            </a:r>
            <a:endParaRPr lang="en-US" dirty="0" smtClean="0">
              <a:latin typeface="Eurostile LT Std" panose="020B0504020202050204" pitchFamily="34" charset="0"/>
              <a:cs typeface="Segoe UI" panose="020B0502040204020203" pitchFamily="34" charset="0"/>
            </a:endParaRPr>
          </a:p>
          <a:p>
            <a:pPr marL="685800" lvl="1" indent="-228600">
              <a:spcBef>
                <a:spcPct val="20000"/>
              </a:spcBef>
              <a:buSzPct val="70000"/>
              <a:buFontTx/>
              <a:buBlip>
                <a:blip r:embed="rId3"/>
              </a:buBlip>
            </a:pPr>
            <a:r>
              <a:rPr lang="en-US" dirty="0" smtClean="0">
                <a:latin typeface="Eurostile LT Std" panose="020B0504020202050204" pitchFamily="34" charset="0"/>
                <a:cs typeface="Segoe UI" panose="020B0502040204020203" pitchFamily="34" charset="0"/>
              </a:rPr>
              <a:t>Confirm</a:t>
            </a:r>
          </a:p>
          <a:p>
            <a:pPr marL="685800" lvl="1" indent="-228600">
              <a:spcBef>
                <a:spcPct val="20000"/>
              </a:spcBef>
              <a:buSzPct val="70000"/>
              <a:buFontTx/>
              <a:buBlip>
                <a:blip r:embed="rId3"/>
              </a:buBlip>
            </a:pPr>
            <a:endParaRPr lang="en-US" sz="1600" dirty="0">
              <a:latin typeface="Eurostile LT Std" panose="020B0504020202050204" pitchFamily="34" charset="0"/>
              <a:cs typeface="Segoe UI" panose="020B0502040204020203" pitchFamily="34" charset="0"/>
            </a:endParaRPr>
          </a:p>
          <a:p>
            <a:pPr marL="342900" indent="-342900">
              <a:spcBef>
                <a:spcPct val="20000"/>
              </a:spcBef>
              <a:buSzPct val="115000"/>
              <a:buBlip>
                <a:blip r:embed="rId2"/>
              </a:buBlip>
            </a:pPr>
            <a:r>
              <a:rPr lang="en-US" sz="2000" dirty="0" err="1" smtClean="0">
                <a:latin typeface="Eurostile LT Std" panose="020B0504020202050204" pitchFamily="34" charset="0"/>
                <a:cs typeface="Segoe UI" panose="020B0502040204020203" pitchFamily="34" charset="0"/>
              </a:rPr>
              <a:t>Obtén</a:t>
            </a:r>
            <a:r>
              <a:rPr lang="en-US" sz="2000" dirty="0" smtClean="0">
                <a:latin typeface="Eurostile LT Std" panose="020B0504020202050204" pitchFamily="34" charset="0"/>
                <a:cs typeface="Segoe UI" panose="020B0502040204020203" pitchFamily="34" charset="0"/>
              </a:rPr>
              <a:t> la </a:t>
            </a:r>
            <a:r>
              <a:rPr lang="en-US" sz="2000" dirty="0" err="1" smtClean="0">
                <a:latin typeface="Eurostile LT Std" panose="020B0504020202050204" pitchFamily="34" charset="0"/>
                <a:cs typeface="Segoe UI" panose="020B0502040204020203" pitchFamily="34" charset="0"/>
              </a:rPr>
              <a:t>dirección</a:t>
            </a:r>
            <a:r>
              <a:rPr lang="en-US" sz="2000" dirty="0" smtClean="0">
                <a:latin typeface="Eurostile LT Std" panose="020B0504020202050204" pitchFamily="34" charset="0"/>
                <a:cs typeface="Segoe UI" panose="020B0502040204020203" pitchFamily="34" charset="0"/>
              </a:rPr>
              <a:t> del </a:t>
            </a:r>
            <a:r>
              <a:rPr lang="en-US" sz="2000" dirty="0" err="1" smtClean="0">
                <a:latin typeface="Eurostile LT Std" panose="020B0504020202050204" pitchFamily="34" charset="0"/>
                <a:cs typeface="Segoe UI" panose="020B0502040204020203" pitchFamily="34" charset="0"/>
              </a:rPr>
              <a:t>repositorio</a:t>
            </a:r>
            <a:endParaRPr lang="en-US" sz="2000" dirty="0" smtClean="0">
              <a:latin typeface="Eurostile LT Std" panose="020B0504020202050204" pitchFamily="34" charset="0"/>
              <a:cs typeface="Segoe UI" panose="020B0502040204020203" pitchFamily="34" charset="0"/>
            </a:endParaRPr>
          </a:p>
          <a:p>
            <a:pPr marL="800100" lvl="1" indent="-342900">
              <a:spcBef>
                <a:spcPct val="20000"/>
              </a:spcBef>
              <a:buSzPct val="115000"/>
              <a:buBlip>
                <a:blip r:embed="rId2"/>
              </a:buBlip>
            </a:pPr>
            <a:r>
              <a:rPr lang="en-US" dirty="0" smtClean="0">
                <a:latin typeface="Eurostile LT Std" panose="020B0504020202050204" pitchFamily="34" charset="0"/>
                <a:cs typeface="Segoe UI" panose="020B0502040204020203" pitchFamily="34" charset="0"/>
              </a:rPr>
              <a:t>Accede a Repositories </a:t>
            </a:r>
          </a:p>
          <a:p>
            <a:pPr marL="800100" lvl="1" indent="-342900">
              <a:spcBef>
                <a:spcPct val="20000"/>
              </a:spcBef>
              <a:buSzPct val="115000"/>
              <a:buBlip>
                <a:blip r:embed="rId2"/>
              </a:buBlip>
            </a:pPr>
            <a:endParaRPr lang="en-US" dirty="0" smtClean="0">
              <a:latin typeface="Eurostile LT Std" panose="020B0504020202050204" pitchFamily="34" charset="0"/>
              <a:cs typeface="Segoe UI" panose="020B0502040204020203" pitchFamily="34" charset="0"/>
              <a:sym typeface="Wingdings" panose="05000000000000000000" pitchFamily="2" charset="2"/>
            </a:endParaRPr>
          </a:p>
          <a:p>
            <a:pPr marL="800100" lvl="1" indent="-342900">
              <a:spcBef>
                <a:spcPct val="20000"/>
              </a:spcBef>
              <a:buSzPct val="115000"/>
              <a:buBlip>
                <a:blip r:embed="rId2"/>
              </a:buBlip>
            </a:pPr>
            <a:r>
              <a:rPr lang="en-US" dirty="0" smtClean="0">
                <a:latin typeface="Eurostile LT Std" panose="020B0504020202050204" pitchFamily="34" charset="0"/>
                <a:cs typeface="Segoe UI" panose="020B0502040204020203" pitchFamily="34" charset="0"/>
                <a:sym typeface="Wingdings" panose="05000000000000000000" pitchFamily="2" charset="2"/>
              </a:rPr>
              <a:t>Accede a </a:t>
            </a:r>
            <a:r>
              <a:rPr lang="en-US" dirty="0" err="1" smtClean="0">
                <a:latin typeface="Eurostile LT Std" panose="020B0504020202050204" pitchFamily="34" charset="0"/>
                <a:cs typeface="Segoe UI" panose="020B0502040204020203" pitchFamily="34" charset="0"/>
                <a:sym typeface="Wingdings" panose="05000000000000000000" pitchFamily="2" charset="2"/>
              </a:rPr>
              <a:t>tu</a:t>
            </a:r>
            <a:r>
              <a:rPr lang="en-US" dirty="0" smtClean="0">
                <a:latin typeface="Eurostile LT Std" panose="020B0504020202050204" pitchFamily="34" charset="0"/>
                <a:cs typeface="Segoe UI" panose="020B0502040204020203" pitchFamily="34" charset="0"/>
                <a:sym typeface="Wingdings" panose="05000000000000000000" pitchFamily="2" charset="2"/>
              </a:rPr>
              <a:t> </a:t>
            </a:r>
            <a:r>
              <a:rPr lang="en-US" dirty="0" err="1" smtClean="0">
                <a:latin typeface="Eurostile LT Std" panose="020B0504020202050204" pitchFamily="34" charset="0"/>
                <a:cs typeface="Segoe UI" panose="020B0502040204020203" pitchFamily="34" charset="0"/>
                <a:sym typeface="Wingdings" panose="05000000000000000000" pitchFamily="2" charset="2"/>
              </a:rPr>
              <a:t>repositoiro</a:t>
            </a:r>
            <a:r>
              <a:rPr lang="en-US" dirty="0" smtClean="0">
                <a:latin typeface="Eurostile LT Std" panose="020B0504020202050204" pitchFamily="34" charset="0"/>
                <a:cs typeface="Segoe UI" panose="020B0502040204020203" pitchFamily="34" charset="0"/>
                <a:sym typeface="Wingdings" panose="05000000000000000000" pitchFamily="2" charset="2"/>
              </a:rPr>
              <a:t>: &lt;</a:t>
            </a:r>
            <a:r>
              <a:rPr lang="en-US" dirty="0" err="1" smtClean="0">
                <a:latin typeface="Eurostile LT Std" panose="020B0504020202050204" pitchFamily="34" charset="0"/>
                <a:cs typeface="Segoe UI" panose="020B0502040204020203" pitchFamily="34" charset="0"/>
                <a:sym typeface="Wingdings" panose="05000000000000000000" pitchFamily="2" charset="2"/>
              </a:rPr>
              <a:t>nombre</a:t>
            </a:r>
            <a:r>
              <a:rPr lang="en-US" dirty="0" smtClean="0">
                <a:latin typeface="Eurostile LT Std" panose="020B0504020202050204" pitchFamily="34" charset="0"/>
                <a:cs typeface="Segoe UI" panose="020B0502040204020203" pitchFamily="34" charset="0"/>
                <a:sym typeface="Wingdings" panose="05000000000000000000" pitchFamily="2" charset="2"/>
              </a:rPr>
              <a:t> de </a:t>
            </a:r>
            <a:r>
              <a:rPr lang="en-US" dirty="0" err="1" smtClean="0">
                <a:latin typeface="Eurostile LT Std" panose="020B0504020202050204" pitchFamily="34" charset="0"/>
                <a:cs typeface="Segoe UI" panose="020B0502040204020203" pitchFamily="34" charset="0"/>
                <a:sym typeface="Wingdings" panose="05000000000000000000" pitchFamily="2" charset="2"/>
              </a:rPr>
              <a:t>repositorio</a:t>
            </a:r>
            <a:r>
              <a:rPr lang="en-US" dirty="0" smtClean="0">
                <a:latin typeface="Eurostile LT Std" panose="020B0504020202050204" pitchFamily="34" charset="0"/>
                <a:cs typeface="Segoe UI" panose="020B0502040204020203" pitchFamily="34" charset="0"/>
                <a:sym typeface="Wingdings" panose="05000000000000000000" pitchFamily="2" charset="2"/>
              </a:rPr>
              <a:t>&gt;</a:t>
            </a:r>
          </a:p>
          <a:p>
            <a:pPr marL="800100" lvl="1" indent="-342900">
              <a:spcBef>
                <a:spcPct val="20000"/>
              </a:spcBef>
              <a:buSzPct val="115000"/>
              <a:buBlip>
                <a:blip r:embed="rId2"/>
              </a:buBlip>
            </a:pPr>
            <a:r>
              <a:rPr lang="en-US" dirty="0" err="1" smtClean="0">
                <a:latin typeface="Eurostile LT Std" panose="020B0504020202050204" pitchFamily="34" charset="0"/>
                <a:cs typeface="Segoe UI" panose="020B0502040204020203" pitchFamily="34" charset="0"/>
              </a:rPr>
              <a:t>Identifica</a:t>
            </a:r>
            <a:r>
              <a:rPr lang="en-US" dirty="0" smtClean="0">
                <a:latin typeface="Eurostile LT Std" panose="020B0504020202050204" pitchFamily="34" charset="0"/>
                <a:cs typeface="Segoe UI" panose="020B0502040204020203" pitchFamily="34" charset="0"/>
              </a:rPr>
              <a:t> la </a:t>
            </a:r>
            <a:r>
              <a:rPr lang="en-US" dirty="0" err="1" smtClean="0">
                <a:latin typeface="Eurostile LT Std" panose="020B0504020202050204" pitchFamily="34" charset="0"/>
                <a:cs typeface="Segoe UI" panose="020B0502040204020203" pitchFamily="34" charset="0"/>
              </a:rPr>
              <a:t>dirección</a:t>
            </a:r>
            <a:endParaRPr lang="en-US" dirty="0" smtClean="0">
              <a:latin typeface="Eurostile LT Std" panose="020B0504020202050204" pitchFamily="34" charset="0"/>
              <a:cs typeface="Segoe UI" panose="020B0502040204020203" pitchFamily="34" charset="0"/>
            </a:endParaRPr>
          </a:p>
          <a:p>
            <a:pPr marL="800100" lvl="1" indent="-342900">
              <a:spcBef>
                <a:spcPct val="20000"/>
              </a:spcBef>
              <a:buSzPct val="115000"/>
              <a:buBlip>
                <a:blip r:embed="rId2"/>
              </a:buBlip>
            </a:pPr>
            <a:endParaRPr lang="en-US" dirty="0">
              <a:latin typeface="Eurostile LT Std" panose="020B0504020202050204" pitchFamily="34" charset="0"/>
              <a:cs typeface="Segoe UI" panose="020B0502040204020203" pitchFamily="34" charset="0"/>
            </a:endParaRPr>
          </a:p>
        </p:txBody>
      </p:sp>
      <p:pic>
        <p:nvPicPr>
          <p:cNvPr id="5" name="Imagen 4"/>
          <p:cNvPicPr>
            <a:picLocks noChangeAspect="1"/>
          </p:cNvPicPr>
          <p:nvPr/>
        </p:nvPicPr>
        <p:blipFill>
          <a:blip r:embed="rId4" cstate="print"/>
          <a:stretch>
            <a:fillRect/>
          </a:stretch>
        </p:blipFill>
        <p:spPr>
          <a:xfrm>
            <a:off x="2915816" y="1917626"/>
            <a:ext cx="1000125" cy="504825"/>
          </a:xfrm>
          <a:prstGeom prst="rect">
            <a:avLst/>
          </a:prstGeom>
          <a:ln>
            <a:noFill/>
          </a:ln>
          <a:effectLst>
            <a:outerShdw blurRad="292100" dist="139700" dir="2700000" algn="tl" rotWithShape="0">
              <a:srgbClr val="333333">
                <a:alpha val="65000"/>
              </a:srgbClr>
            </a:outerShdw>
          </a:effectLst>
        </p:spPr>
      </p:pic>
      <p:pic>
        <p:nvPicPr>
          <p:cNvPr id="6" name="Imagen 5"/>
          <p:cNvPicPr>
            <a:picLocks noChangeAspect="1"/>
          </p:cNvPicPr>
          <p:nvPr/>
        </p:nvPicPr>
        <p:blipFill>
          <a:blip r:embed="rId5" cstate="print"/>
          <a:stretch>
            <a:fillRect/>
          </a:stretch>
        </p:blipFill>
        <p:spPr>
          <a:xfrm>
            <a:off x="3759844" y="2771448"/>
            <a:ext cx="1533525" cy="333375"/>
          </a:xfrm>
          <a:prstGeom prst="rect">
            <a:avLst/>
          </a:prstGeom>
          <a:ln>
            <a:noFill/>
          </a:ln>
          <a:effectLst>
            <a:outerShdw blurRad="292100" dist="139700" dir="2700000" algn="tl" rotWithShape="0">
              <a:srgbClr val="333333">
                <a:alpha val="65000"/>
              </a:srgbClr>
            </a:outerShdw>
          </a:effectLst>
        </p:spPr>
      </p:pic>
      <p:pic>
        <p:nvPicPr>
          <p:cNvPr id="2" name="Imagen 1"/>
          <p:cNvPicPr>
            <a:picLocks noChangeAspect="1"/>
          </p:cNvPicPr>
          <p:nvPr/>
        </p:nvPicPr>
        <p:blipFill>
          <a:blip r:embed="rId6"/>
          <a:stretch>
            <a:fillRect/>
          </a:stretch>
        </p:blipFill>
        <p:spPr>
          <a:xfrm>
            <a:off x="6428909" y="3430588"/>
            <a:ext cx="2485159" cy="554182"/>
          </a:xfrm>
          <a:prstGeom prst="rect">
            <a:avLst/>
          </a:prstGeom>
          <a:ln>
            <a:noFill/>
          </a:ln>
          <a:effectLst>
            <a:outerShdw blurRad="292100" dist="139700" dir="2700000" algn="tl" rotWithShape="0">
              <a:srgbClr val="333333">
                <a:alpha val="65000"/>
              </a:srgbClr>
            </a:outerShdw>
          </a:effectLst>
        </p:spPr>
      </p:pic>
      <p:pic>
        <p:nvPicPr>
          <p:cNvPr id="8" name="Imagen 7"/>
          <p:cNvPicPr>
            <a:picLocks noChangeAspect="1"/>
          </p:cNvPicPr>
          <p:nvPr/>
        </p:nvPicPr>
        <p:blipFill>
          <a:blip r:embed="rId7"/>
          <a:stretch>
            <a:fillRect/>
          </a:stretch>
        </p:blipFill>
        <p:spPr>
          <a:xfrm>
            <a:off x="4139370" y="4797946"/>
            <a:ext cx="865259" cy="565995"/>
          </a:xfrm>
          <a:prstGeom prst="rect">
            <a:avLst/>
          </a:prstGeom>
          <a:ln>
            <a:noFill/>
          </a:ln>
          <a:effectLst>
            <a:outerShdw blurRad="292100" dist="139700" dir="2700000" algn="tl" rotWithShape="0">
              <a:srgbClr val="333333">
                <a:alpha val="65000"/>
              </a:srgbClr>
            </a:outerShdw>
          </a:effectLst>
        </p:spPr>
      </p:pic>
      <p:pic>
        <p:nvPicPr>
          <p:cNvPr id="9" name="Imagen 8"/>
          <p:cNvPicPr>
            <a:picLocks noChangeAspect="1"/>
          </p:cNvPicPr>
          <p:nvPr/>
        </p:nvPicPr>
        <p:blipFill>
          <a:blip r:embed="rId8"/>
          <a:stretch>
            <a:fillRect/>
          </a:stretch>
        </p:blipFill>
        <p:spPr>
          <a:xfrm>
            <a:off x="3933517" y="5950074"/>
            <a:ext cx="2390775" cy="666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63312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n-GB" dirty="0" err="1"/>
              <a:t>Hacer</a:t>
            </a:r>
            <a:r>
              <a:rPr lang="en-GB" dirty="0"/>
              <a:t> checkout del </a:t>
            </a:r>
            <a:r>
              <a:rPr lang="en-GB" dirty="0" err="1"/>
              <a:t>repositorio</a:t>
            </a:r>
            <a:endParaRPr lang="es-ES" dirty="0"/>
          </a:p>
        </p:txBody>
      </p:sp>
      <p:sp>
        <p:nvSpPr>
          <p:cNvPr id="4" name="2 Rectángulo"/>
          <p:cNvSpPr/>
          <p:nvPr/>
        </p:nvSpPr>
        <p:spPr>
          <a:xfrm>
            <a:off x="323528" y="2172332"/>
            <a:ext cx="7992888" cy="4641838"/>
          </a:xfrm>
          <a:prstGeom prst="rect">
            <a:avLst/>
          </a:prstGeom>
        </p:spPr>
        <p:txBody>
          <a:bodyPr>
            <a:normAutofit/>
          </a:bodyPr>
          <a:lstStyle/>
          <a:p>
            <a:pPr marL="342900" indent="-342900">
              <a:spcBef>
                <a:spcPct val="20000"/>
              </a:spcBef>
              <a:buSzPct val="115000"/>
              <a:buFontTx/>
              <a:buBlip>
                <a:blip r:embed="rId2"/>
              </a:buBlip>
            </a:pPr>
            <a:r>
              <a:rPr lang="es-ES" sz="2000" dirty="0" smtClean="0">
                <a:latin typeface="Eurostile LT Std" panose="020B0504020202050204" pitchFamily="34" charset="0"/>
                <a:cs typeface="Segoe UI" panose="020B0502040204020203" pitchFamily="34" charset="0"/>
              </a:rPr>
              <a:t>Abre una ventana de consola: </a:t>
            </a:r>
          </a:p>
          <a:p>
            <a:pPr marL="800100" lvl="1" indent="-342900">
              <a:spcBef>
                <a:spcPct val="20000"/>
              </a:spcBef>
              <a:buSzPct val="115000"/>
              <a:buFontTx/>
              <a:buBlip>
                <a:blip r:embed="rId2"/>
              </a:buBlip>
            </a:pPr>
            <a:r>
              <a:rPr lang="es-ES" sz="1600" dirty="0" smtClean="0">
                <a:latin typeface="Eurostile LT Std" panose="020B0504020202050204" pitchFamily="34" charset="0"/>
                <a:cs typeface="Segoe UI" panose="020B0502040204020203" pitchFamily="34" charset="0"/>
              </a:rPr>
              <a:t>Pulsa la tecla MAYUSCULAS y a la vez haz clic con el botón derecho en un espacio en blanco </a:t>
            </a:r>
            <a:r>
              <a:rPr lang="es-ES" sz="1600" dirty="0" smtClean="0">
                <a:latin typeface="Eurostile LT Std" panose="020B0504020202050204" pitchFamily="34" charset="0"/>
                <a:cs typeface="Segoe UI" panose="020B0502040204020203" pitchFamily="34" charset="0"/>
                <a:sym typeface="Wingdings" panose="05000000000000000000" pitchFamily="2" charset="2"/>
              </a:rPr>
              <a:t> Abrir ventana de comandos aquí</a:t>
            </a:r>
          </a:p>
          <a:p>
            <a:pPr marL="800100" lvl="1" indent="-342900">
              <a:spcBef>
                <a:spcPct val="20000"/>
              </a:spcBef>
              <a:buSzPct val="115000"/>
              <a:buFontTx/>
              <a:buBlip>
                <a:blip r:embed="rId2"/>
              </a:buBlip>
            </a:pPr>
            <a:endParaRPr lang="es-ES" sz="1600" dirty="0">
              <a:latin typeface="Eurostile LT Std" panose="020B0504020202050204" pitchFamily="34" charset="0"/>
              <a:cs typeface="Segoe UI" panose="020B0502040204020203" pitchFamily="34" charset="0"/>
              <a:sym typeface="Wingdings" panose="05000000000000000000" pitchFamily="2" charset="2"/>
            </a:endParaRPr>
          </a:p>
          <a:p>
            <a:pPr marL="800100" lvl="1" indent="-342900">
              <a:spcBef>
                <a:spcPct val="20000"/>
              </a:spcBef>
              <a:buSzPct val="115000"/>
              <a:buFontTx/>
              <a:buBlip>
                <a:blip r:embed="rId2"/>
              </a:buBlip>
            </a:pPr>
            <a:r>
              <a:rPr lang="es-ES" sz="1600" dirty="0" smtClean="0">
                <a:latin typeface="Eurostile LT Std" panose="020B0504020202050204" pitchFamily="34" charset="0"/>
                <a:cs typeface="Segoe UI" panose="020B0502040204020203" pitchFamily="34" charset="0"/>
                <a:sym typeface="Wingdings" panose="05000000000000000000" pitchFamily="2" charset="2"/>
              </a:rPr>
              <a:t>Escribe:</a:t>
            </a:r>
            <a:endParaRPr lang="es-ES" sz="1600" dirty="0" smtClean="0">
              <a:latin typeface="Eurostile LT Std" panose="020B0504020202050204" pitchFamily="34" charset="0"/>
              <a:cs typeface="Segoe UI" panose="020B0502040204020203" pitchFamily="34" charset="0"/>
            </a:endParaRPr>
          </a:p>
          <a:p>
            <a:pPr marL="342900" indent="-342900">
              <a:spcBef>
                <a:spcPct val="20000"/>
              </a:spcBef>
              <a:buSzPct val="115000"/>
              <a:buFontTx/>
              <a:buBlip>
                <a:blip r:embed="rId2"/>
              </a:buBlip>
            </a:pPr>
            <a:endParaRPr lang="es-ES" sz="2000" dirty="0" smtClean="0">
              <a:latin typeface="Eurostile LT Std" panose="020B0504020202050204" pitchFamily="34" charset="0"/>
              <a:cs typeface="Segoe UI" panose="020B0502040204020203" pitchFamily="34" charset="0"/>
            </a:endParaRPr>
          </a:p>
          <a:p>
            <a:pPr marL="342900" indent="-342900">
              <a:spcBef>
                <a:spcPct val="20000"/>
              </a:spcBef>
              <a:buSzPct val="115000"/>
              <a:buFontTx/>
              <a:buBlip>
                <a:blip r:embed="rId2"/>
              </a:buBlip>
            </a:pPr>
            <a:endParaRPr lang="es-ES" b="1" dirty="0">
              <a:latin typeface="Eurostile LT Std" panose="020B0504020202050204" pitchFamily="34" charset="0"/>
              <a:cs typeface="Segoe UI" panose="020B0502040204020203" pitchFamily="34" charset="0"/>
            </a:endParaRPr>
          </a:p>
          <a:p>
            <a:pPr marL="1257300" lvl="2" indent="-342900">
              <a:spcBef>
                <a:spcPct val="20000"/>
              </a:spcBef>
              <a:buSzPct val="115000"/>
              <a:buFontTx/>
              <a:buBlip>
                <a:blip r:embed="rId2"/>
              </a:buBlip>
            </a:pPr>
            <a:r>
              <a:rPr lang="es-ES" sz="1400" b="1" dirty="0" err="1" smtClean="0">
                <a:latin typeface="Eurostile LT Std" panose="020B0504020202050204" pitchFamily="34" charset="0"/>
                <a:cs typeface="Segoe UI" panose="020B0502040204020203" pitchFamily="34" charset="0"/>
              </a:rPr>
              <a:t>chekout</a:t>
            </a:r>
            <a:r>
              <a:rPr lang="es-ES" sz="1400" dirty="0" smtClean="0">
                <a:latin typeface="Eurostile LT Std" panose="020B0504020202050204" pitchFamily="34" charset="0"/>
                <a:cs typeface="Segoe UI" panose="020B0502040204020203" pitchFamily="34" charset="0"/>
              </a:rPr>
              <a:t> </a:t>
            </a:r>
            <a:r>
              <a:rPr lang="es-ES" sz="1400" dirty="0">
                <a:latin typeface="Eurostile LT Std" panose="020B0504020202050204" pitchFamily="34" charset="0"/>
                <a:cs typeface="Segoe UI" panose="020B0502040204020203" pitchFamily="34" charset="0"/>
              </a:rPr>
              <a:t>: Obtener una copia local de la ultima revisión</a:t>
            </a:r>
          </a:p>
          <a:p>
            <a:pPr marL="1257300" lvl="2" indent="-342900">
              <a:spcBef>
                <a:spcPct val="20000"/>
              </a:spcBef>
              <a:buSzPct val="115000"/>
              <a:buFontTx/>
              <a:buBlip>
                <a:blip r:embed="rId2"/>
              </a:buBlip>
            </a:pPr>
            <a:r>
              <a:rPr lang="es-ES" sz="1400" b="1" dirty="0" smtClean="0">
                <a:latin typeface="Eurostile LT Std" panose="020B0504020202050204" pitchFamily="34" charset="0"/>
                <a:cs typeface="Segoe UI" panose="020B0502040204020203" pitchFamily="34" charset="0"/>
              </a:rPr>
              <a:t>---</a:t>
            </a:r>
            <a:r>
              <a:rPr lang="es-ES" sz="1400" b="1" dirty="0" err="1" smtClean="0">
                <a:latin typeface="Eurostile LT Std" panose="020B0504020202050204" pitchFamily="34" charset="0"/>
                <a:cs typeface="Segoe UI" panose="020B0502040204020203" pitchFamily="34" charset="0"/>
              </a:rPr>
              <a:t>username</a:t>
            </a:r>
            <a:r>
              <a:rPr lang="es-ES" sz="1400" dirty="0" smtClean="0">
                <a:latin typeface="Eurostile LT Std" panose="020B0504020202050204" pitchFamily="34" charset="0"/>
                <a:cs typeface="Segoe UI" panose="020B0502040204020203" pitchFamily="34" charset="0"/>
              </a:rPr>
              <a:t> </a:t>
            </a:r>
            <a:r>
              <a:rPr lang="es-ES" sz="1400" dirty="0">
                <a:latin typeface="Eurostile LT Std" panose="020B0504020202050204" pitchFamily="34" charset="0"/>
                <a:cs typeface="Segoe UI" panose="020B0502040204020203" pitchFamily="34" charset="0"/>
              </a:rPr>
              <a:t>Solo en el </a:t>
            </a:r>
            <a:r>
              <a:rPr lang="es-ES" sz="1400" dirty="0" err="1">
                <a:latin typeface="Eurostile LT Std" panose="020B0504020202050204" pitchFamily="34" charset="0"/>
                <a:cs typeface="Segoe UI" panose="020B0502040204020203" pitchFamily="34" charset="0"/>
              </a:rPr>
              <a:t>checkout</a:t>
            </a:r>
            <a:r>
              <a:rPr lang="es-ES" sz="1400" dirty="0">
                <a:latin typeface="Eurostile LT Std" panose="020B0504020202050204" pitchFamily="34" charset="0"/>
                <a:cs typeface="Segoe UI" panose="020B0502040204020203" pitchFamily="34" charset="0"/>
              </a:rPr>
              <a:t> </a:t>
            </a:r>
            <a:r>
              <a:rPr lang="es-ES" sz="1400" dirty="0" smtClean="0">
                <a:latin typeface="Eurostile LT Std" panose="020B0504020202050204" pitchFamily="34" charset="0"/>
                <a:cs typeface="Segoe UI" panose="020B0502040204020203" pitchFamily="34" charset="0"/>
              </a:rPr>
              <a:t>inicial</a:t>
            </a:r>
          </a:p>
          <a:p>
            <a:pPr marL="800100" lvl="1" indent="-342900">
              <a:spcBef>
                <a:spcPct val="20000"/>
              </a:spcBef>
              <a:buSzPct val="115000"/>
              <a:buFontTx/>
              <a:buBlip>
                <a:blip r:embed="rId2"/>
              </a:buBlip>
            </a:pPr>
            <a:r>
              <a:rPr lang="es-ES" sz="1600" dirty="0" smtClean="0">
                <a:latin typeface="Eurostile LT Std" panose="020B0504020202050204" pitchFamily="34" charset="0"/>
                <a:cs typeface="Segoe UI" panose="020B0502040204020203" pitchFamily="34" charset="0"/>
              </a:rPr>
              <a:t>Pulsa INTRO</a:t>
            </a:r>
            <a:endParaRPr lang="es-ES" sz="1600" dirty="0">
              <a:latin typeface="Eurostile LT Std" panose="020B0504020202050204" pitchFamily="34" charset="0"/>
              <a:cs typeface="Segoe UI" panose="020B0502040204020203" pitchFamily="34" charset="0"/>
            </a:endParaRPr>
          </a:p>
          <a:p>
            <a:pPr marL="342900" indent="-342900">
              <a:spcBef>
                <a:spcPct val="20000"/>
              </a:spcBef>
              <a:buSzPct val="115000"/>
              <a:buFontTx/>
              <a:buBlip>
                <a:blip r:embed="rId2"/>
              </a:buBlip>
            </a:pPr>
            <a:r>
              <a:rPr lang="es-ES" sz="2000" dirty="0" smtClean="0">
                <a:latin typeface="Eurostile LT Std" panose="020B0504020202050204" pitchFamily="34" charset="0"/>
                <a:cs typeface="Segoe UI" panose="020B0502040204020203" pitchFamily="34" charset="0"/>
              </a:rPr>
              <a:t>Aparecerá </a:t>
            </a:r>
            <a:r>
              <a:rPr lang="es-ES" sz="2000" dirty="0">
                <a:latin typeface="Eurostile LT Std" panose="020B0504020202050204" pitchFamily="34" charset="0"/>
                <a:cs typeface="Segoe UI" panose="020B0502040204020203" pitchFamily="34" charset="0"/>
              </a:rPr>
              <a:t>un directorio </a:t>
            </a:r>
            <a:r>
              <a:rPr lang="es-ES" sz="2000" dirty="0" smtClean="0">
                <a:latin typeface="Eurostile LT Std" panose="020B0504020202050204" pitchFamily="34" charset="0"/>
                <a:cs typeface="Segoe UI" panose="020B0502040204020203" pitchFamily="34" charset="0"/>
              </a:rPr>
              <a:t>con el nombre de la aplicación que </a:t>
            </a:r>
            <a:r>
              <a:rPr lang="es-ES" sz="2000" dirty="0">
                <a:latin typeface="Eurostile LT Std" panose="020B0504020202050204" pitchFamily="34" charset="0"/>
                <a:cs typeface="Segoe UI" panose="020B0502040204020203" pitchFamily="34" charset="0"/>
              </a:rPr>
              <a:t>contiene los ficheros del repositorio</a:t>
            </a:r>
          </a:p>
          <a:p>
            <a:pPr marL="800100" lvl="1" indent="-342900">
              <a:spcBef>
                <a:spcPct val="20000"/>
              </a:spcBef>
              <a:buSzPct val="115000"/>
              <a:buFontTx/>
              <a:buBlip>
                <a:blip r:embed="rId2"/>
              </a:buBlip>
            </a:pPr>
            <a:r>
              <a:rPr lang="es-ES" sz="1600" dirty="0" smtClean="0">
                <a:latin typeface="Eurostile LT Std" panose="020B0504020202050204" pitchFamily="34" charset="0"/>
                <a:cs typeface="Segoe UI" panose="020B0502040204020203" pitchFamily="34" charset="0"/>
              </a:rPr>
              <a:t>Cambia a al directorio </a:t>
            </a:r>
            <a:r>
              <a:rPr lang="es-ES" sz="1600" dirty="0" err="1" smtClean="0">
                <a:latin typeface="Eurostile LT Std" panose="020B0504020202050204" pitchFamily="34" charset="0"/>
                <a:cs typeface="Segoe UI" panose="020B0502040204020203" pitchFamily="34" charset="0"/>
              </a:rPr>
              <a:t>trunk</a:t>
            </a:r>
            <a:endParaRPr lang="es-ES" sz="1600" dirty="0" smtClean="0">
              <a:latin typeface="Eurostile LT Std" panose="020B0504020202050204" pitchFamily="34" charset="0"/>
              <a:cs typeface="Segoe UI" panose="020B0502040204020203" pitchFamily="34" charset="0"/>
            </a:endParaRPr>
          </a:p>
          <a:p>
            <a:pPr marL="800100" lvl="1" indent="-342900">
              <a:spcBef>
                <a:spcPct val="20000"/>
              </a:spcBef>
              <a:buSzPct val="115000"/>
              <a:buFontTx/>
              <a:buBlip>
                <a:blip r:embed="rId2"/>
              </a:buBlip>
            </a:pPr>
            <a:endParaRPr lang="es-ES" sz="1600" dirty="0" smtClean="0">
              <a:latin typeface="Eurostile LT Std" panose="020B0504020202050204" pitchFamily="34" charset="0"/>
              <a:cs typeface="Segoe UI" panose="020B0502040204020203" pitchFamily="34" charset="0"/>
            </a:endParaRPr>
          </a:p>
          <a:p>
            <a:pPr marL="800100" lvl="1" indent="-342900">
              <a:spcBef>
                <a:spcPct val="20000"/>
              </a:spcBef>
              <a:buSzPct val="115000"/>
              <a:buFontTx/>
              <a:buBlip>
                <a:blip r:embed="rId2"/>
              </a:buBlip>
            </a:pPr>
            <a:r>
              <a:rPr lang="es-ES" sz="1600" dirty="0" smtClean="0">
                <a:latin typeface="Eurostile LT Std" panose="020B0504020202050204" pitchFamily="34" charset="0"/>
                <a:cs typeface="Segoe UI" panose="020B0502040204020203" pitchFamily="34" charset="0"/>
              </a:rPr>
              <a:t>Se lanzan </a:t>
            </a:r>
            <a:r>
              <a:rPr lang="es-ES" sz="1600" dirty="0">
                <a:latin typeface="Eurostile LT Std" panose="020B0504020202050204" pitchFamily="34" charset="0"/>
                <a:cs typeface="Segoe UI" panose="020B0502040204020203" pitchFamily="34" charset="0"/>
              </a:rPr>
              <a:t>las ordenes </a:t>
            </a:r>
            <a:r>
              <a:rPr lang="es-ES" sz="1600" dirty="0" smtClean="0">
                <a:latin typeface="Eurostile LT Std" panose="020B0504020202050204" pitchFamily="34" charset="0"/>
                <a:cs typeface="Segoe UI" panose="020B0502040204020203" pitchFamily="34" charset="0"/>
              </a:rPr>
              <a:t>SVN sobre </a:t>
            </a:r>
            <a:r>
              <a:rPr lang="es-ES" sz="1600" dirty="0">
                <a:latin typeface="Eurostile LT Std" panose="020B0504020202050204" pitchFamily="34" charset="0"/>
                <a:cs typeface="Segoe UI" panose="020B0502040204020203" pitchFamily="34" charset="0"/>
              </a:rPr>
              <a:t>ese directorio</a:t>
            </a:r>
          </a:p>
        </p:txBody>
      </p:sp>
      <p:sp>
        <p:nvSpPr>
          <p:cNvPr id="2" name="Rectángulo 1"/>
          <p:cNvSpPr/>
          <p:nvPr/>
        </p:nvSpPr>
        <p:spPr>
          <a:xfrm>
            <a:off x="1129098" y="3789834"/>
            <a:ext cx="7331333" cy="369332"/>
          </a:xfrm>
          <a:prstGeom prst="rect">
            <a:avLst/>
          </a:prstGeom>
          <a:solidFill>
            <a:schemeClr val="tx2">
              <a:lumMod val="20000"/>
              <a:lumOff val="80000"/>
            </a:schemeClr>
          </a:solidFill>
        </p:spPr>
        <p:txBody>
          <a:bodyPr wrap="square">
            <a:spAutoFit/>
          </a:bodyPr>
          <a:lstStyle/>
          <a:p>
            <a:pPr>
              <a:spcBef>
                <a:spcPct val="20000"/>
              </a:spcBef>
              <a:buSzPct val="115000"/>
            </a:pPr>
            <a:r>
              <a:rPr lang="es-ES" dirty="0" err="1">
                <a:latin typeface="+mj-lt"/>
                <a:cs typeface="Segoe UI" panose="020B0502040204020203" pitchFamily="34" charset="0"/>
              </a:rPr>
              <a:t>svn</a:t>
            </a:r>
            <a:r>
              <a:rPr lang="es-ES" dirty="0">
                <a:latin typeface="+mj-lt"/>
                <a:cs typeface="Segoe UI" panose="020B0502040204020203" pitchFamily="34" charset="0"/>
              </a:rPr>
              <a:t> </a:t>
            </a:r>
            <a:r>
              <a:rPr lang="es-ES" b="1" dirty="0" err="1">
                <a:latin typeface="+mj-lt"/>
                <a:cs typeface="Segoe UI" panose="020B0502040204020203" pitchFamily="34" charset="0"/>
              </a:rPr>
              <a:t>checkout</a:t>
            </a:r>
            <a:r>
              <a:rPr lang="es-ES" dirty="0">
                <a:latin typeface="+mj-lt"/>
                <a:cs typeface="Segoe UI" panose="020B0502040204020203" pitchFamily="34" charset="0"/>
              </a:rPr>
              <a:t> https://svn.riouxsvn.com</a:t>
            </a:r>
            <a:r>
              <a:rPr lang="es-ES" dirty="0" smtClean="0">
                <a:latin typeface="+mj-lt"/>
                <a:cs typeface="Segoe UI" panose="020B0502040204020203" pitchFamily="34" charset="0"/>
              </a:rPr>
              <a:t>/&lt;repositorio&gt; --</a:t>
            </a:r>
            <a:r>
              <a:rPr lang="es-ES" dirty="0" err="1">
                <a:latin typeface="+mj-lt"/>
                <a:cs typeface="Segoe UI" panose="020B0502040204020203" pitchFamily="34" charset="0"/>
              </a:rPr>
              <a:t>username</a:t>
            </a:r>
            <a:r>
              <a:rPr lang="es-ES" dirty="0">
                <a:latin typeface="+mj-lt"/>
                <a:cs typeface="Segoe UI" panose="020B0502040204020203" pitchFamily="34" charset="0"/>
              </a:rPr>
              <a:t> </a:t>
            </a:r>
            <a:r>
              <a:rPr lang="es-ES" dirty="0" smtClean="0">
                <a:latin typeface="+mj-lt"/>
                <a:cs typeface="Segoe UI" panose="020B0502040204020203" pitchFamily="34" charset="0"/>
              </a:rPr>
              <a:t>&lt;</a:t>
            </a:r>
            <a:r>
              <a:rPr lang="es-ES" dirty="0" err="1" smtClean="0">
                <a:latin typeface="+mj-lt"/>
                <a:cs typeface="Segoe UI" panose="020B0502040204020203" pitchFamily="34" charset="0"/>
              </a:rPr>
              <a:t>mi_usuario</a:t>
            </a:r>
            <a:r>
              <a:rPr lang="es-ES" dirty="0" smtClean="0">
                <a:latin typeface="+mj-lt"/>
                <a:cs typeface="Segoe UI" panose="020B0502040204020203" pitchFamily="34" charset="0"/>
              </a:rPr>
              <a:t>&gt;</a:t>
            </a:r>
            <a:endParaRPr lang="es-ES" dirty="0">
              <a:latin typeface="+mj-lt"/>
              <a:cs typeface="Segoe UI" panose="020B0502040204020203" pitchFamily="34" charset="0"/>
            </a:endParaRPr>
          </a:p>
        </p:txBody>
      </p:sp>
      <p:pic>
        <p:nvPicPr>
          <p:cNvPr id="5" name="Imagen 4"/>
          <p:cNvPicPr>
            <a:picLocks noChangeAspect="1"/>
          </p:cNvPicPr>
          <p:nvPr/>
        </p:nvPicPr>
        <p:blipFill>
          <a:blip r:embed="rId3"/>
          <a:stretch>
            <a:fillRect/>
          </a:stretch>
        </p:blipFill>
        <p:spPr>
          <a:xfrm>
            <a:off x="5940152" y="1052980"/>
            <a:ext cx="1657350" cy="1352550"/>
          </a:xfrm>
          <a:prstGeom prst="rect">
            <a:avLst/>
          </a:prstGeom>
          <a:ln>
            <a:noFill/>
          </a:ln>
          <a:effectLst>
            <a:outerShdw blurRad="292100" dist="139700" dir="2700000" algn="tl" rotWithShape="0">
              <a:srgbClr val="333333">
                <a:alpha val="65000"/>
              </a:srgbClr>
            </a:outerShdw>
          </a:effectLst>
        </p:spPr>
      </p:pic>
      <p:sp>
        <p:nvSpPr>
          <p:cNvPr id="7" name="Rectángulo 6"/>
          <p:cNvSpPr/>
          <p:nvPr/>
        </p:nvSpPr>
        <p:spPr>
          <a:xfrm>
            <a:off x="251521" y="1192300"/>
            <a:ext cx="5328591" cy="707886"/>
          </a:xfrm>
          <a:prstGeom prst="rect">
            <a:avLst/>
          </a:prstGeom>
        </p:spPr>
        <p:txBody>
          <a:bodyPr wrap="square">
            <a:spAutoFit/>
          </a:bodyPr>
          <a:lstStyle/>
          <a:p>
            <a:pPr marL="342900" lvl="0" indent="-342900">
              <a:spcBef>
                <a:spcPct val="20000"/>
              </a:spcBef>
              <a:buSzPct val="115000"/>
              <a:buBlip>
                <a:blip r:embed="rId2"/>
              </a:buBlip>
            </a:pPr>
            <a:r>
              <a:rPr lang="es-ES" sz="2000" dirty="0">
                <a:solidFill>
                  <a:prstClr val="black"/>
                </a:solidFill>
                <a:latin typeface="Eurostile LT Std" panose="020B0504020202050204" pitchFamily="34" charset="0"/>
                <a:cs typeface="Segoe UI" panose="020B0502040204020203" pitchFamily="34" charset="0"/>
              </a:rPr>
              <a:t>En el explorador ve a un directorio donde quieras descargar el repositorio</a:t>
            </a:r>
          </a:p>
        </p:txBody>
      </p:sp>
      <p:pic>
        <p:nvPicPr>
          <p:cNvPr id="8" name="Imagen 7"/>
          <p:cNvPicPr>
            <a:picLocks noChangeAspect="1"/>
          </p:cNvPicPr>
          <p:nvPr/>
        </p:nvPicPr>
        <p:blipFill>
          <a:blip r:embed="rId4"/>
          <a:stretch>
            <a:fillRect/>
          </a:stretch>
        </p:blipFill>
        <p:spPr>
          <a:xfrm>
            <a:off x="5373191" y="3164891"/>
            <a:ext cx="2943225" cy="342900"/>
          </a:xfrm>
          <a:prstGeom prst="rect">
            <a:avLst/>
          </a:prstGeom>
          <a:ln>
            <a:noFill/>
          </a:ln>
          <a:effectLst>
            <a:outerShdw blurRad="292100" dist="139700" dir="2700000" algn="tl" rotWithShape="0">
              <a:srgbClr val="333333">
                <a:alpha val="65000"/>
              </a:srgbClr>
            </a:outerShdw>
          </a:effectLst>
        </p:spPr>
      </p:pic>
      <p:sp>
        <p:nvSpPr>
          <p:cNvPr id="9" name="Rectángulo 8"/>
          <p:cNvSpPr/>
          <p:nvPr/>
        </p:nvSpPr>
        <p:spPr>
          <a:xfrm>
            <a:off x="4319972" y="5910732"/>
            <a:ext cx="3048644" cy="369332"/>
          </a:xfrm>
          <a:prstGeom prst="rect">
            <a:avLst/>
          </a:prstGeom>
          <a:solidFill>
            <a:schemeClr val="tx2">
              <a:lumMod val="20000"/>
              <a:lumOff val="80000"/>
            </a:schemeClr>
          </a:solidFill>
        </p:spPr>
        <p:txBody>
          <a:bodyPr wrap="square">
            <a:spAutoFit/>
          </a:bodyPr>
          <a:lstStyle/>
          <a:p>
            <a:pPr>
              <a:spcBef>
                <a:spcPct val="20000"/>
              </a:spcBef>
              <a:buSzPct val="115000"/>
            </a:pPr>
            <a:r>
              <a:rPr lang="es-ES" dirty="0" smtClean="0">
                <a:latin typeface="+mj-lt"/>
                <a:cs typeface="Segoe UI" panose="020B0502040204020203" pitchFamily="34" charset="0"/>
              </a:rPr>
              <a:t>cd &lt;</a:t>
            </a:r>
            <a:r>
              <a:rPr lang="es-ES" dirty="0" err="1" smtClean="0">
                <a:latin typeface="+mj-lt"/>
                <a:cs typeface="Segoe UI" panose="020B0502040204020203" pitchFamily="34" charset="0"/>
              </a:rPr>
              <a:t>nombre_directorio</a:t>
            </a:r>
            <a:r>
              <a:rPr lang="es-ES" dirty="0" smtClean="0">
                <a:latin typeface="+mj-lt"/>
                <a:cs typeface="Segoe UI" panose="020B0502040204020203" pitchFamily="34" charset="0"/>
              </a:rPr>
              <a:t>&gt;/</a:t>
            </a:r>
            <a:r>
              <a:rPr lang="es-ES" dirty="0" err="1" smtClean="0">
                <a:latin typeface="+mj-lt"/>
                <a:cs typeface="Segoe UI" panose="020B0502040204020203" pitchFamily="34" charset="0"/>
              </a:rPr>
              <a:t>trunk</a:t>
            </a:r>
            <a:endParaRPr lang="es-ES" dirty="0">
              <a:latin typeface="+mj-lt"/>
              <a:cs typeface="Segoe UI" panose="020B0502040204020203" pitchFamily="34" charset="0"/>
            </a:endParaRPr>
          </a:p>
        </p:txBody>
      </p:sp>
    </p:spTree>
    <p:extLst>
      <p:ext uri="{BB962C8B-B14F-4D97-AF65-F5344CB8AC3E}">
        <p14:creationId xmlns:p14="http://schemas.microsoft.com/office/powerpoint/2010/main" val="1647891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3"/>
          </p:nvPr>
        </p:nvSpPr>
        <p:spPr>
          <a:xfrm>
            <a:off x="246577" y="1269055"/>
            <a:ext cx="3533335" cy="3023348"/>
          </a:xfrm>
        </p:spPr>
        <p:txBody>
          <a:bodyPr>
            <a:normAutofit/>
          </a:bodyPr>
          <a:lstStyle/>
          <a:p>
            <a:r>
              <a:rPr lang="es-ES" b="1" dirty="0"/>
              <a:t>/</a:t>
            </a:r>
            <a:r>
              <a:rPr lang="es-ES" b="1" dirty="0" err="1"/>
              <a:t>trunk</a:t>
            </a:r>
            <a:r>
              <a:rPr lang="es-ES" b="1" dirty="0"/>
              <a:t> </a:t>
            </a:r>
            <a:r>
              <a:rPr lang="es-ES" dirty="0"/>
              <a:t>Contiene la línea principal desarrollo</a:t>
            </a:r>
          </a:p>
          <a:p>
            <a:r>
              <a:rPr lang="es-ES" b="1" dirty="0"/>
              <a:t>/</a:t>
            </a:r>
            <a:r>
              <a:rPr lang="es-ES" b="1" dirty="0" err="1"/>
              <a:t>branch</a:t>
            </a:r>
            <a:r>
              <a:rPr lang="es-ES" b="1" dirty="0"/>
              <a:t> </a:t>
            </a:r>
            <a:r>
              <a:rPr lang="es-ES" dirty="0"/>
              <a:t>Contiene las </a:t>
            </a:r>
            <a:r>
              <a:rPr lang="es-ES" dirty="0" smtClean="0"/>
              <a:t>ramas, versiones alternativas</a:t>
            </a:r>
            <a:endParaRPr lang="es-ES" dirty="0"/>
          </a:p>
          <a:p>
            <a:r>
              <a:rPr lang="es-ES" b="1" dirty="0"/>
              <a:t>/</a:t>
            </a:r>
            <a:r>
              <a:rPr lang="es-ES" b="1" dirty="0" err="1"/>
              <a:t>tags</a:t>
            </a:r>
            <a:r>
              <a:rPr lang="es-ES" b="1" dirty="0"/>
              <a:t> </a:t>
            </a:r>
            <a:r>
              <a:rPr lang="es-ES" dirty="0"/>
              <a:t>Contiene los </a:t>
            </a:r>
            <a:r>
              <a:rPr lang="es-ES" dirty="0" err="1" smtClean="0"/>
              <a:t>tags</a:t>
            </a:r>
            <a:r>
              <a:rPr lang="es-ES" dirty="0" smtClean="0"/>
              <a:t> (etiquetas) aplicadas al código</a:t>
            </a:r>
          </a:p>
        </p:txBody>
      </p:sp>
      <p:sp>
        <p:nvSpPr>
          <p:cNvPr id="3" name="Título 2"/>
          <p:cNvSpPr>
            <a:spLocks noGrp="1"/>
          </p:cNvSpPr>
          <p:nvPr>
            <p:ph type="title"/>
          </p:nvPr>
        </p:nvSpPr>
        <p:spPr/>
        <p:txBody>
          <a:bodyPr/>
          <a:lstStyle/>
          <a:p>
            <a:r>
              <a:rPr lang="es-ES" dirty="0"/>
              <a:t>Estructura común del repositorio</a:t>
            </a:r>
          </a:p>
        </p:txBody>
      </p:sp>
      <p:sp>
        <p:nvSpPr>
          <p:cNvPr id="4" name="Rectángulo 3"/>
          <p:cNvSpPr/>
          <p:nvPr/>
        </p:nvSpPr>
        <p:spPr>
          <a:xfrm>
            <a:off x="522211" y="5783692"/>
            <a:ext cx="8099577" cy="369332"/>
          </a:xfrm>
          <a:prstGeom prst="rect">
            <a:avLst/>
          </a:prstGeom>
          <a:solidFill>
            <a:schemeClr val="tx2">
              <a:lumMod val="20000"/>
              <a:lumOff val="80000"/>
            </a:schemeClr>
          </a:solidFill>
          <a:ln>
            <a:solidFill>
              <a:schemeClr val="bg1"/>
            </a:solidFill>
          </a:ln>
        </p:spPr>
        <p:txBody>
          <a:bodyPr>
            <a:spAutoFit/>
          </a:bodyPr>
          <a:lstStyle/>
          <a:p>
            <a:r>
              <a:rPr lang="es-ES" dirty="0" err="1"/>
              <a:t>svn</a:t>
            </a:r>
            <a:r>
              <a:rPr lang="es-ES" dirty="0"/>
              <a:t> </a:t>
            </a:r>
            <a:r>
              <a:rPr lang="es-ES" dirty="0" err="1"/>
              <a:t>checkout</a:t>
            </a:r>
            <a:r>
              <a:rPr lang="es-ES" dirty="0"/>
              <a:t> https://svn.riouxsvn.com/myapprag/</a:t>
            </a:r>
            <a:r>
              <a:rPr lang="es-ES" dirty="0">
                <a:solidFill>
                  <a:srgbClr val="0085C7"/>
                </a:solidFill>
              </a:rPr>
              <a:t>trunk</a:t>
            </a:r>
            <a:r>
              <a:rPr lang="es-ES" dirty="0"/>
              <a:t> </a:t>
            </a:r>
            <a:r>
              <a:rPr lang="es-ES" dirty="0" smtClean="0"/>
              <a:t>--</a:t>
            </a:r>
            <a:r>
              <a:rPr lang="es-ES" dirty="0" err="1"/>
              <a:t>username</a:t>
            </a:r>
            <a:r>
              <a:rPr lang="es-ES" dirty="0"/>
              <a:t> </a:t>
            </a:r>
            <a:r>
              <a:rPr lang="es-ES" dirty="0" err="1"/>
              <a:t>mi_usuario</a:t>
            </a:r>
            <a:endParaRPr lang="es-ES" dirty="0"/>
          </a:p>
        </p:txBody>
      </p:sp>
      <p:pic>
        <p:nvPicPr>
          <p:cNvPr id="10242" name="Picture 2" descr="Image result for subversion directo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2794" y="1701602"/>
            <a:ext cx="3819525" cy="2590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59950" y="5107464"/>
            <a:ext cx="7394799" cy="707886"/>
          </a:xfrm>
          <a:prstGeom prst="rect">
            <a:avLst/>
          </a:prstGeom>
        </p:spPr>
        <p:txBody>
          <a:bodyPr>
            <a:normAutofit/>
          </a:bodyPr>
          <a:lstStyle/>
          <a:p>
            <a:pPr marL="342900" indent="-342900">
              <a:spcBef>
                <a:spcPct val="20000"/>
              </a:spcBef>
              <a:buSzPct val="115000"/>
              <a:buFontTx/>
              <a:buBlip>
                <a:blip r:embed="rId3"/>
              </a:buBlip>
            </a:pPr>
            <a:r>
              <a:rPr lang="es-ES" sz="2000" dirty="0">
                <a:latin typeface="Eurostile LT Std" panose="020B0504020202050204" pitchFamily="34" charset="0"/>
                <a:cs typeface="Segoe UI" panose="020B0502040204020203" pitchFamily="34" charset="0"/>
              </a:rPr>
              <a:t>Si </a:t>
            </a:r>
            <a:r>
              <a:rPr lang="es-ES" sz="2000" dirty="0" err="1">
                <a:latin typeface="Eurostile LT Std" panose="020B0504020202050204" pitchFamily="34" charset="0"/>
                <a:cs typeface="Segoe UI" panose="020B0502040204020203" pitchFamily="34" charset="0"/>
              </a:rPr>
              <a:t>quieremos</a:t>
            </a:r>
            <a:r>
              <a:rPr lang="es-ES" sz="2000" dirty="0">
                <a:latin typeface="Eurostile LT Std" panose="020B0504020202050204" pitchFamily="34" charset="0"/>
                <a:cs typeface="Segoe UI" panose="020B0502040204020203" pitchFamily="34" charset="0"/>
              </a:rPr>
              <a:t> hacer </a:t>
            </a:r>
            <a:r>
              <a:rPr lang="es-ES" sz="2000" dirty="0" err="1">
                <a:latin typeface="Eurostile LT Std" panose="020B0504020202050204" pitchFamily="34" charset="0"/>
                <a:cs typeface="Segoe UI" panose="020B0502040204020203" pitchFamily="34" charset="0"/>
              </a:rPr>
              <a:t>checkout</a:t>
            </a:r>
            <a:r>
              <a:rPr lang="es-ES" sz="2000" dirty="0">
                <a:latin typeface="Eurostile LT Std" panose="020B0504020202050204" pitchFamily="34" charset="0"/>
                <a:cs typeface="Segoe UI" panose="020B0502040204020203" pitchFamily="34" charset="0"/>
              </a:rPr>
              <a:t> de </a:t>
            </a:r>
            <a:r>
              <a:rPr lang="es-ES" sz="2000" dirty="0" smtClean="0">
                <a:latin typeface="Eurostile LT Std" panose="020B0504020202050204" pitchFamily="34" charset="0"/>
                <a:cs typeface="Segoe UI" panose="020B0502040204020203" pitchFamily="34" charset="0"/>
              </a:rPr>
              <a:t>una </a:t>
            </a:r>
            <a:r>
              <a:rPr lang="es-ES" sz="2000" dirty="0" err="1" smtClean="0">
                <a:latin typeface="Eurostile LT Std" panose="020B0504020202050204" pitchFamily="34" charset="0"/>
                <a:cs typeface="Segoe UI" panose="020B0502040204020203" pitchFamily="34" charset="0"/>
              </a:rPr>
              <a:t>linea</a:t>
            </a:r>
            <a:r>
              <a:rPr lang="es-ES" sz="2000" dirty="0" smtClean="0">
                <a:latin typeface="Eurostile LT Std" panose="020B0504020202050204" pitchFamily="34" charset="0"/>
                <a:cs typeface="Segoe UI" panose="020B0502040204020203" pitchFamily="34" charset="0"/>
              </a:rPr>
              <a:t> concreta:</a:t>
            </a:r>
            <a:endParaRPr lang="es-ES" sz="2000" dirty="0">
              <a:latin typeface="Eurostile LT Std" panose="020B0504020202050204" pitchFamily="34" charset="0"/>
              <a:cs typeface="Segoe UI" panose="020B0502040204020203" pitchFamily="34" charset="0"/>
            </a:endParaRPr>
          </a:p>
        </p:txBody>
      </p:sp>
    </p:spTree>
    <p:extLst>
      <p:ext uri="{BB962C8B-B14F-4D97-AF65-F5344CB8AC3E}">
        <p14:creationId xmlns:p14="http://schemas.microsoft.com/office/powerpoint/2010/main" val="2630770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477466"/>
            <a:ext cx="7772400" cy="404663"/>
          </a:xfrm>
        </p:spPr>
        <p:txBody>
          <a:bodyPr/>
          <a:lstStyle/>
          <a:p>
            <a:r>
              <a:rPr lang="en-GB" dirty="0" err="1">
                <a:latin typeface="Eurostile LT Std" panose="020B0504020202050204" pitchFamily="34" charset="0"/>
              </a:rPr>
              <a:t>Ciclo</a:t>
            </a:r>
            <a:r>
              <a:rPr lang="en-GB" dirty="0">
                <a:latin typeface="Eurostile LT Std" panose="020B0504020202050204" pitchFamily="34" charset="0"/>
              </a:rPr>
              <a:t> de </a:t>
            </a:r>
            <a:r>
              <a:rPr lang="en-GB" dirty="0" err="1">
                <a:latin typeface="Eurostile LT Std" panose="020B0504020202050204" pitchFamily="34" charset="0"/>
              </a:rPr>
              <a:t>Trabajo</a:t>
            </a:r>
            <a:endParaRPr lang="en-GB" dirty="0">
              <a:latin typeface="Eurostile LT Std" panose="020B0504020202050204" pitchFamily="34" charset="0"/>
            </a:endParaRPr>
          </a:p>
        </p:txBody>
      </p:sp>
      <p:sp>
        <p:nvSpPr>
          <p:cNvPr id="3" name="2 Rectángulo"/>
          <p:cNvSpPr/>
          <p:nvPr/>
        </p:nvSpPr>
        <p:spPr>
          <a:xfrm>
            <a:off x="541784" y="1197546"/>
            <a:ext cx="8134672" cy="4392488"/>
          </a:xfrm>
          <a:prstGeom prst="rect">
            <a:avLst/>
          </a:prstGeom>
        </p:spPr>
        <p:txBody>
          <a:bodyPr>
            <a:noAutofit/>
          </a:bodyPr>
          <a:lstStyle/>
          <a:p>
            <a:pPr marL="342900" indent="-342900">
              <a:spcBef>
                <a:spcPct val="20000"/>
              </a:spcBef>
              <a:buSzPct val="115000"/>
              <a:buBlip>
                <a:blip r:embed="rId3"/>
              </a:buBlip>
            </a:pPr>
            <a:r>
              <a:rPr lang="es-ES" sz="2000" dirty="0">
                <a:latin typeface="Eurostile LT Std" panose="020B0504020202050204" pitchFamily="34" charset="0"/>
                <a:cs typeface="Segoe UI" panose="020B0502040204020203" pitchFamily="34" charset="0"/>
              </a:rPr>
              <a:t>Primero siempre haremos </a:t>
            </a:r>
            <a:r>
              <a:rPr lang="es-ES" sz="2000" dirty="0" err="1">
                <a:latin typeface="Eurostile LT Std" panose="020B0504020202050204" pitchFamily="34" charset="0"/>
                <a:cs typeface="Segoe UI" panose="020B0502040204020203" pitchFamily="34" charset="0"/>
              </a:rPr>
              <a:t>checkout</a:t>
            </a:r>
            <a:r>
              <a:rPr lang="es-ES" sz="2000" dirty="0">
                <a:latin typeface="Eurostile LT Std" panose="020B0504020202050204" pitchFamily="34" charset="0"/>
                <a:cs typeface="Segoe UI" panose="020B0502040204020203" pitchFamily="34" charset="0"/>
              </a:rPr>
              <a:t> del proyecto</a:t>
            </a:r>
          </a:p>
          <a:p>
            <a:pPr marL="342900" indent="-342900">
              <a:spcBef>
                <a:spcPct val="20000"/>
              </a:spcBef>
              <a:buSzPct val="115000"/>
              <a:buBlip>
                <a:blip r:embed="rId3"/>
              </a:buBlip>
            </a:pPr>
            <a:endParaRPr lang="es-ES" sz="2000" dirty="0">
              <a:latin typeface="Eurostile LT Std" panose="020B0504020202050204" pitchFamily="34" charset="0"/>
              <a:cs typeface="Segoe UI" panose="020B0502040204020203" pitchFamily="34" charset="0"/>
            </a:endParaRPr>
          </a:p>
          <a:p>
            <a:pPr marL="342900" indent="-342900">
              <a:spcBef>
                <a:spcPct val="20000"/>
              </a:spcBef>
              <a:buSzPct val="115000"/>
              <a:buBlip>
                <a:blip r:embed="rId3"/>
              </a:buBlip>
            </a:pPr>
            <a:endParaRPr lang="es-ES" sz="2000" dirty="0">
              <a:latin typeface="Eurostile LT Std" panose="020B0504020202050204" pitchFamily="34" charset="0"/>
              <a:cs typeface="Segoe UI" panose="020B0502040204020203" pitchFamily="34" charset="0"/>
            </a:endParaRPr>
          </a:p>
          <a:p>
            <a:pPr marL="342900" indent="-342900">
              <a:spcBef>
                <a:spcPct val="20000"/>
              </a:spcBef>
              <a:buSzPct val="115000"/>
              <a:buBlip>
                <a:blip r:embed="rId3"/>
              </a:buBlip>
            </a:pPr>
            <a:endParaRPr lang="es-ES" sz="2000" dirty="0">
              <a:latin typeface="Eurostile LT Std" panose="020B0504020202050204" pitchFamily="34" charset="0"/>
              <a:cs typeface="Segoe UI" panose="020B0502040204020203" pitchFamily="34" charset="0"/>
            </a:endParaRPr>
          </a:p>
          <a:p>
            <a:pPr marL="342900" indent="-342900">
              <a:spcBef>
                <a:spcPct val="20000"/>
              </a:spcBef>
              <a:buSzPct val="115000"/>
              <a:buBlip>
                <a:blip r:embed="rId3"/>
              </a:buBlip>
            </a:pPr>
            <a:r>
              <a:rPr lang="es-ES" sz="2000" dirty="0">
                <a:latin typeface="Eurostile LT Std" panose="020B0504020202050204" pitchFamily="34" charset="0"/>
                <a:cs typeface="Segoe UI" panose="020B0502040204020203" pitchFamily="34" charset="0"/>
              </a:rPr>
              <a:t>A partir del primer </a:t>
            </a:r>
            <a:r>
              <a:rPr lang="es-ES" sz="2000" dirty="0" err="1">
                <a:latin typeface="Eurostile LT Std" panose="020B0504020202050204" pitchFamily="34" charset="0"/>
                <a:cs typeface="Segoe UI" panose="020B0502040204020203" pitchFamily="34" charset="0"/>
              </a:rPr>
              <a:t>checkout</a:t>
            </a:r>
            <a:r>
              <a:rPr lang="es-ES" sz="2000" dirty="0">
                <a:latin typeface="Eurostile LT Std" panose="020B0504020202050204" pitchFamily="34" charset="0"/>
                <a:cs typeface="Segoe UI" panose="020B0502040204020203" pitchFamily="34" charset="0"/>
              </a:rPr>
              <a:t>, debemos respetar el siguiente ciclo de trabajo cuando estamos trabajando con repositorios:</a:t>
            </a:r>
          </a:p>
          <a:p>
            <a:pPr marL="800100" lvl="1" indent="-342900">
              <a:spcBef>
                <a:spcPct val="20000"/>
              </a:spcBef>
              <a:buSzPct val="115000"/>
              <a:buFont typeface="+mj-lt"/>
              <a:buAutoNum type="arabicPeriod"/>
            </a:pPr>
            <a:r>
              <a:rPr lang="es-ES" b="1" dirty="0" smtClean="0">
                <a:latin typeface="Eurostile LT Std" panose="020B0504020202050204" pitchFamily="34" charset="0"/>
                <a:cs typeface="Segoe UI" panose="020B0502040204020203" pitchFamily="34" charset="0"/>
              </a:rPr>
              <a:t>Actualizar</a:t>
            </a:r>
            <a:r>
              <a:rPr lang="es-ES" dirty="0" smtClean="0">
                <a:latin typeface="Eurostile LT Std" panose="020B0504020202050204" pitchFamily="34" charset="0"/>
                <a:cs typeface="Segoe UI" panose="020B0502040204020203" pitchFamily="34" charset="0"/>
              </a:rPr>
              <a:t> </a:t>
            </a:r>
            <a:r>
              <a:rPr lang="es-ES" dirty="0">
                <a:latin typeface="Eurostile LT Std" panose="020B0504020202050204" pitchFamily="34" charset="0"/>
                <a:cs typeface="Segoe UI" panose="020B0502040204020203" pitchFamily="34" charset="0"/>
              </a:rPr>
              <a:t>la copia de </a:t>
            </a:r>
            <a:r>
              <a:rPr lang="es-ES" dirty="0" smtClean="0">
                <a:latin typeface="Eurostile LT Std" panose="020B0504020202050204" pitchFamily="34" charset="0"/>
                <a:cs typeface="Segoe UI" panose="020B0502040204020203" pitchFamily="34" charset="0"/>
              </a:rPr>
              <a:t>trabajo </a:t>
            </a:r>
            <a:r>
              <a:rPr lang="es-ES" dirty="0" smtClean="0">
                <a:latin typeface="Eurostile LT Std" panose="020B0504020202050204" pitchFamily="34" charset="0"/>
                <a:cs typeface="Segoe UI" panose="020B0502040204020203" pitchFamily="34" charset="0"/>
                <a:sym typeface="Wingdings" panose="05000000000000000000" pitchFamily="2" charset="2"/>
              </a:rPr>
              <a:t> </a:t>
            </a:r>
            <a:r>
              <a:rPr lang="es-ES" dirty="0" err="1" smtClean="0">
                <a:latin typeface="Eurostile LT Std" panose="020B0504020202050204" pitchFamily="34" charset="0"/>
                <a:cs typeface="Segoe UI" panose="020B0502040204020203" pitchFamily="34" charset="0"/>
              </a:rPr>
              <a:t>svn</a:t>
            </a:r>
            <a:r>
              <a:rPr lang="es-ES" dirty="0" smtClean="0">
                <a:latin typeface="Eurostile LT Std" panose="020B0504020202050204" pitchFamily="34" charset="0"/>
                <a:cs typeface="Segoe UI" panose="020B0502040204020203" pitchFamily="34" charset="0"/>
              </a:rPr>
              <a:t> </a:t>
            </a:r>
            <a:r>
              <a:rPr lang="es-ES" dirty="0" err="1" smtClean="0">
                <a:latin typeface="Eurostile LT Std" panose="020B0504020202050204" pitchFamily="34" charset="0"/>
                <a:cs typeface="Segoe UI" panose="020B0502040204020203" pitchFamily="34" charset="0"/>
              </a:rPr>
              <a:t>update</a:t>
            </a:r>
            <a:endParaRPr lang="es-ES" dirty="0">
              <a:latin typeface="Eurostile LT Std" panose="020B0504020202050204" pitchFamily="34" charset="0"/>
              <a:cs typeface="Segoe UI" panose="020B0502040204020203" pitchFamily="34" charset="0"/>
            </a:endParaRPr>
          </a:p>
          <a:p>
            <a:pPr marL="800100" lvl="1" indent="-342900">
              <a:spcBef>
                <a:spcPct val="20000"/>
              </a:spcBef>
              <a:buSzPct val="115000"/>
              <a:buFont typeface="+mj-lt"/>
              <a:buAutoNum type="arabicPeriod"/>
            </a:pPr>
            <a:r>
              <a:rPr lang="es-ES" b="1" dirty="0">
                <a:latin typeface="Eurostile LT Std" panose="020B0504020202050204" pitchFamily="34" charset="0"/>
                <a:cs typeface="Segoe UI" panose="020B0502040204020203" pitchFamily="34" charset="0"/>
              </a:rPr>
              <a:t>Modificar</a:t>
            </a:r>
            <a:r>
              <a:rPr lang="es-ES" dirty="0">
                <a:latin typeface="Eurostile LT Std" panose="020B0504020202050204" pitchFamily="34" charset="0"/>
                <a:cs typeface="Segoe UI" panose="020B0502040204020203" pitchFamily="34" charset="0"/>
              </a:rPr>
              <a:t> la copia de </a:t>
            </a:r>
            <a:r>
              <a:rPr lang="es-ES" dirty="0" smtClean="0">
                <a:latin typeface="Eurostile LT Std" panose="020B0504020202050204" pitchFamily="34" charset="0"/>
                <a:cs typeface="Segoe UI" panose="020B0502040204020203" pitchFamily="34" charset="0"/>
              </a:rPr>
              <a:t>trabajo</a:t>
            </a:r>
            <a:endParaRPr lang="es-ES" dirty="0">
              <a:latin typeface="Eurostile LT Std" panose="020B0504020202050204" pitchFamily="34" charset="0"/>
              <a:cs typeface="Segoe UI" panose="020B0502040204020203" pitchFamily="34" charset="0"/>
            </a:endParaRPr>
          </a:p>
          <a:p>
            <a:pPr marL="800100" lvl="1" indent="-342900">
              <a:spcBef>
                <a:spcPct val="20000"/>
              </a:spcBef>
              <a:buSzPct val="115000"/>
              <a:buFont typeface="+mj-lt"/>
              <a:buAutoNum type="arabicPeriod"/>
            </a:pPr>
            <a:r>
              <a:rPr lang="es-ES" b="1" dirty="0">
                <a:latin typeface="Eurostile LT Std" panose="020B0504020202050204" pitchFamily="34" charset="0"/>
                <a:cs typeface="Segoe UI" panose="020B0502040204020203" pitchFamily="34" charset="0"/>
              </a:rPr>
              <a:t>Comprobar</a:t>
            </a:r>
            <a:r>
              <a:rPr lang="es-ES" dirty="0">
                <a:latin typeface="Eurostile LT Std" panose="020B0504020202050204" pitchFamily="34" charset="0"/>
                <a:cs typeface="Segoe UI" panose="020B0502040204020203" pitchFamily="34" charset="0"/>
              </a:rPr>
              <a:t> los cambios </a:t>
            </a:r>
            <a:r>
              <a:rPr lang="es-ES" dirty="0" smtClean="0">
                <a:latin typeface="Eurostile LT Std" panose="020B0504020202050204" pitchFamily="34" charset="0"/>
                <a:cs typeface="Segoe UI" panose="020B0502040204020203" pitchFamily="34" charset="0"/>
              </a:rPr>
              <a:t>realizados</a:t>
            </a:r>
            <a:r>
              <a:rPr lang="es-ES" dirty="0">
                <a:latin typeface="Eurostile LT Std" panose="020B0504020202050204" pitchFamily="34" charset="0"/>
                <a:cs typeface="Segoe UI" panose="020B0502040204020203" pitchFamily="34" charset="0"/>
              </a:rPr>
              <a:t> </a:t>
            </a:r>
            <a:r>
              <a:rPr lang="es-ES" dirty="0">
                <a:latin typeface="Eurostile LT Std" panose="020B0504020202050204" pitchFamily="34" charset="0"/>
                <a:cs typeface="Segoe UI" panose="020B0502040204020203" pitchFamily="34" charset="0"/>
                <a:sym typeface="Wingdings" panose="05000000000000000000" pitchFamily="2" charset="2"/>
              </a:rPr>
              <a:t> </a:t>
            </a:r>
            <a:r>
              <a:rPr lang="es-ES" dirty="0" err="1">
                <a:latin typeface="Eurostile LT Std" panose="020B0504020202050204" pitchFamily="34" charset="0"/>
                <a:cs typeface="Segoe UI" panose="020B0502040204020203" pitchFamily="34" charset="0"/>
              </a:rPr>
              <a:t>svn</a:t>
            </a:r>
            <a:r>
              <a:rPr lang="es-ES" dirty="0">
                <a:latin typeface="Eurostile LT Std" panose="020B0504020202050204" pitchFamily="34" charset="0"/>
                <a:cs typeface="Segoe UI" panose="020B0502040204020203" pitchFamily="34" charset="0"/>
              </a:rPr>
              <a:t> </a:t>
            </a:r>
            <a:r>
              <a:rPr lang="es-ES" dirty="0" err="1">
                <a:latin typeface="Eurostile LT Std" panose="020B0504020202050204" pitchFamily="34" charset="0"/>
                <a:cs typeface="Segoe UI" panose="020B0502040204020203" pitchFamily="34" charset="0"/>
              </a:rPr>
              <a:t>update</a:t>
            </a:r>
            <a:endParaRPr lang="es-ES" dirty="0">
              <a:latin typeface="Eurostile LT Std" panose="020B0504020202050204" pitchFamily="34" charset="0"/>
              <a:cs typeface="Segoe UI" panose="020B0502040204020203" pitchFamily="34" charset="0"/>
            </a:endParaRPr>
          </a:p>
          <a:p>
            <a:pPr marL="800100" lvl="1" indent="-342900">
              <a:spcBef>
                <a:spcPct val="20000"/>
              </a:spcBef>
              <a:buSzPct val="115000"/>
              <a:buFont typeface="+mj-lt"/>
              <a:buAutoNum type="arabicPeriod"/>
            </a:pPr>
            <a:r>
              <a:rPr lang="es-ES" b="1" dirty="0" smtClean="0">
                <a:latin typeface="Eurostile LT Std" panose="020B0504020202050204" pitchFamily="34" charset="0"/>
                <a:cs typeface="Segoe UI" panose="020B0502040204020203" pitchFamily="34" charset="0"/>
              </a:rPr>
              <a:t>Resolver</a:t>
            </a:r>
            <a:r>
              <a:rPr lang="es-ES" dirty="0" smtClean="0">
                <a:latin typeface="Eurostile LT Std" panose="020B0504020202050204" pitchFamily="34" charset="0"/>
                <a:cs typeface="Segoe UI" panose="020B0502040204020203" pitchFamily="34" charset="0"/>
              </a:rPr>
              <a:t> conflictos (si aparecen) </a:t>
            </a:r>
            <a:r>
              <a:rPr lang="es-ES" dirty="0" smtClean="0">
                <a:latin typeface="Eurostile LT Std" panose="020B0504020202050204" pitchFamily="34" charset="0"/>
                <a:cs typeface="Segoe UI" panose="020B0502040204020203" pitchFamily="34" charset="0"/>
                <a:sym typeface="Wingdings" panose="05000000000000000000" pitchFamily="2" charset="2"/>
              </a:rPr>
              <a:t></a:t>
            </a:r>
            <a:r>
              <a:rPr lang="es-ES" dirty="0" err="1" smtClean="0">
                <a:latin typeface="Eurostile LT Std" panose="020B0504020202050204" pitchFamily="34" charset="0"/>
                <a:cs typeface="Segoe UI" panose="020B0502040204020203" pitchFamily="34" charset="0"/>
              </a:rPr>
              <a:t>svn</a:t>
            </a:r>
            <a:r>
              <a:rPr lang="es-ES" dirty="0" smtClean="0">
                <a:latin typeface="Eurostile LT Std" panose="020B0504020202050204" pitchFamily="34" charset="0"/>
                <a:cs typeface="Segoe UI" panose="020B0502040204020203" pitchFamily="34" charset="0"/>
              </a:rPr>
              <a:t> </a:t>
            </a:r>
            <a:r>
              <a:rPr lang="es-ES" dirty="0" err="1" smtClean="0">
                <a:latin typeface="Eurostile LT Std" panose="020B0504020202050204" pitchFamily="34" charset="0"/>
                <a:cs typeface="Segoe UI" panose="020B0502040204020203" pitchFamily="34" charset="0"/>
              </a:rPr>
              <a:t>merge</a:t>
            </a:r>
            <a:endParaRPr lang="es-ES" dirty="0">
              <a:latin typeface="Eurostile LT Std" panose="020B0504020202050204" pitchFamily="34" charset="0"/>
              <a:cs typeface="Segoe UI" panose="020B0502040204020203" pitchFamily="34" charset="0"/>
            </a:endParaRPr>
          </a:p>
          <a:p>
            <a:pPr marL="800100" lvl="1" indent="-342900">
              <a:spcBef>
                <a:spcPct val="20000"/>
              </a:spcBef>
              <a:buSzPct val="115000"/>
              <a:buFont typeface="+mj-lt"/>
              <a:buAutoNum type="arabicPeriod"/>
            </a:pPr>
            <a:r>
              <a:rPr lang="es-ES" b="1" dirty="0">
                <a:latin typeface="Eurostile LT Std" panose="020B0504020202050204" pitchFamily="34" charset="0"/>
                <a:cs typeface="Segoe UI" panose="020B0502040204020203" pitchFamily="34" charset="0"/>
              </a:rPr>
              <a:t>Guardar</a:t>
            </a:r>
            <a:r>
              <a:rPr lang="es-ES" dirty="0">
                <a:latin typeface="Eurostile LT Std" panose="020B0504020202050204" pitchFamily="34" charset="0"/>
                <a:cs typeface="Segoe UI" panose="020B0502040204020203" pitchFamily="34" charset="0"/>
              </a:rPr>
              <a:t> los cambios </a:t>
            </a:r>
            <a:r>
              <a:rPr lang="es-ES" dirty="0" smtClean="0">
                <a:latin typeface="Eurostile LT Std" panose="020B0504020202050204" pitchFamily="34" charset="0"/>
                <a:cs typeface="Segoe UI" panose="020B0502040204020203" pitchFamily="34" charset="0"/>
              </a:rPr>
              <a:t>realizados</a:t>
            </a:r>
            <a:r>
              <a:rPr lang="es-ES" dirty="0">
                <a:latin typeface="Eurostile LT Std" panose="020B0504020202050204" pitchFamily="34" charset="0"/>
                <a:cs typeface="Segoe UI" panose="020B0502040204020203" pitchFamily="34" charset="0"/>
              </a:rPr>
              <a:t> </a:t>
            </a:r>
            <a:r>
              <a:rPr lang="es-ES" dirty="0">
                <a:latin typeface="Eurostile LT Std" panose="020B0504020202050204" pitchFamily="34" charset="0"/>
                <a:cs typeface="Segoe UI" panose="020B0502040204020203" pitchFamily="34" charset="0"/>
                <a:sym typeface="Wingdings" panose="05000000000000000000" pitchFamily="2" charset="2"/>
              </a:rPr>
              <a:t> </a:t>
            </a:r>
            <a:r>
              <a:rPr lang="es-ES" dirty="0" err="1">
                <a:latin typeface="Eurostile LT Std" panose="020B0504020202050204" pitchFamily="34" charset="0"/>
                <a:cs typeface="Segoe UI" panose="020B0502040204020203" pitchFamily="34" charset="0"/>
              </a:rPr>
              <a:t>svn</a:t>
            </a:r>
            <a:r>
              <a:rPr lang="es-ES" dirty="0">
                <a:latin typeface="Eurostile LT Std" panose="020B0504020202050204" pitchFamily="34" charset="0"/>
                <a:cs typeface="Segoe UI" panose="020B0502040204020203" pitchFamily="34" charset="0"/>
              </a:rPr>
              <a:t> </a:t>
            </a:r>
            <a:r>
              <a:rPr lang="es-ES" dirty="0" err="1" smtClean="0">
                <a:latin typeface="Eurostile LT Std" panose="020B0504020202050204" pitchFamily="34" charset="0"/>
                <a:cs typeface="Segoe UI" panose="020B0502040204020203" pitchFamily="34" charset="0"/>
              </a:rPr>
              <a:t>commit</a:t>
            </a:r>
            <a:endParaRPr lang="en-US" dirty="0">
              <a:latin typeface="Eurostile LT Std" panose="020B0504020202050204" pitchFamily="34" charset="0"/>
              <a:cs typeface="Segoe UI" panose="020B0502040204020203" pitchFamily="34" charset="0"/>
            </a:endParaRPr>
          </a:p>
        </p:txBody>
      </p:sp>
      <p:sp>
        <p:nvSpPr>
          <p:cNvPr id="4" name="Rectángulo 3"/>
          <p:cNvSpPr/>
          <p:nvPr/>
        </p:nvSpPr>
        <p:spPr>
          <a:xfrm>
            <a:off x="730366" y="1805548"/>
            <a:ext cx="7704856" cy="400110"/>
          </a:xfrm>
          <a:prstGeom prst="rect">
            <a:avLst/>
          </a:prstGeom>
          <a:solidFill>
            <a:schemeClr val="tx2">
              <a:lumMod val="20000"/>
              <a:lumOff val="80000"/>
            </a:schemeClr>
          </a:solidFill>
        </p:spPr>
        <p:txBody>
          <a:bodyPr wrap="square">
            <a:spAutoFit/>
          </a:bodyPr>
          <a:lstStyle/>
          <a:p>
            <a:pPr>
              <a:spcBef>
                <a:spcPct val="20000"/>
              </a:spcBef>
              <a:buSzPct val="115000"/>
            </a:pPr>
            <a:r>
              <a:rPr lang="es-ES" sz="2000" dirty="0" err="1">
                <a:latin typeface="+mj-lt"/>
                <a:cs typeface="Segoe UI" panose="020B0502040204020203" pitchFamily="34" charset="0"/>
              </a:rPr>
              <a:t>svn</a:t>
            </a:r>
            <a:r>
              <a:rPr lang="es-ES" sz="2000" dirty="0">
                <a:latin typeface="+mj-lt"/>
                <a:cs typeface="Segoe UI" panose="020B0502040204020203" pitchFamily="34" charset="0"/>
              </a:rPr>
              <a:t> </a:t>
            </a:r>
            <a:r>
              <a:rPr lang="es-ES" sz="2000" dirty="0" err="1">
                <a:latin typeface="+mj-lt"/>
                <a:cs typeface="Segoe UI" panose="020B0502040204020203" pitchFamily="34" charset="0"/>
              </a:rPr>
              <a:t>checkout</a:t>
            </a:r>
            <a:r>
              <a:rPr lang="es-ES" sz="2000" dirty="0">
                <a:latin typeface="+mj-lt"/>
                <a:cs typeface="Segoe UI" panose="020B0502040204020203" pitchFamily="34" charset="0"/>
              </a:rPr>
              <a:t> </a:t>
            </a:r>
            <a:r>
              <a:rPr lang="es-ES" dirty="0">
                <a:latin typeface="+mj-lt"/>
                <a:cs typeface="Segoe UI" panose="020B0502040204020203" pitchFamily="34" charset="0"/>
              </a:rPr>
              <a:t>https://</a:t>
            </a:r>
            <a:r>
              <a:rPr lang="es-ES" dirty="0" smtClean="0">
                <a:latin typeface="+mj-lt"/>
                <a:cs typeface="Segoe UI" panose="020B0502040204020203" pitchFamily="34" charset="0"/>
              </a:rPr>
              <a:t>svn.riouxsvn.com/&lt;myapprag&gt; --</a:t>
            </a:r>
            <a:r>
              <a:rPr lang="es-ES" dirty="0" err="1">
                <a:latin typeface="+mj-lt"/>
                <a:cs typeface="Segoe UI" panose="020B0502040204020203" pitchFamily="34" charset="0"/>
              </a:rPr>
              <a:t>username</a:t>
            </a:r>
            <a:r>
              <a:rPr lang="es-ES" dirty="0">
                <a:latin typeface="+mj-lt"/>
                <a:cs typeface="Segoe UI" panose="020B0502040204020203" pitchFamily="34" charset="0"/>
              </a:rPr>
              <a:t> </a:t>
            </a:r>
            <a:r>
              <a:rPr lang="es-ES" dirty="0" smtClean="0">
                <a:latin typeface="+mj-lt"/>
                <a:cs typeface="Segoe UI" panose="020B0502040204020203" pitchFamily="34" charset="0"/>
              </a:rPr>
              <a:t>&lt;</a:t>
            </a:r>
            <a:r>
              <a:rPr lang="es-ES" dirty="0" err="1" smtClean="0">
                <a:latin typeface="+mj-lt"/>
                <a:cs typeface="Segoe UI" panose="020B0502040204020203" pitchFamily="34" charset="0"/>
              </a:rPr>
              <a:t>mi_usuario</a:t>
            </a:r>
            <a:r>
              <a:rPr lang="es-ES" dirty="0" smtClean="0">
                <a:latin typeface="+mj-lt"/>
                <a:cs typeface="Segoe UI" panose="020B0502040204020203" pitchFamily="34" charset="0"/>
              </a:rPr>
              <a:t>&gt;</a:t>
            </a:r>
            <a:endParaRPr lang="es-ES" dirty="0">
              <a:latin typeface="+mj-lt"/>
              <a:cs typeface="Segoe UI" panose="020B0502040204020203" pitchFamily="34" charset="0"/>
            </a:endParaRPr>
          </a:p>
        </p:txBody>
      </p:sp>
    </p:spTree>
    <p:extLst>
      <p:ext uri="{BB962C8B-B14F-4D97-AF65-F5344CB8AC3E}">
        <p14:creationId xmlns:p14="http://schemas.microsoft.com/office/powerpoint/2010/main" val="5214350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t">
            <a:noAutofit/>
          </a:bodyPr>
          <a:lstStyle/>
          <a:p>
            <a:r>
              <a:rPr lang="es-ES" dirty="0" err="1" smtClean="0"/>
              <a:t>Update</a:t>
            </a:r>
            <a:r>
              <a:rPr lang="es-ES" dirty="0" smtClean="0"/>
              <a:t>: actualizar </a:t>
            </a:r>
            <a:r>
              <a:rPr lang="es-ES" dirty="0"/>
              <a:t>la copia de Trabajo</a:t>
            </a:r>
            <a:endParaRPr lang="ca-ES" dirty="0"/>
          </a:p>
        </p:txBody>
      </p:sp>
      <p:sp>
        <p:nvSpPr>
          <p:cNvPr id="6" name="5 Marcador de número de diapositiva"/>
          <p:cNvSpPr>
            <a:spLocks noGrp="1"/>
          </p:cNvSpPr>
          <p:nvPr>
            <p:ph type="sldNum" sz="quarter" idx="4294967295"/>
          </p:nvPr>
        </p:nvSpPr>
        <p:spPr>
          <a:xfrm>
            <a:off x="4355976" y="6715942"/>
            <a:ext cx="432048" cy="142852"/>
          </a:xfrm>
          <a:prstGeom prst="rect">
            <a:avLst/>
          </a:prstGeom>
        </p:spPr>
        <p:txBody>
          <a:bodyPr/>
          <a:lstStyle/>
          <a:p>
            <a:pPr algn="ctr"/>
            <a:fld id="{6809A684-6793-43C2-A07A-07EB7F2ACB8E}" type="slidenum">
              <a:rPr lang="es-ES" smtClean="0"/>
              <a:pPr algn="ctr"/>
              <a:t>28</a:t>
            </a:fld>
            <a:endParaRPr lang="es-ES" dirty="0"/>
          </a:p>
        </p:txBody>
      </p:sp>
      <p:sp>
        <p:nvSpPr>
          <p:cNvPr id="16" name="15 Rectángulo"/>
          <p:cNvSpPr/>
          <p:nvPr/>
        </p:nvSpPr>
        <p:spPr>
          <a:xfrm>
            <a:off x="467544" y="1341562"/>
            <a:ext cx="8266518" cy="3096344"/>
          </a:xfrm>
          <a:prstGeom prst="rect">
            <a:avLst/>
          </a:prstGeom>
        </p:spPr>
        <p:txBody>
          <a:bodyPr>
            <a:normAutofit/>
          </a:bodyPr>
          <a:lstStyle/>
          <a:p>
            <a:pPr marL="342900" indent="-342900">
              <a:spcBef>
                <a:spcPct val="20000"/>
              </a:spcBef>
              <a:buSzPct val="115000"/>
              <a:buFontTx/>
              <a:buBlip>
                <a:blip r:embed="rId2"/>
              </a:buBlip>
            </a:pPr>
            <a:r>
              <a:rPr lang="es-ES" sz="2000" b="1" dirty="0" err="1">
                <a:latin typeface="Eurostile LT Std" panose="020B0504020202050204" pitchFamily="34" charset="0"/>
                <a:cs typeface="Segoe UI" panose="020B0502040204020203" pitchFamily="34" charset="0"/>
              </a:rPr>
              <a:t>svn</a:t>
            </a:r>
            <a:r>
              <a:rPr lang="es-ES" sz="2000" b="1" dirty="0">
                <a:latin typeface="Eurostile LT Std" panose="020B0504020202050204" pitchFamily="34" charset="0"/>
                <a:cs typeface="Segoe UI" panose="020B0502040204020203" pitchFamily="34" charset="0"/>
              </a:rPr>
              <a:t> </a:t>
            </a:r>
            <a:r>
              <a:rPr lang="es-ES" sz="2000" b="1" dirty="0" err="1">
                <a:latin typeface="Eurostile LT Std" panose="020B0504020202050204" pitchFamily="34" charset="0"/>
                <a:cs typeface="Segoe UI" panose="020B0502040204020203" pitchFamily="34" charset="0"/>
              </a:rPr>
              <a:t>update</a:t>
            </a:r>
            <a:endParaRPr lang="es-ES" sz="2000" b="1" dirty="0">
              <a:latin typeface="Eurostile LT Std" panose="020B0504020202050204" pitchFamily="34" charset="0"/>
              <a:cs typeface="Segoe UI" panose="020B0502040204020203" pitchFamily="34" charset="0"/>
            </a:endParaRPr>
          </a:p>
          <a:p>
            <a:pPr marL="342900" indent="-342900">
              <a:spcBef>
                <a:spcPct val="20000"/>
              </a:spcBef>
              <a:buSzPct val="115000"/>
              <a:buFontTx/>
              <a:buBlip>
                <a:blip r:embed="rId2"/>
              </a:buBlip>
            </a:pPr>
            <a:endParaRPr lang="es-ES" sz="2000" dirty="0" smtClean="0">
              <a:latin typeface="Eurostile LT Std" panose="020B0504020202050204" pitchFamily="34" charset="0"/>
              <a:cs typeface="Segoe UI" panose="020B0502040204020203" pitchFamily="34" charset="0"/>
            </a:endParaRPr>
          </a:p>
          <a:p>
            <a:pPr marL="342900" indent="-342900">
              <a:spcBef>
                <a:spcPct val="20000"/>
              </a:spcBef>
              <a:buSzPct val="115000"/>
              <a:buFontTx/>
              <a:buBlip>
                <a:blip r:embed="rId2"/>
              </a:buBlip>
            </a:pPr>
            <a:r>
              <a:rPr lang="es-ES" sz="2000" dirty="0" smtClean="0">
                <a:latin typeface="Eurostile LT Std" panose="020B0504020202050204" pitchFamily="34" charset="0"/>
                <a:cs typeface="Segoe UI" panose="020B0502040204020203" pitchFamily="34" charset="0"/>
              </a:rPr>
              <a:t>Verifica los </a:t>
            </a:r>
            <a:r>
              <a:rPr lang="es-ES" sz="2000" dirty="0">
                <a:latin typeface="Eurostile LT Std" panose="020B0504020202050204" pitchFamily="34" charset="0"/>
                <a:cs typeface="Segoe UI" panose="020B0502040204020203" pitchFamily="34" charset="0"/>
              </a:rPr>
              <a:t>cambios que existen entre nuestra copia de trabajo y el repositorio, con respecto a la ultima </a:t>
            </a:r>
            <a:r>
              <a:rPr lang="es-ES" sz="2000" dirty="0" smtClean="0">
                <a:latin typeface="Eurostile LT Std" panose="020B0504020202050204" pitchFamily="34" charset="0"/>
                <a:cs typeface="Segoe UI" panose="020B0502040204020203" pitchFamily="34" charset="0"/>
              </a:rPr>
              <a:t>revisión</a:t>
            </a:r>
          </a:p>
          <a:p>
            <a:pPr marL="285750" indent="-285750">
              <a:spcBef>
                <a:spcPct val="20000"/>
              </a:spcBef>
              <a:buSzPct val="70000"/>
              <a:buFontTx/>
              <a:buBlip>
                <a:blip r:embed="rId3"/>
              </a:buBlip>
            </a:pPr>
            <a:r>
              <a:rPr lang="es-ES" sz="2000" dirty="0" smtClean="0">
                <a:latin typeface="Eurostile LT Std" panose="020B0504020202050204" pitchFamily="34" charset="0"/>
                <a:cs typeface="Segoe UI" panose="020B0502040204020203" pitchFamily="34" charset="0"/>
              </a:rPr>
              <a:t>Si queremos una versión concreta: </a:t>
            </a:r>
            <a:r>
              <a:rPr lang="es-ES" sz="2000" dirty="0" err="1" smtClean="0">
                <a:latin typeface="Eurostile LT Std" panose="020B0504020202050204" pitchFamily="34" charset="0"/>
                <a:cs typeface="Segoe UI" panose="020B0502040204020203" pitchFamily="34" charset="0"/>
              </a:rPr>
              <a:t>svn</a:t>
            </a:r>
            <a:r>
              <a:rPr lang="es-ES" sz="2000" dirty="0" smtClean="0">
                <a:latin typeface="Eurostile LT Std" panose="020B0504020202050204" pitchFamily="34" charset="0"/>
                <a:cs typeface="Segoe UI" panose="020B0502040204020203" pitchFamily="34" charset="0"/>
              </a:rPr>
              <a:t> </a:t>
            </a:r>
            <a:r>
              <a:rPr lang="es-ES" sz="2000" dirty="0" err="1" smtClean="0">
                <a:latin typeface="Eurostile LT Std" panose="020B0504020202050204" pitchFamily="34" charset="0"/>
                <a:cs typeface="Segoe UI" panose="020B0502040204020203" pitchFamily="34" charset="0"/>
              </a:rPr>
              <a:t>update</a:t>
            </a:r>
            <a:r>
              <a:rPr lang="es-ES" sz="2000" dirty="0" smtClean="0">
                <a:latin typeface="Eurostile LT Std" panose="020B0504020202050204" pitchFamily="34" charset="0"/>
                <a:cs typeface="Segoe UI" panose="020B0502040204020203" pitchFamily="34" charset="0"/>
              </a:rPr>
              <a:t> --</a:t>
            </a:r>
            <a:r>
              <a:rPr lang="es-ES" sz="2000" dirty="0" err="1" smtClean="0">
                <a:latin typeface="Eurostile LT Std" panose="020B0504020202050204" pitchFamily="34" charset="0"/>
                <a:cs typeface="Segoe UI" panose="020B0502040204020203" pitchFamily="34" charset="0"/>
              </a:rPr>
              <a:t>revision</a:t>
            </a:r>
            <a:r>
              <a:rPr lang="es-ES" sz="2000" dirty="0" smtClean="0">
                <a:latin typeface="Eurostile LT Std" panose="020B0504020202050204" pitchFamily="34" charset="0"/>
                <a:cs typeface="Segoe UI" panose="020B0502040204020203" pitchFamily="34" charset="0"/>
              </a:rPr>
              <a:t> 23</a:t>
            </a:r>
          </a:p>
          <a:p>
            <a:pPr marL="285750" indent="-285750">
              <a:spcBef>
                <a:spcPct val="20000"/>
              </a:spcBef>
              <a:buSzPct val="70000"/>
              <a:buFontTx/>
              <a:buBlip>
                <a:blip r:embed="rId3"/>
              </a:buBlip>
            </a:pPr>
            <a:r>
              <a:rPr lang="es-ES" sz="2000" dirty="0" smtClean="0">
                <a:latin typeface="Eurostile LT Std" panose="020B0504020202050204" pitchFamily="34" charset="0"/>
                <a:cs typeface="Segoe UI" panose="020B0502040204020203" pitchFamily="34" charset="0"/>
              </a:rPr>
              <a:t>Los ficheros actualizados se </a:t>
            </a:r>
            <a:r>
              <a:rPr lang="es-ES" sz="2000" dirty="0" err="1" smtClean="0">
                <a:latin typeface="Eurostile LT Std" panose="020B0504020202050204" pitchFamily="34" charset="0"/>
                <a:cs typeface="Segoe UI" panose="020B0502040204020203" pitchFamily="34" charset="0"/>
              </a:rPr>
              <a:t>muestrán</a:t>
            </a:r>
            <a:r>
              <a:rPr lang="es-ES" sz="2000" dirty="0" smtClean="0">
                <a:latin typeface="Eurostile LT Std" panose="020B0504020202050204" pitchFamily="34" charset="0"/>
                <a:cs typeface="Segoe UI" panose="020B0502040204020203" pitchFamily="34" charset="0"/>
              </a:rPr>
              <a:t> con distintos </a:t>
            </a:r>
            <a:r>
              <a:rPr lang="es-ES" sz="2000" dirty="0" err="1" smtClean="0">
                <a:latin typeface="Eurostile LT Std" panose="020B0504020202050204" pitchFamily="34" charset="0"/>
                <a:cs typeface="Segoe UI" panose="020B0502040204020203" pitchFamily="34" charset="0"/>
              </a:rPr>
              <a:t>flags</a:t>
            </a:r>
            <a:r>
              <a:rPr lang="es-ES" sz="2000" dirty="0" smtClean="0">
                <a:latin typeface="Eurostile LT Std" panose="020B0504020202050204" pitchFamily="34" charset="0"/>
                <a:cs typeface="Segoe UI" panose="020B0502040204020203" pitchFamily="34" charset="0"/>
              </a:rPr>
              <a:t>:</a:t>
            </a:r>
            <a:endParaRPr lang="es-ES" sz="2000" dirty="0">
              <a:latin typeface="Eurostile LT Std" panose="020B0504020202050204" pitchFamily="34" charset="0"/>
              <a:cs typeface="Segoe UI" panose="020B0502040204020203" pitchFamily="34" charset="0"/>
            </a:endParaRPr>
          </a:p>
        </p:txBody>
      </p:sp>
      <p:pic>
        <p:nvPicPr>
          <p:cNvPr id="3" name="Imagen 2"/>
          <p:cNvPicPr>
            <a:picLocks noChangeAspect="1"/>
          </p:cNvPicPr>
          <p:nvPr/>
        </p:nvPicPr>
        <p:blipFill>
          <a:blip r:embed="rId4" cstate="print"/>
          <a:stretch>
            <a:fillRect/>
          </a:stretch>
        </p:blipFill>
        <p:spPr>
          <a:xfrm>
            <a:off x="611560" y="3497292"/>
            <a:ext cx="1696839" cy="1956086"/>
          </a:xfrm>
          <a:prstGeom prst="rect">
            <a:avLst/>
          </a:prstGeom>
        </p:spPr>
      </p:pic>
      <p:pic>
        <p:nvPicPr>
          <p:cNvPr id="4" name="Imagen 3"/>
          <p:cNvPicPr>
            <a:picLocks noChangeAspect="1"/>
          </p:cNvPicPr>
          <p:nvPr/>
        </p:nvPicPr>
        <p:blipFill>
          <a:blip r:embed="rId5" cstate="print"/>
          <a:stretch>
            <a:fillRect/>
          </a:stretch>
        </p:blipFill>
        <p:spPr>
          <a:xfrm>
            <a:off x="4211960" y="3597459"/>
            <a:ext cx="4221941" cy="31899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01210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t">
            <a:noAutofit/>
          </a:bodyPr>
          <a:lstStyle/>
          <a:p>
            <a:r>
              <a:rPr lang="es-ES" dirty="0" smtClean="0"/>
              <a:t>Añadir, borrar, copiar, mover ficheros y crear directorios</a:t>
            </a:r>
            <a:endParaRPr lang="ca-ES" dirty="0"/>
          </a:p>
        </p:txBody>
      </p:sp>
      <p:sp>
        <p:nvSpPr>
          <p:cNvPr id="6" name="5 Marcador de número de diapositiva"/>
          <p:cNvSpPr>
            <a:spLocks noGrp="1"/>
          </p:cNvSpPr>
          <p:nvPr>
            <p:ph type="sldNum" sz="quarter" idx="4294967295"/>
          </p:nvPr>
        </p:nvSpPr>
        <p:spPr>
          <a:xfrm>
            <a:off x="4355976" y="6715942"/>
            <a:ext cx="432048" cy="142852"/>
          </a:xfrm>
          <a:prstGeom prst="rect">
            <a:avLst/>
          </a:prstGeom>
        </p:spPr>
        <p:txBody>
          <a:bodyPr/>
          <a:lstStyle/>
          <a:p>
            <a:pPr algn="ctr"/>
            <a:fld id="{6809A684-6793-43C2-A07A-07EB7F2ACB8E}" type="slidenum">
              <a:rPr lang="es-ES" smtClean="0"/>
              <a:pPr algn="ctr"/>
              <a:t>29</a:t>
            </a:fld>
            <a:endParaRPr lang="es-ES" dirty="0"/>
          </a:p>
        </p:txBody>
      </p:sp>
      <p:sp>
        <p:nvSpPr>
          <p:cNvPr id="16" name="15 Rectángulo"/>
          <p:cNvSpPr/>
          <p:nvPr/>
        </p:nvSpPr>
        <p:spPr>
          <a:xfrm>
            <a:off x="251520" y="1615073"/>
            <a:ext cx="8695542" cy="2246769"/>
          </a:xfrm>
          <a:prstGeom prst="rect">
            <a:avLst/>
          </a:prstGeom>
        </p:spPr>
        <p:txBody>
          <a:bodyPr>
            <a:normAutofit fontScale="92500" lnSpcReduction="20000"/>
          </a:bodyPr>
          <a:lstStyle/>
          <a:p>
            <a:pPr marL="342900" indent="-342900">
              <a:lnSpc>
                <a:spcPct val="150000"/>
              </a:lnSpc>
              <a:spcBef>
                <a:spcPct val="20000"/>
              </a:spcBef>
              <a:buSzPct val="115000"/>
              <a:buFontTx/>
              <a:buBlip>
                <a:blip r:embed="rId2"/>
              </a:buBlip>
            </a:pPr>
            <a:r>
              <a:rPr lang="es-ES" sz="2000" dirty="0" err="1">
                <a:latin typeface="Eurostile LT Std" panose="020B0504020202050204" pitchFamily="34" charset="0"/>
                <a:cs typeface="Segoe UI" panose="020B0502040204020203" pitchFamily="34" charset="0"/>
              </a:rPr>
              <a:t>svn</a:t>
            </a:r>
            <a:r>
              <a:rPr lang="es-ES" sz="2000" dirty="0">
                <a:latin typeface="Eurostile LT Std" panose="020B0504020202050204" pitchFamily="34" charset="0"/>
                <a:cs typeface="Segoe UI" panose="020B0502040204020203" pitchFamily="34" charset="0"/>
              </a:rPr>
              <a:t> </a:t>
            </a:r>
            <a:r>
              <a:rPr lang="es-ES" sz="2000" b="1" dirty="0" err="1">
                <a:latin typeface="Eurostile LT Std" panose="020B0504020202050204" pitchFamily="34" charset="0"/>
                <a:cs typeface="Segoe UI" panose="020B0502040204020203" pitchFamily="34" charset="0"/>
              </a:rPr>
              <a:t>add</a:t>
            </a:r>
            <a:r>
              <a:rPr lang="es-ES" sz="2000" dirty="0">
                <a:latin typeface="Eurostile LT Std" panose="020B0504020202050204" pitchFamily="34" charset="0"/>
                <a:cs typeface="Segoe UI" panose="020B0502040204020203" pitchFamily="34" charset="0"/>
              </a:rPr>
              <a:t> </a:t>
            </a:r>
            <a:r>
              <a:rPr lang="es-ES" sz="2000" dirty="0" smtClean="0">
                <a:latin typeface="Eurostile LT Std" panose="020B0504020202050204" pitchFamily="34" charset="0"/>
                <a:cs typeface="Segoe UI" panose="020B0502040204020203" pitchFamily="34" charset="0"/>
              </a:rPr>
              <a:t>&lt;fichero&gt;: añade un fichero</a:t>
            </a:r>
            <a:endParaRPr lang="es-ES" sz="2000" dirty="0">
              <a:latin typeface="Eurostile LT Std" panose="020B0504020202050204" pitchFamily="34" charset="0"/>
              <a:cs typeface="Segoe UI" panose="020B0502040204020203" pitchFamily="34" charset="0"/>
            </a:endParaRPr>
          </a:p>
          <a:p>
            <a:pPr marL="342900" indent="-342900">
              <a:lnSpc>
                <a:spcPct val="150000"/>
              </a:lnSpc>
              <a:spcBef>
                <a:spcPct val="20000"/>
              </a:spcBef>
              <a:buSzPct val="115000"/>
              <a:buFontTx/>
              <a:buBlip>
                <a:blip r:embed="rId2"/>
              </a:buBlip>
            </a:pPr>
            <a:r>
              <a:rPr lang="es-ES" sz="2000" dirty="0" err="1">
                <a:latin typeface="Eurostile LT Std" panose="020B0504020202050204" pitchFamily="34" charset="0"/>
                <a:cs typeface="Segoe UI" panose="020B0502040204020203" pitchFamily="34" charset="0"/>
              </a:rPr>
              <a:t>svn</a:t>
            </a:r>
            <a:r>
              <a:rPr lang="es-ES" sz="2000" dirty="0">
                <a:latin typeface="Eurostile LT Std" panose="020B0504020202050204" pitchFamily="34" charset="0"/>
                <a:cs typeface="Segoe UI" panose="020B0502040204020203" pitchFamily="34" charset="0"/>
              </a:rPr>
              <a:t> </a:t>
            </a:r>
            <a:r>
              <a:rPr lang="es-ES" sz="2000" b="1" dirty="0" err="1">
                <a:latin typeface="Eurostile LT Std" panose="020B0504020202050204" pitchFamily="34" charset="0"/>
                <a:cs typeface="Segoe UI" panose="020B0502040204020203" pitchFamily="34" charset="0"/>
              </a:rPr>
              <a:t>delete</a:t>
            </a:r>
            <a:r>
              <a:rPr lang="es-ES" sz="2000" dirty="0">
                <a:latin typeface="Eurostile LT Std" panose="020B0504020202050204" pitchFamily="34" charset="0"/>
                <a:cs typeface="Segoe UI" panose="020B0502040204020203" pitchFamily="34" charset="0"/>
              </a:rPr>
              <a:t> &lt;</a:t>
            </a:r>
            <a:r>
              <a:rPr lang="es-ES" sz="2000" dirty="0" smtClean="0">
                <a:latin typeface="Eurostile LT Std" panose="020B0504020202050204" pitchFamily="34" charset="0"/>
                <a:cs typeface="Segoe UI" panose="020B0502040204020203" pitchFamily="34" charset="0"/>
              </a:rPr>
              <a:t>fichero&gt;: borra un fichero</a:t>
            </a:r>
            <a:endParaRPr lang="es-ES" sz="2000" dirty="0">
              <a:latin typeface="Eurostile LT Std" panose="020B0504020202050204" pitchFamily="34" charset="0"/>
              <a:cs typeface="Segoe UI" panose="020B0502040204020203" pitchFamily="34" charset="0"/>
            </a:endParaRPr>
          </a:p>
          <a:p>
            <a:pPr marL="342900" indent="-342900">
              <a:lnSpc>
                <a:spcPct val="150000"/>
              </a:lnSpc>
              <a:spcBef>
                <a:spcPct val="20000"/>
              </a:spcBef>
              <a:buSzPct val="115000"/>
              <a:buFontTx/>
              <a:buBlip>
                <a:blip r:embed="rId2"/>
              </a:buBlip>
            </a:pPr>
            <a:r>
              <a:rPr lang="es-ES" sz="2000" dirty="0" err="1">
                <a:latin typeface="Eurostile LT Std" panose="020B0504020202050204" pitchFamily="34" charset="0"/>
                <a:cs typeface="Segoe UI" panose="020B0502040204020203" pitchFamily="34" charset="0"/>
              </a:rPr>
              <a:t>svn</a:t>
            </a:r>
            <a:r>
              <a:rPr lang="es-ES" sz="2000" dirty="0">
                <a:latin typeface="Eurostile LT Std" panose="020B0504020202050204" pitchFamily="34" charset="0"/>
                <a:cs typeface="Segoe UI" panose="020B0502040204020203" pitchFamily="34" charset="0"/>
              </a:rPr>
              <a:t> </a:t>
            </a:r>
            <a:r>
              <a:rPr lang="es-ES" sz="2000" b="1" dirty="0" err="1">
                <a:latin typeface="Eurostile LT Std" panose="020B0504020202050204" pitchFamily="34" charset="0"/>
                <a:cs typeface="Segoe UI" panose="020B0502040204020203" pitchFamily="34" charset="0"/>
              </a:rPr>
              <a:t>copy</a:t>
            </a:r>
            <a:r>
              <a:rPr lang="es-ES" sz="2000" dirty="0">
                <a:latin typeface="Eurostile LT Std" panose="020B0504020202050204" pitchFamily="34" charset="0"/>
                <a:cs typeface="Segoe UI" panose="020B0502040204020203" pitchFamily="34" charset="0"/>
              </a:rPr>
              <a:t> &lt;</a:t>
            </a:r>
            <a:r>
              <a:rPr lang="es-ES" sz="2000" dirty="0" err="1" smtClean="0">
                <a:latin typeface="Eurostile LT Std" panose="020B0504020202050204" pitchFamily="34" charset="0"/>
                <a:cs typeface="Segoe UI" panose="020B0502040204020203" pitchFamily="34" charset="0"/>
              </a:rPr>
              <a:t>fichero.old</a:t>
            </a:r>
            <a:r>
              <a:rPr lang="es-ES" sz="2000" dirty="0" smtClean="0">
                <a:latin typeface="Eurostile LT Std" panose="020B0504020202050204" pitchFamily="34" charset="0"/>
                <a:cs typeface="Segoe UI" panose="020B0502040204020203" pitchFamily="34" charset="0"/>
              </a:rPr>
              <a:t>&gt; &lt;</a:t>
            </a:r>
            <a:r>
              <a:rPr lang="es-ES" sz="2000" dirty="0" err="1" smtClean="0">
                <a:latin typeface="Eurostile LT Std" panose="020B0504020202050204" pitchFamily="34" charset="0"/>
                <a:cs typeface="Segoe UI" panose="020B0502040204020203" pitchFamily="34" charset="0"/>
              </a:rPr>
              <a:t>fichero.new</a:t>
            </a:r>
            <a:r>
              <a:rPr lang="es-ES" sz="2000" dirty="0" smtClean="0">
                <a:latin typeface="Eurostile LT Std" panose="020B0504020202050204" pitchFamily="34" charset="0"/>
                <a:cs typeface="Segoe UI" panose="020B0502040204020203" pitchFamily="34" charset="0"/>
              </a:rPr>
              <a:t>&gt;: copia un fichero</a:t>
            </a:r>
            <a:endParaRPr lang="es-ES" sz="2000" dirty="0">
              <a:latin typeface="Eurostile LT Std" panose="020B0504020202050204" pitchFamily="34" charset="0"/>
              <a:cs typeface="Segoe UI" panose="020B0502040204020203" pitchFamily="34" charset="0"/>
            </a:endParaRPr>
          </a:p>
          <a:p>
            <a:pPr marL="342900" indent="-342900">
              <a:lnSpc>
                <a:spcPct val="150000"/>
              </a:lnSpc>
              <a:spcBef>
                <a:spcPct val="20000"/>
              </a:spcBef>
              <a:buSzPct val="115000"/>
              <a:buFontTx/>
              <a:buBlip>
                <a:blip r:embed="rId2"/>
              </a:buBlip>
            </a:pPr>
            <a:r>
              <a:rPr lang="es-ES" sz="2000" dirty="0" err="1">
                <a:latin typeface="Eurostile LT Std" panose="020B0504020202050204" pitchFamily="34" charset="0"/>
                <a:cs typeface="Segoe UI" panose="020B0502040204020203" pitchFamily="34" charset="0"/>
              </a:rPr>
              <a:t>svn</a:t>
            </a:r>
            <a:r>
              <a:rPr lang="es-ES" sz="2000" dirty="0">
                <a:latin typeface="Eurostile LT Std" panose="020B0504020202050204" pitchFamily="34" charset="0"/>
                <a:cs typeface="Segoe UI" panose="020B0502040204020203" pitchFamily="34" charset="0"/>
              </a:rPr>
              <a:t> </a:t>
            </a:r>
            <a:r>
              <a:rPr lang="es-ES" sz="2000" b="1" dirty="0" err="1">
                <a:latin typeface="Eurostile LT Std" panose="020B0504020202050204" pitchFamily="34" charset="0"/>
                <a:cs typeface="Segoe UI" panose="020B0502040204020203" pitchFamily="34" charset="0"/>
              </a:rPr>
              <a:t>move</a:t>
            </a:r>
            <a:r>
              <a:rPr lang="es-ES" sz="2000" dirty="0">
                <a:latin typeface="Eurostile LT Std" panose="020B0504020202050204" pitchFamily="34" charset="0"/>
                <a:cs typeface="Segoe UI" panose="020B0502040204020203" pitchFamily="34" charset="0"/>
              </a:rPr>
              <a:t> </a:t>
            </a:r>
            <a:r>
              <a:rPr lang="es-ES" sz="2000" dirty="0" smtClean="0">
                <a:latin typeface="Eurostile LT Std" panose="020B0504020202050204" pitchFamily="34" charset="0"/>
                <a:cs typeface="Segoe UI" panose="020B0502040204020203" pitchFamily="34" charset="0"/>
              </a:rPr>
              <a:t>&lt;</a:t>
            </a:r>
            <a:r>
              <a:rPr lang="es-ES" sz="2000" dirty="0" err="1" smtClean="0">
                <a:latin typeface="Eurostile LT Std" panose="020B0504020202050204" pitchFamily="34" charset="0"/>
                <a:cs typeface="Segoe UI" panose="020B0502040204020203" pitchFamily="34" charset="0"/>
              </a:rPr>
              <a:t>fichero.old</a:t>
            </a:r>
            <a:r>
              <a:rPr lang="es-ES" sz="2000" dirty="0" smtClean="0">
                <a:latin typeface="Eurostile LT Std" panose="020B0504020202050204" pitchFamily="34" charset="0"/>
                <a:cs typeface="Segoe UI" panose="020B0502040204020203" pitchFamily="34" charset="0"/>
              </a:rPr>
              <a:t> </a:t>
            </a:r>
            <a:r>
              <a:rPr lang="es-ES" sz="2000" dirty="0" err="1" smtClean="0">
                <a:latin typeface="Eurostile LT Std" panose="020B0504020202050204" pitchFamily="34" charset="0"/>
                <a:cs typeface="Segoe UI" panose="020B0502040204020203" pitchFamily="34" charset="0"/>
              </a:rPr>
              <a:t>fichero.new</a:t>
            </a:r>
            <a:r>
              <a:rPr lang="es-ES" sz="2000" dirty="0" smtClean="0">
                <a:latin typeface="Eurostile LT Std" panose="020B0504020202050204" pitchFamily="34" charset="0"/>
                <a:cs typeface="Segoe UI" panose="020B0502040204020203" pitchFamily="34" charset="0"/>
              </a:rPr>
              <a:t>&gt;: mueve un fichero</a:t>
            </a:r>
            <a:endParaRPr lang="es-ES" sz="2000" dirty="0">
              <a:latin typeface="Eurostile LT Std" panose="020B0504020202050204" pitchFamily="34" charset="0"/>
              <a:cs typeface="Segoe UI" panose="020B0502040204020203" pitchFamily="34" charset="0"/>
            </a:endParaRPr>
          </a:p>
          <a:p>
            <a:pPr marL="342900" indent="-342900">
              <a:lnSpc>
                <a:spcPct val="150000"/>
              </a:lnSpc>
              <a:spcBef>
                <a:spcPct val="20000"/>
              </a:spcBef>
              <a:buSzPct val="115000"/>
              <a:buFontTx/>
              <a:buBlip>
                <a:blip r:embed="rId2"/>
              </a:buBlip>
            </a:pPr>
            <a:r>
              <a:rPr lang="es-ES" sz="2000" dirty="0" err="1">
                <a:latin typeface="Eurostile LT Std" panose="020B0504020202050204" pitchFamily="34" charset="0"/>
                <a:cs typeface="Segoe UI" panose="020B0502040204020203" pitchFamily="34" charset="0"/>
              </a:rPr>
              <a:t>svn</a:t>
            </a:r>
            <a:r>
              <a:rPr lang="es-ES" sz="2000" dirty="0">
                <a:latin typeface="Eurostile LT Std" panose="020B0504020202050204" pitchFamily="34" charset="0"/>
                <a:cs typeface="Segoe UI" panose="020B0502040204020203" pitchFamily="34" charset="0"/>
              </a:rPr>
              <a:t> </a:t>
            </a:r>
            <a:r>
              <a:rPr lang="es-ES" sz="2000" b="1" dirty="0" err="1">
                <a:latin typeface="Eurostile LT Std" panose="020B0504020202050204" pitchFamily="34" charset="0"/>
                <a:cs typeface="Segoe UI" panose="020B0502040204020203" pitchFamily="34" charset="0"/>
              </a:rPr>
              <a:t>mkdir</a:t>
            </a:r>
            <a:r>
              <a:rPr lang="es-ES" sz="2000" dirty="0">
                <a:latin typeface="Eurostile LT Std" panose="020B0504020202050204" pitchFamily="34" charset="0"/>
                <a:cs typeface="Segoe UI" panose="020B0502040204020203" pitchFamily="34" charset="0"/>
              </a:rPr>
              <a:t> </a:t>
            </a:r>
            <a:r>
              <a:rPr lang="es-ES" sz="2000" dirty="0" smtClean="0">
                <a:latin typeface="Eurostile LT Std" panose="020B0504020202050204" pitchFamily="34" charset="0"/>
                <a:cs typeface="Segoe UI" panose="020B0502040204020203" pitchFamily="34" charset="0"/>
              </a:rPr>
              <a:t>&lt;directorio&gt;: </a:t>
            </a:r>
            <a:r>
              <a:rPr lang="es-ES" dirty="0" smtClean="0">
                <a:latin typeface="Eurostile LT Std" panose="020B0504020202050204" pitchFamily="34" charset="0"/>
                <a:cs typeface="Segoe UI" panose="020B0502040204020203" pitchFamily="34" charset="0"/>
              </a:rPr>
              <a:t>Crea </a:t>
            </a:r>
            <a:r>
              <a:rPr lang="es-ES" dirty="0">
                <a:latin typeface="Eurostile LT Std" panose="020B0504020202050204" pitchFamily="34" charset="0"/>
                <a:cs typeface="Segoe UI" panose="020B0502040204020203" pitchFamily="34" charset="0"/>
              </a:rPr>
              <a:t>el directorio y lo </a:t>
            </a:r>
            <a:r>
              <a:rPr lang="es-ES" dirty="0" smtClean="0">
                <a:latin typeface="Eurostile LT Std" panose="020B0504020202050204" pitchFamily="34" charset="0"/>
                <a:cs typeface="Segoe UI" panose="020B0502040204020203" pitchFamily="34" charset="0"/>
              </a:rPr>
              <a:t>añade: </a:t>
            </a:r>
            <a:r>
              <a:rPr lang="es-ES" dirty="0" err="1">
                <a:latin typeface="Eurostile LT Std" panose="020B0504020202050204" pitchFamily="34" charset="0"/>
                <a:cs typeface="Segoe UI" panose="020B0502040204020203" pitchFamily="34" charset="0"/>
              </a:rPr>
              <a:t>mkdir</a:t>
            </a:r>
            <a:r>
              <a:rPr lang="es-ES" dirty="0">
                <a:latin typeface="Eurostile LT Std" panose="020B0504020202050204" pitchFamily="34" charset="0"/>
                <a:cs typeface="Segoe UI" panose="020B0502040204020203" pitchFamily="34" charset="0"/>
              </a:rPr>
              <a:t> + </a:t>
            </a:r>
            <a:r>
              <a:rPr lang="es-ES" dirty="0" err="1" smtClean="0">
                <a:latin typeface="Eurostile LT Std" panose="020B0504020202050204" pitchFamily="34" charset="0"/>
                <a:cs typeface="Segoe UI" panose="020B0502040204020203" pitchFamily="34" charset="0"/>
              </a:rPr>
              <a:t>add</a:t>
            </a:r>
            <a:endParaRPr lang="es-ES" dirty="0">
              <a:latin typeface="Eurostile LT Std" panose="020B0504020202050204" pitchFamily="34" charset="0"/>
              <a:cs typeface="Segoe UI" panose="020B0502040204020203" pitchFamily="34" charset="0"/>
            </a:endParaRPr>
          </a:p>
        </p:txBody>
      </p:sp>
      <p:pic>
        <p:nvPicPr>
          <p:cNvPr id="4" name="Imagen 3"/>
          <p:cNvPicPr>
            <a:picLocks noChangeAspect="1"/>
          </p:cNvPicPr>
          <p:nvPr/>
        </p:nvPicPr>
        <p:blipFill>
          <a:blip r:embed="rId3" cstate="print"/>
          <a:stretch>
            <a:fillRect/>
          </a:stretch>
        </p:blipFill>
        <p:spPr>
          <a:xfrm>
            <a:off x="2523118" y="4221882"/>
            <a:ext cx="4097765" cy="13898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0189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smtClean="0"/>
              <a:t>GESTIÓN DEL SOFTWARE, COLABORACIÓN Y EL CONTROL DE VERSIONES</a:t>
            </a:r>
            <a:endParaRPr lang="es-ES" dirty="0"/>
          </a:p>
        </p:txBody>
      </p:sp>
      <p:sp>
        <p:nvSpPr>
          <p:cNvPr id="4" name="Marcador de número de diapositiva 3"/>
          <p:cNvSpPr>
            <a:spLocks noGrp="1"/>
          </p:cNvSpPr>
          <p:nvPr>
            <p:ph type="sldNum" sz="quarter" idx="13"/>
          </p:nvPr>
        </p:nvSpPr>
        <p:spPr/>
        <p:txBody>
          <a:bodyPr/>
          <a:lstStyle/>
          <a:p>
            <a:pPr algn="ctr"/>
            <a:fld id="{6809A684-6793-43C2-A07A-07EB7F2ACB8E}" type="slidenum">
              <a:rPr lang="es-ES" smtClean="0">
                <a:solidFill>
                  <a:prstClr val="black"/>
                </a:solidFill>
              </a:rPr>
              <a:pPr algn="ctr"/>
              <a:t>3</a:t>
            </a:fld>
            <a:endParaRPr lang="es-ES" dirty="0">
              <a:solidFill>
                <a:prstClr val="black"/>
              </a:solidFill>
            </a:endParaRPr>
          </a:p>
        </p:txBody>
      </p:sp>
      <p:sp>
        <p:nvSpPr>
          <p:cNvPr id="6" name="5 CuadroTexto"/>
          <p:cNvSpPr txBox="1">
            <a:spLocks noChangeArrowheads="1"/>
          </p:cNvSpPr>
          <p:nvPr/>
        </p:nvSpPr>
        <p:spPr bwMode="auto">
          <a:xfrm>
            <a:off x="0" y="1641475"/>
            <a:ext cx="12588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tis Sans Serif Std"/>
                <a:cs typeface="Arial" panose="020B0604020202020204" pitchFamily="34" charset="0"/>
              </a:defRPr>
            </a:lvl1pPr>
            <a:lvl2pPr marL="742950" indent="-285750">
              <a:defRPr>
                <a:solidFill>
                  <a:schemeClr val="tx1"/>
                </a:solidFill>
                <a:latin typeface="Rotis Sans Serif Std"/>
                <a:cs typeface="Arial" panose="020B0604020202020204" pitchFamily="34" charset="0"/>
              </a:defRPr>
            </a:lvl2pPr>
            <a:lvl3pPr marL="1143000" indent="-228600">
              <a:defRPr>
                <a:solidFill>
                  <a:schemeClr val="tx1"/>
                </a:solidFill>
                <a:latin typeface="Rotis Sans Serif Std"/>
                <a:cs typeface="Arial" panose="020B0604020202020204" pitchFamily="34" charset="0"/>
              </a:defRPr>
            </a:lvl3pPr>
            <a:lvl4pPr marL="1600200" indent="-228600">
              <a:defRPr>
                <a:solidFill>
                  <a:schemeClr val="tx1"/>
                </a:solidFill>
                <a:latin typeface="Rotis Sans Serif Std"/>
                <a:cs typeface="Arial" panose="020B0604020202020204" pitchFamily="34" charset="0"/>
              </a:defRPr>
            </a:lvl4pPr>
            <a:lvl5pPr marL="2057400" indent="-228600">
              <a:defRPr>
                <a:solidFill>
                  <a:schemeClr val="tx1"/>
                </a:solidFill>
                <a:latin typeface="Rotis Sans Serif Std"/>
                <a:cs typeface="Arial" panose="020B0604020202020204" pitchFamily="34" charset="0"/>
              </a:defRPr>
            </a:lvl5pPr>
            <a:lvl6pPr marL="2514600" indent="-228600" eaLnBrk="0" fontAlgn="base" hangingPunct="0">
              <a:spcBef>
                <a:spcPct val="0"/>
              </a:spcBef>
              <a:spcAft>
                <a:spcPct val="0"/>
              </a:spcAft>
              <a:defRPr>
                <a:solidFill>
                  <a:schemeClr val="tx1"/>
                </a:solidFill>
                <a:latin typeface="Rotis Sans Serif Std"/>
                <a:cs typeface="Arial" panose="020B0604020202020204" pitchFamily="34" charset="0"/>
              </a:defRPr>
            </a:lvl6pPr>
            <a:lvl7pPr marL="2971800" indent="-228600" eaLnBrk="0" fontAlgn="base" hangingPunct="0">
              <a:spcBef>
                <a:spcPct val="0"/>
              </a:spcBef>
              <a:spcAft>
                <a:spcPct val="0"/>
              </a:spcAft>
              <a:defRPr>
                <a:solidFill>
                  <a:schemeClr val="tx1"/>
                </a:solidFill>
                <a:latin typeface="Rotis Sans Serif Std"/>
                <a:cs typeface="Arial" panose="020B0604020202020204" pitchFamily="34" charset="0"/>
              </a:defRPr>
            </a:lvl7pPr>
            <a:lvl8pPr marL="3429000" indent="-228600" eaLnBrk="0" fontAlgn="base" hangingPunct="0">
              <a:spcBef>
                <a:spcPct val="0"/>
              </a:spcBef>
              <a:spcAft>
                <a:spcPct val="0"/>
              </a:spcAft>
              <a:defRPr>
                <a:solidFill>
                  <a:schemeClr val="tx1"/>
                </a:solidFill>
                <a:latin typeface="Rotis Sans Serif Std"/>
                <a:cs typeface="Arial" panose="020B0604020202020204" pitchFamily="34" charset="0"/>
              </a:defRPr>
            </a:lvl8pPr>
            <a:lvl9pPr marL="3886200" indent="-228600" eaLnBrk="0" fontAlgn="base" hangingPunct="0">
              <a:spcBef>
                <a:spcPct val="0"/>
              </a:spcBef>
              <a:spcAft>
                <a:spcPct val="0"/>
              </a:spcAft>
              <a:defRPr>
                <a:solidFill>
                  <a:schemeClr val="tx1"/>
                </a:solidFill>
                <a:latin typeface="Rotis Sans Serif Std"/>
                <a:cs typeface="Arial" panose="020B0604020202020204" pitchFamily="34" charset="0"/>
              </a:defRPr>
            </a:lvl9pPr>
          </a:lstStyle>
          <a:p>
            <a:pPr algn="ctr" eaLnBrk="1" hangingPunct="1"/>
            <a:r>
              <a:rPr lang="es-ES" altLang="es-ES" sz="5400" dirty="0">
                <a:solidFill>
                  <a:schemeClr val="bg1"/>
                </a:solidFill>
                <a:latin typeface="Eurostile LT Std"/>
              </a:rPr>
              <a:t>1</a:t>
            </a:r>
            <a:endParaRPr lang="ca-ES" altLang="es-ES" sz="5400" dirty="0">
              <a:solidFill>
                <a:schemeClr val="bg1"/>
              </a:solidFill>
              <a:latin typeface="Eurostile LT Std"/>
            </a:endParaRPr>
          </a:p>
        </p:txBody>
      </p:sp>
    </p:spTree>
    <p:extLst>
      <p:ext uri="{BB962C8B-B14F-4D97-AF65-F5344CB8AC3E}">
        <p14:creationId xmlns:p14="http://schemas.microsoft.com/office/powerpoint/2010/main" val="1826058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t">
            <a:noAutofit/>
          </a:bodyPr>
          <a:lstStyle/>
          <a:p>
            <a:r>
              <a:rPr lang="es-ES" dirty="0"/>
              <a:t>Comprobar </a:t>
            </a:r>
            <a:r>
              <a:rPr lang="es-ES" dirty="0" smtClean="0"/>
              <a:t>el Estado y los Cambios</a:t>
            </a:r>
            <a:endParaRPr lang="ca-ES" dirty="0"/>
          </a:p>
        </p:txBody>
      </p:sp>
      <p:sp>
        <p:nvSpPr>
          <p:cNvPr id="6" name="5 Marcador de número de diapositiva"/>
          <p:cNvSpPr>
            <a:spLocks noGrp="1"/>
          </p:cNvSpPr>
          <p:nvPr>
            <p:ph type="sldNum" sz="quarter" idx="4294967295"/>
          </p:nvPr>
        </p:nvSpPr>
        <p:spPr>
          <a:xfrm>
            <a:off x="4355976" y="6715942"/>
            <a:ext cx="432048" cy="142852"/>
          </a:xfrm>
          <a:prstGeom prst="rect">
            <a:avLst/>
          </a:prstGeom>
        </p:spPr>
        <p:txBody>
          <a:bodyPr/>
          <a:lstStyle/>
          <a:p>
            <a:pPr algn="ctr"/>
            <a:fld id="{6809A684-6793-43C2-A07A-07EB7F2ACB8E}" type="slidenum">
              <a:rPr lang="es-ES" smtClean="0"/>
              <a:pPr algn="ctr"/>
              <a:t>30</a:t>
            </a:fld>
            <a:endParaRPr lang="es-ES" dirty="0"/>
          </a:p>
        </p:txBody>
      </p:sp>
      <p:sp>
        <p:nvSpPr>
          <p:cNvPr id="16" name="15 Rectángulo"/>
          <p:cNvSpPr/>
          <p:nvPr/>
        </p:nvSpPr>
        <p:spPr>
          <a:xfrm>
            <a:off x="481946" y="1402358"/>
            <a:ext cx="8266518" cy="2675508"/>
          </a:xfrm>
          <a:prstGeom prst="rect">
            <a:avLst/>
          </a:prstGeom>
        </p:spPr>
        <p:txBody>
          <a:bodyPr>
            <a:normAutofit/>
          </a:bodyPr>
          <a:lstStyle/>
          <a:p>
            <a:pPr marL="342900" indent="-342900">
              <a:spcBef>
                <a:spcPct val="20000"/>
              </a:spcBef>
              <a:buSzPct val="115000"/>
              <a:buFontTx/>
              <a:buBlip>
                <a:blip r:embed="rId2"/>
              </a:buBlip>
            </a:pPr>
            <a:r>
              <a:rPr lang="es-ES" sz="2000" b="1" dirty="0" err="1">
                <a:latin typeface="Eurostile LT Std" panose="020B0504020202050204" pitchFamily="34" charset="0"/>
                <a:cs typeface="Segoe UI" panose="020B0502040204020203" pitchFamily="34" charset="0"/>
              </a:rPr>
              <a:t>svn</a:t>
            </a:r>
            <a:r>
              <a:rPr lang="es-ES" sz="2000" b="1" dirty="0">
                <a:latin typeface="Eurostile LT Std" panose="020B0504020202050204" pitchFamily="34" charset="0"/>
                <a:cs typeface="Segoe UI" panose="020B0502040204020203" pitchFamily="34" charset="0"/>
              </a:rPr>
              <a:t> </a:t>
            </a:r>
            <a:r>
              <a:rPr lang="es-ES" sz="2000" b="1" dirty="0" smtClean="0">
                <a:latin typeface="Eurostile LT Std" panose="020B0504020202050204" pitchFamily="34" charset="0"/>
                <a:cs typeface="Segoe UI" panose="020B0502040204020203" pitchFamily="34" charset="0"/>
              </a:rPr>
              <a:t>status</a:t>
            </a:r>
          </a:p>
          <a:p>
            <a:pPr marL="342900" indent="-342900">
              <a:spcBef>
                <a:spcPct val="20000"/>
              </a:spcBef>
              <a:buSzPct val="115000"/>
              <a:buFontTx/>
              <a:buBlip>
                <a:blip r:embed="rId2"/>
              </a:buBlip>
            </a:pPr>
            <a:endParaRPr lang="es-ES" dirty="0" smtClean="0">
              <a:latin typeface="Eurostile LT Std" panose="020B0504020202050204" pitchFamily="34" charset="0"/>
              <a:cs typeface="Segoe UI" panose="020B0502040204020203" pitchFamily="34" charset="0"/>
            </a:endParaRPr>
          </a:p>
          <a:p>
            <a:pPr marL="342900" indent="-342900">
              <a:spcBef>
                <a:spcPct val="20000"/>
              </a:spcBef>
              <a:buSzPct val="115000"/>
              <a:buFontTx/>
              <a:buBlip>
                <a:blip r:embed="rId2"/>
              </a:buBlip>
            </a:pPr>
            <a:r>
              <a:rPr lang="es-ES" dirty="0" smtClean="0">
                <a:latin typeface="Eurostile LT Std" panose="020B0504020202050204" pitchFamily="34" charset="0"/>
                <a:cs typeface="Segoe UI" panose="020B0502040204020203" pitchFamily="34" charset="0"/>
              </a:rPr>
              <a:t>Muestra el estado de los ficheros</a:t>
            </a:r>
          </a:p>
          <a:p>
            <a:pPr marL="342900" indent="-342900">
              <a:spcBef>
                <a:spcPct val="20000"/>
              </a:spcBef>
              <a:buSzPct val="115000"/>
              <a:buFontTx/>
              <a:buBlip>
                <a:blip r:embed="rId2"/>
              </a:buBlip>
            </a:pPr>
            <a:endParaRPr lang="es-ES" sz="2000" dirty="0" smtClean="0">
              <a:latin typeface="Eurostile LT Std" panose="020B0504020202050204" pitchFamily="34" charset="0"/>
              <a:cs typeface="Segoe UI" panose="020B0502040204020203" pitchFamily="34" charset="0"/>
            </a:endParaRPr>
          </a:p>
          <a:p>
            <a:pPr marL="342900" indent="-342900">
              <a:spcBef>
                <a:spcPct val="20000"/>
              </a:spcBef>
              <a:buSzPct val="115000"/>
              <a:buFontTx/>
              <a:buBlip>
                <a:blip r:embed="rId2"/>
              </a:buBlip>
            </a:pPr>
            <a:r>
              <a:rPr lang="es-ES" sz="2000" dirty="0" err="1" smtClean="0">
                <a:latin typeface="Eurostile LT Std" panose="020B0504020202050204" pitchFamily="34" charset="0"/>
                <a:cs typeface="Segoe UI" panose="020B0502040204020203" pitchFamily="34" charset="0"/>
              </a:rPr>
              <a:t>svn</a:t>
            </a:r>
            <a:r>
              <a:rPr lang="es-ES" sz="2000" dirty="0" smtClean="0">
                <a:latin typeface="Eurostile LT Std" panose="020B0504020202050204" pitchFamily="34" charset="0"/>
                <a:cs typeface="Segoe UI" panose="020B0502040204020203" pitchFamily="34" charset="0"/>
              </a:rPr>
              <a:t> </a:t>
            </a:r>
            <a:r>
              <a:rPr lang="es-ES" sz="2000" dirty="0">
                <a:latin typeface="Eurostile LT Std" panose="020B0504020202050204" pitchFamily="34" charset="0"/>
                <a:cs typeface="Segoe UI" panose="020B0502040204020203" pitchFamily="34" charset="0"/>
              </a:rPr>
              <a:t>status </a:t>
            </a:r>
            <a:r>
              <a:rPr lang="es-ES" sz="2000" dirty="0" smtClean="0">
                <a:latin typeface="Eurostile LT Std" panose="020B0504020202050204" pitchFamily="34" charset="0"/>
                <a:cs typeface="Segoe UI" panose="020B0502040204020203" pitchFamily="34" charset="0"/>
              </a:rPr>
              <a:t>–q </a:t>
            </a:r>
            <a:r>
              <a:rPr lang="es-ES" sz="2000" dirty="0" smtClean="0">
                <a:latin typeface="Eurostile LT Std" panose="020B0504020202050204" pitchFamily="34" charset="0"/>
                <a:cs typeface="Segoe UI" panose="020B0502040204020203" pitchFamily="34" charset="0"/>
                <a:sym typeface="Wingdings" panose="05000000000000000000" pitchFamily="2" charset="2"/>
              </a:rPr>
              <a:t> </a:t>
            </a:r>
            <a:r>
              <a:rPr lang="es-ES" sz="2000" dirty="0" err="1" smtClean="0">
                <a:latin typeface="Eurostile LT Std" panose="020B0504020202050204" pitchFamily="34" charset="0"/>
                <a:cs typeface="Segoe UI" panose="020B0502040204020203" pitchFamily="34" charset="0"/>
                <a:sym typeface="Wingdings" panose="05000000000000000000" pitchFamily="2" charset="2"/>
              </a:rPr>
              <a:t>quiet</a:t>
            </a:r>
            <a:r>
              <a:rPr lang="es-ES" sz="2000" dirty="0" smtClean="0">
                <a:latin typeface="Eurostile LT Std" panose="020B0504020202050204" pitchFamily="34" charset="0"/>
                <a:cs typeface="Segoe UI" panose="020B0502040204020203" pitchFamily="34" charset="0"/>
                <a:sym typeface="Wingdings" panose="05000000000000000000" pitchFamily="2" charset="2"/>
              </a:rPr>
              <a:t> o silencioso</a:t>
            </a:r>
            <a:endParaRPr lang="es-ES" sz="2000" dirty="0">
              <a:latin typeface="Eurostile LT Std" panose="020B0504020202050204" pitchFamily="34" charset="0"/>
              <a:cs typeface="Segoe UI" panose="020B0502040204020203" pitchFamily="34" charset="0"/>
            </a:endParaRPr>
          </a:p>
          <a:p>
            <a:pPr marL="342900" indent="-342900">
              <a:spcBef>
                <a:spcPct val="20000"/>
              </a:spcBef>
              <a:buSzPct val="115000"/>
              <a:buFontTx/>
              <a:buBlip>
                <a:blip r:embed="rId2"/>
              </a:buBlip>
            </a:pPr>
            <a:r>
              <a:rPr lang="es-ES" sz="2000" dirty="0" err="1">
                <a:latin typeface="Eurostile LT Std" panose="020B0504020202050204" pitchFamily="34" charset="0"/>
                <a:cs typeface="Segoe UI" panose="020B0502040204020203" pitchFamily="34" charset="0"/>
              </a:rPr>
              <a:t>svn</a:t>
            </a:r>
            <a:r>
              <a:rPr lang="es-ES" sz="2000" dirty="0">
                <a:latin typeface="Eurostile LT Std" panose="020B0504020202050204" pitchFamily="34" charset="0"/>
                <a:cs typeface="Segoe UI" panose="020B0502040204020203" pitchFamily="34" charset="0"/>
              </a:rPr>
              <a:t> status </a:t>
            </a:r>
            <a:r>
              <a:rPr lang="es-ES" sz="2000" dirty="0" smtClean="0">
                <a:latin typeface="Eurostile LT Std" panose="020B0504020202050204" pitchFamily="34" charset="0"/>
                <a:cs typeface="Segoe UI" panose="020B0502040204020203" pitchFamily="34" charset="0"/>
              </a:rPr>
              <a:t>–u </a:t>
            </a:r>
            <a:r>
              <a:rPr lang="es-ES" sz="2000" dirty="0" smtClean="0">
                <a:latin typeface="Eurostile LT Std" panose="020B0504020202050204" pitchFamily="34" charset="0"/>
                <a:cs typeface="Segoe UI" panose="020B0502040204020203" pitchFamily="34" charset="0"/>
                <a:sym typeface="Wingdings" panose="05000000000000000000" pitchFamily="2" charset="2"/>
              </a:rPr>
              <a:t> </a:t>
            </a:r>
            <a:r>
              <a:rPr lang="es-ES" sz="2000" dirty="0" err="1" smtClean="0">
                <a:latin typeface="Eurostile LT Std" panose="020B0504020202050204" pitchFamily="34" charset="0"/>
                <a:cs typeface="Segoe UI" panose="020B0502040204020203" pitchFamily="34" charset="0"/>
                <a:sym typeface="Wingdings" panose="05000000000000000000" pitchFamily="2" charset="2"/>
              </a:rPr>
              <a:t>updates</a:t>
            </a:r>
            <a:r>
              <a:rPr lang="es-ES" sz="2000" dirty="0" smtClean="0">
                <a:latin typeface="Eurostile LT Std" panose="020B0504020202050204" pitchFamily="34" charset="0"/>
                <a:cs typeface="Segoe UI" panose="020B0502040204020203" pitchFamily="34" charset="0"/>
                <a:sym typeface="Wingdings" panose="05000000000000000000" pitchFamily="2" charset="2"/>
              </a:rPr>
              <a:t> o mostrar actualizaciones</a:t>
            </a:r>
            <a:endParaRPr lang="es-ES" sz="2000" dirty="0">
              <a:latin typeface="Eurostile LT Std" panose="020B0504020202050204" pitchFamily="34" charset="0"/>
              <a:cs typeface="Segoe UI" panose="020B0502040204020203" pitchFamily="34" charset="0"/>
            </a:endParaRPr>
          </a:p>
          <a:p>
            <a:pPr marL="342900" indent="-342900">
              <a:spcBef>
                <a:spcPct val="20000"/>
              </a:spcBef>
              <a:buSzPct val="115000"/>
              <a:buFontTx/>
              <a:buBlip>
                <a:blip r:embed="rId2"/>
              </a:buBlip>
            </a:pPr>
            <a:r>
              <a:rPr lang="es-ES" sz="2000" dirty="0" err="1">
                <a:latin typeface="Eurostile LT Std" panose="020B0504020202050204" pitchFamily="34" charset="0"/>
                <a:cs typeface="Segoe UI" panose="020B0502040204020203" pitchFamily="34" charset="0"/>
              </a:rPr>
              <a:t>svn</a:t>
            </a:r>
            <a:r>
              <a:rPr lang="es-ES" sz="2000" dirty="0">
                <a:latin typeface="Eurostile LT Std" panose="020B0504020202050204" pitchFamily="34" charset="0"/>
                <a:cs typeface="Segoe UI" panose="020B0502040204020203" pitchFamily="34" charset="0"/>
              </a:rPr>
              <a:t> status </a:t>
            </a:r>
            <a:r>
              <a:rPr lang="es-ES" sz="2000" dirty="0" smtClean="0">
                <a:latin typeface="Eurostile LT Std" panose="020B0504020202050204" pitchFamily="34" charset="0"/>
                <a:cs typeface="Segoe UI" panose="020B0502040204020203" pitchFamily="34" charset="0"/>
              </a:rPr>
              <a:t>–v </a:t>
            </a:r>
            <a:r>
              <a:rPr lang="es-ES" sz="2000" dirty="0" smtClean="0">
                <a:latin typeface="Eurostile LT Std" panose="020B0504020202050204" pitchFamily="34" charset="0"/>
                <a:cs typeface="Segoe UI" panose="020B0502040204020203" pitchFamily="34" charset="0"/>
                <a:sym typeface="Wingdings" panose="05000000000000000000" pitchFamily="2" charset="2"/>
              </a:rPr>
              <a:t> </a:t>
            </a:r>
            <a:r>
              <a:rPr lang="es-ES" sz="2000" dirty="0" err="1" smtClean="0">
                <a:latin typeface="Eurostile LT Std" panose="020B0504020202050204" pitchFamily="34" charset="0"/>
                <a:cs typeface="Segoe UI" panose="020B0502040204020203" pitchFamily="34" charset="0"/>
                <a:sym typeface="Wingdings" panose="05000000000000000000" pitchFamily="2" charset="2"/>
              </a:rPr>
              <a:t>verbose</a:t>
            </a:r>
            <a:r>
              <a:rPr lang="es-ES" sz="2000" dirty="0" smtClean="0">
                <a:latin typeface="Eurostile LT Std" panose="020B0504020202050204" pitchFamily="34" charset="0"/>
                <a:cs typeface="Segoe UI" panose="020B0502040204020203" pitchFamily="34" charset="0"/>
                <a:sym typeface="Wingdings" panose="05000000000000000000" pitchFamily="2" charset="2"/>
              </a:rPr>
              <a:t> o con toda la información</a:t>
            </a:r>
            <a:endParaRPr lang="es-ES" sz="2000" dirty="0">
              <a:latin typeface="Eurostile LT Std" panose="020B0504020202050204" pitchFamily="34" charset="0"/>
              <a:cs typeface="Segoe UI" panose="020B0502040204020203" pitchFamily="34" charset="0"/>
            </a:endParaRPr>
          </a:p>
        </p:txBody>
      </p:sp>
      <p:pic>
        <p:nvPicPr>
          <p:cNvPr id="3" name="Imagen 2"/>
          <p:cNvPicPr>
            <a:picLocks noChangeAspect="1"/>
          </p:cNvPicPr>
          <p:nvPr/>
        </p:nvPicPr>
        <p:blipFill>
          <a:blip r:embed="rId3" cstate="print"/>
          <a:stretch>
            <a:fillRect/>
          </a:stretch>
        </p:blipFill>
        <p:spPr>
          <a:xfrm>
            <a:off x="1109338" y="4413177"/>
            <a:ext cx="7011732" cy="9455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42990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t">
            <a:noAutofit/>
          </a:bodyPr>
          <a:lstStyle/>
          <a:p>
            <a:r>
              <a:rPr lang="es-ES" dirty="0" smtClean="0"/>
              <a:t>Ejemplo</a:t>
            </a:r>
            <a:endParaRPr lang="ca-ES" dirty="0"/>
          </a:p>
        </p:txBody>
      </p:sp>
      <p:sp>
        <p:nvSpPr>
          <p:cNvPr id="6" name="5 Marcador de número de diapositiva"/>
          <p:cNvSpPr>
            <a:spLocks noGrp="1"/>
          </p:cNvSpPr>
          <p:nvPr>
            <p:ph type="sldNum" sz="quarter" idx="4294967295"/>
          </p:nvPr>
        </p:nvSpPr>
        <p:spPr>
          <a:xfrm>
            <a:off x="4355976" y="6715942"/>
            <a:ext cx="432048" cy="142852"/>
          </a:xfrm>
          <a:prstGeom prst="rect">
            <a:avLst/>
          </a:prstGeom>
        </p:spPr>
        <p:txBody>
          <a:bodyPr/>
          <a:lstStyle/>
          <a:p>
            <a:pPr algn="ctr"/>
            <a:fld id="{6809A684-6793-43C2-A07A-07EB7F2ACB8E}" type="slidenum">
              <a:rPr lang="es-ES" smtClean="0"/>
              <a:pPr algn="ctr"/>
              <a:t>31</a:t>
            </a:fld>
            <a:endParaRPr lang="es-ES" dirty="0"/>
          </a:p>
        </p:txBody>
      </p:sp>
      <p:pic>
        <p:nvPicPr>
          <p:cNvPr id="4" name="Imagen 3"/>
          <p:cNvPicPr>
            <a:picLocks noChangeAspect="1"/>
          </p:cNvPicPr>
          <p:nvPr/>
        </p:nvPicPr>
        <p:blipFill>
          <a:blip r:embed="rId2" cstate="print"/>
          <a:stretch>
            <a:fillRect/>
          </a:stretch>
        </p:blipFill>
        <p:spPr>
          <a:xfrm>
            <a:off x="1999513" y="1384834"/>
            <a:ext cx="5144972" cy="40899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8404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t">
            <a:noAutofit/>
          </a:bodyPr>
          <a:lstStyle/>
          <a:p>
            <a:r>
              <a:rPr lang="es-ES" dirty="0"/>
              <a:t>Comprobar Cambios</a:t>
            </a:r>
            <a:endParaRPr lang="ca-ES" dirty="0"/>
          </a:p>
        </p:txBody>
      </p:sp>
      <p:sp>
        <p:nvSpPr>
          <p:cNvPr id="6" name="5 Marcador de número de diapositiva"/>
          <p:cNvSpPr>
            <a:spLocks noGrp="1"/>
          </p:cNvSpPr>
          <p:nvPr>
            <p:ph type="sldNum" sz="quarter" idx="4294967295"/>
          </p:nvPr>
        </p:nvSpPr>
        <p:spPr>
          <a:xfrm>
            <a:off x="4355976" y="6715942"/>
            <a:ext cx="432048" cy="142852"/>
          </a:xfrm>
          <a:prstGeom prst="rect">
            <a:avLst/>
          </a:prstGeom>
        </p:spPr>
        <p:txBody>
          <a:bodyPr/>
          <a:lstStyle/>
          <a:p>
            <a:pPr algn="ctr"/>
            <a:fld id="{6809A684-6793-43C2-A07A-07EB7F2ACB8E}" type="slidenum">
              <a:rPr lang="es-ES" smtClean="0"/>
              <a:pPr algn="ctr"/>
              <a:t>32</a:t>
            </a:fld>
            <a:endParaRPr lang="es-ES" dirty="0"/>
          </a:p>
        </p:txBody>
      </p:sp>
      <p:sp>
        <p:nvSpPr>
          <p:cNvPr id="16" name="15 Rectángulo"/>
          <p:cNvSpPr/>
          <p:nvPr/>
        </p:nvSpPr>
        <p:spPr>
          <a:xfrm>
            <a:off x="337930" y="1402358"/>
            <a:ext cx="7186398" cy="769441"/>
          </a:xfrm>
          <a:prstGeom prst="rect">
            <a:avLst/>
          </a:prstGeom>
        </p:spPr>
        <p:txBody>
          <a:bodyPr>
            <a:normAutofit/>
          </a:bodyPr>
          <a:lstStyle/>
          <a:p>
            <a:pPr marL="342900" indent="-342900">
              <a:spcBef>
                <a:spcPct val="20000"/>
              </a:spcBef>
              <a:buSzPct val="115000"/>
              <a:buFontTx/>
              <a:buBlip>
                <a:blip r:embed="rId2"/>
              </a:buBlip>
            </a:pPr>
            <a:r>
              <a:rPr lang="es-ES" sz="2000" dirty="0">
                <a:latin typeface="Eurostile LT Std" panose="020B0504020202050204" pitchFamily="34" charset="0"/>
                <a:cs typeface="Segoe UI" panose="020B0502040204020203" pitchFamily="34" charset="0"/>
              </a:rPr>
              <a:t>Para una determinada revisión</a:t>
            </a:r>
          </a:p>
          <a:p>
            <a:pPr marL="342900" indent="-342900">
              <a:spcBef>
                <a:spcPct val="20000"/>
              </a:spcBef>
              <a:buSzPct val="115000"/>
              <a:buFontTx/>
              <a:buBlip>
                <a:blip r:embed="rId2"/>
              </a:buBlip>
            </a:pPr>
            <a:r>
              <a:rPr lang="es-ES" sz="2000" dirty="0" err="1">
                <a:latin typeface="Eurostile LT Std" panose="020B0504020202050204" pitchFamily="34" charset="0"/>
                <a:cs typeface="Segoe UI" panose="020B0502040204020203" pitchFamily="34" charset="0"/>
              </a:rPr>
              <a:t>svn</a:t>
            </a:r>
            <a:r>
              <a:rPr lang="es-ES" sz="2000" dirty="0">
                <a:latin typeface="Eurostile LT Std" panose="020B0504020202050204" pitchFamily="34" charset="0"/>
                <a:cs typeface="Segoe UI" panose="020B0502040204020203" pitchFamily="34" charset="0"/>
              </a:rPr>
              <a:t> </a:t>
            </a:r>
            <a:r>
              <a:rPr lang="es-ES" sz="2000" dirty="0" err="1">
                <a:latin typeface="Eurostile LT Std" panose="020B0504020202050204" pitchFamily="34" charset="0"/>
                <a:cs typeface="Segoe UI" panose="020B0502040204020203" pitchFamily="34" charset="0"/>
              </a:rPr>
              <a:t>diff</a:t>
            </a:r>
            <a:r>
              <a:rPr lang="es-ES" sz="2000" dirty="0">
                <a:latin typeface="Eurostile LT Std" panose="020B0504020202050204" pitchFamily="34" charset="0"/>
                <a:cs typeface="Segoe UI" panose="020B0502040204020203" pitchFamily="34" charset="0"/>
              </a:rPr>
              <a:t> -r 26 </a:t>
            </a:r>
            <a:r>
              <a:rPr lang="es-ES" sz="2000" dirty="0" err="1">
                <a:latin typeface="Eurostile LT Std" panose="020B0504020202050204" pitchFamily="34" charset="0"/>
                <a:cs typeface="Segoe UI" panose="020B0502040204020203" pitchFamily="34" charset="0"/>
              </a:rPr>
              <a:t>ejemplo.h</a:t>
            </a:r>
            <a:endParaRPr lang="es-ES" sz="2000" dirty="0">
              <a:latin typeface="Eurostile LT Std" panose="020B0504020202050204" pitchFamily="34" charset="0"/>
              <a:cs typeface="Segoe UI" panose="020B0502040204020203" pitchFamily="34" charset="0"/>
            </a:endParaRPr>
          </a:p>
        </p:txBody>
      </p:sp>
      <p:pic>
        <p:nvPicPr>
          <p:cNvPr id="5" name="Imagen 4"/>
          <p:cNvPicPr>
            <a:picLocks noChangeAspect="1"/>
          </p:cNvPicPr>
          <p:nvPr/>
        </p:nvPicPr>
        <p:blipFill>
          <a:blip r:embed="rId3" cstate="print"/>
          <a:stretch>
            <a:fillRect/>
          </a:stretch>
        </p:blipFill>
        <p:spPr>
          <a:xfrm>
            <a:off x="1453145" y="2853730"/>
            <a:ext cx="6237710" cy="17544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849196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t">
            <a:noAutofit/>
          </a:bodyPr>
          <a:lstStyle/>
          <a:p>
            <a:r>
              <a:rPr lang="es-ES" dirty="0"/>
              <a:t>Deshacer Cambios</a:t>
            </a:r>
            <a:endParaRPr lang="ca-ES" dirty="0"/>
          </a:p>
        </p:txBody>
      </p:sp>
      <p:sp>
        <p:nvSpPr>
          <p:cNvPr id="6" name="5 Marcador de número de diapositiva"/>
          <p:cNvSpPr>
            <a:spLocks noGrp="1"/>
          </p:cNvSpPr>
          <p:nvPr>
            <p:ph type="sldNum" sz="quarter" idx="4294967295"/>
          </p:nvPr>
        </p:nvSpPr>
        <p:spPr>
          <a:xfrm>
            <a:off x="4355976" y="6715942"/>
            <a:ext cx="432048" cy="142852"/>
          </a:xfrm>
          <a:prstGeom prst="rect">
            <a:avLst/>
          </a:prstGeom>
        </p:spPr>
        <p:txBody>
          <a:bodyPr/>
          <a:lstStyle/>
          <a:p>
            <a:pPr algn="ctr"/>
            <a:fld id="{6809A684-6793-43C2-A07A-07EB7F2ACB8E}" type="slidenum">
              <a:rPr lang="es-ES" smtClean="0"/>
              <a:pPr algn="ctr"/>
              <a:t>33</a:t>
            </a:fld>
            <a:endParaRPr lang="es-ES" dirty="0"/>
          </a:p>
        </p:txBody>
      </p:sp>
      <p:sp>
        <p:nvSpPr>
          <p:cNvPr id="16" name="15 Rectángulo"/>
          <p:cNvSpPr/>
          <p:nvPr/>
        </p:nvSpPr>
        <p:spPr>
          <a:xfrm>
            <a:off x="323528" y="1402358"/>
            <a:ext cx="8550664" cy="3179564"/>
          </a:xfrm>
          <a:prstGeom prst="rect">
            <a:avLst/>
          </a:prstGeom>
        </p:spPr>
        <p:txBody>
          <a:bodyPr>
            <a:normAutofit/>
          </a:bodyPr>
          <a:lstStyle/>
          <a:p>
            <a:pPr marL="342900" indent="-342900">
              <a:spcBef>
                <a:spcPct val="20000"/>
              </a:spcBef>
              <a:buSzPct val="115000"/>
              <a:buFontTx/>
              <a:buBlip>
                <a:blip r:embed="rId2"/>
              </a:buBlip>
            </a:pPr>
            <a:r>
              <a:rPr lang="es-ES" sz="2000" b="1" dirty="0" err="1">
                <a:latin typeface="Eurostile LT Std" panose="020B0504020202050204" pitchFamily="34" charset="0"/>
                <a:cs typeface="Segoe UI" panose="020B0502040204020203" pitchFamily="34" charset="0"/>
              </a:rPr>
              <a:t>svn</a:t>
            </a:r>
            <a:r>
              <a:rPr lang="es-ES" sz="2000" b="1" dirty="0">
                <a:latin typeface="Eurostile LT Std" panose="020B0504020202050204" pitchFamily="34" charset="0"/>
                <a:cs typeface="Segoe UI" panose="020B0502040204020203" pitchFamily="34" charset="0"/>
              </a:rPr>
              <a:t> </a:t>
            </a:r>
            <a:r>
              <a:rPr lang="es-ES" sz="2000" b="1" dirty="0" err="1" smtClean="0">
                <a:latin typeface="Eurostile LT Std" panose="020B0504020202050204" pitchFamily="34" charset="0"/>
                <a:cs typeface="Segoe UI" panose="020B0502040204020203" pitchFamily="34" charset="0"/>
              </a:rPr>
              <a:t>revert</a:t>
            </a:r>
            <a:endParaRPr lang="es-ES" sz="2000" b="1" dirty="0" smtClean="0">
              <a:latin typeface="Eurostile LT Std" panose="020B0504020202050204" pitchFamily="34" charset="0"/>
              <a:cs typeface="Segoe UI" panose="020B0502040204020203" pitchFamily="34" charset="0"/>
            </a:endParaRPr>
          </a:p>
          <a:p>
            <a:pPr marL="342900" indent="-342900">
              <a:spcBef>
                <a:spcPct val="20000"/>
              </a:spcBef>
              <a:buSzPct val="115000"/>
              <a:buFontTx/>
              <a:buBlip>
                <a:blip r:embed="rId2"/>
              </a:buBlip>
            </a:pPr>
            <a:endParaRPr lang="es-ES" sz="2000" b="1" dirty="0">
              <a:latin typeface="Eurostile LT Std" panose="020B0504020202050204" pitchFamily="34" charset="0"/>
              <a:cs typeface="Segoe UI" panose="020B0502040204020203" pitchFamily="34" charset="0"/>
            </a:endParaRPr>
          </a:p>
          <a:p>
            <a:pPr marL="342900" indent="-342900">
              <a:spcBef>
                <a:spcPct val="20000"/>
              </a:spcBef>
              <a:buSzPct val="115000"/>
              <a:buBlip>
                <a:blip r:embed="rId2"/>
              </a:buBlip>
            </a:pPr>
            <a:r>
              <a:rPr lang="es-ES" sz="2000" dirty="0" smtClean="0">
                <a:latin typeface="Eurostile LT Std" panose="020B0504020202050204" pitchFamily="34" charset="0"/>
                <a:cs typeface="Segoe UI" panose="020B0502040204020203" pitchFamily="34" charset="0"/>
              </a:rPr>
              <a:t>Revierte un cambio</a:t>
            </a:r>
          </a:p>
          <a:p>
            <a:pPr marL="342900" indent="-342900">
              <a:spcBef>
                <a:spcPct val="20000"/>
              </a:spcBef>
              <a:buSzPct val="115000"/>
              <a:buBlip>
                <a:blip r:embed="rId2"/>
              </a:buBlip>
            </a:pPr>
            <a:r>
              <a:rPr lang="es-ES" sz="2000" dirty="0" smtClean="0">
                <a:latin typeface="Eurostile LT Std" panose="020B0504020202050204" pitchFamily="34" charset="0"/>
                <a:cs typeface="Segoe UI" panose="020B0502040204020203" pitchFamily="34" charset="0"/>
              </a:rPr>
              <a:t>Mediante </a:t>
            </a:r>
            <a:r>
              <a:rPr lang="es-ES" sz="2000" dirty="0">
                <a:latin typeface="Eurostile LT Std" panose="020B0504020202050204" pitchFamily="34" charset="0"/>
                <a:cs typeface="Segoe UI" panose="020B0502040204020203" pitchFamily="34" charset="0"/>
              </a:rPr>
              <a:t>la orden </a:t>
            </a:r>
            <a:r>
              <a:rPr lang="es-ES" sz="2000" dirty="0" err="1">
                <a:latin typeface="Eurostile LT Std" panose="020B0504020202050204" pitchFamily="34" charset="0"/>
                <a:cs typeface="Segoe UI" panose="020B0502040204020203" pitchFamily="34" charset="0"/>
              </a:rPr>
              <a:t>diff</a:t>
            </a:r>
            <a:r>
              <a:rPr lang="es-ES" sz="2000" dirty="0">
                <a:latin typeface="Eurostile LT Std" panose="020B0504020202050204" pitchFamily="34" charset="0"/>
                <a:cs typeface="Segoe UI" panose="020B0502040204020203" pitchFamily="34" charset="0"/>
              </a:rPr>
              <a:t> se observa un error y se corrige el cambio mediante esta orden</a:t>
            </a:r>
          </a:p>
          <a:p>
            <a:pPr marL="342900" indent="-342900">
              <a:spcBef>
                <a:spcPct val="20000"/>
              </a:spcBef>
              <a:buSzPct val="115000"/>
              <a:buBlip>
                <a:blip r:embed="rId2"/>
              </a:buBlip>
            </a:pPr>
            <a:r>
              <a:rPr lang="es-ES" sz="2000" dirty="0">
                <a:latin typeface="Eurostile LT Std" panose="020B0504020202050204" pitchFamily="34" charset="0"/>
                <a:cs typeface="Segoe UI" panose="020B0502040204020203" pitchFamily="34" charset="0"/>
              </a:rPr>
              <a:t>Por ejemplo, cuando ejecutamos </a:t>
            </a:r>
            <a:r>
              <a:rPr lang="es-ES" sz="2000" dirty="0" err="1">
                <a:latin typeface="Eurostile LT Std" panose="020B0504020202050204" pitchFamily="34" charset="0"/>
                <a:cs typeface="Segoe UI" panose="020B0502040204020203" pitchFamily="34" charset="0"/>
              </a:rPr>
              <a:t>svn</a:t>
            </a:r>
            <a:r>
              <a:rPr lang="es-ES" sz="2000" dirty="0">
                <a:latin typeface="Eurostile LT Std" panose="020B0504020202050204" pitchFamily="34" charset="0"/>
                <a:cs typeface="Segoe UI" panose="020B0502040204020203" pitchFamily="34" charset="0"/>
              </a:rPr>
              <a:t> </a:t>
            </a:r>
            <a:r>
              <a:rPr lang="es-ES" sz="2000" dirty="0" err="1">
                <a:latin typeface="Eurostile LT Std" panose="020B0504020202050204" pitchFamily="34" charset="0"/>
                <a:cs typeface="Segoe UI" panose="020B0502040204020203" pitchFamily="34" charset="0"/>
              </a:rPr>
              <a:t>delete</a:t>
            </a:r>
            <a:r>
              <a:rPr lang="es-ES" sz="2000" dirty="0">
                <a:latin typeface="Eurostile LT Std" panose="020B0504020202050204" pitchFamily="34" charset="0"/>
                <a:cs typeface="Segoe UI" panose="020B0502040204020203" pitchFamily="34" charset="0"/>
              </a:rPr>
              <a:t> por error</a:t>
            </a:r>
          </a:p>
        </p:txBody>
      </p:sp>
    </p:spTree>
    <p:extLst>
      <p:ext uri="{BB962C8B-B14F-4D97-AF65-F5344CB8AC3E}">
        <p14:creationId xmlns:p14="http://schemas.microsoft.com/office/powerpoint/2010/main" val="36346005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t">
            <a:noAutofit/>
          </a:bodyPr>
          <a:lstStyle/>
          <a:p>
            <a:r>
              <a:rPr lang="es-ES" dirty="0"/>
              <a:t>Guardar Cambios</a:t>
            </a:r>
            <a:endParaRPr lang="ca-ES" dirty="0"/>
          </a:p>
        </p:txBody>
      </p:sp>
      <p:sp>
        <p:nvSpPr>
          <p:cNvPr id="6" name="5 Marcador de número de diapositiva"/>
          <p:cNvSpPr>
            <a:spLocks noGrp="1"/>
          </p:cNvSpPr>
          <p:nvPr>
            <p:ph type="sldNum" sz="quarter" idx="4294967295"/>
          </p:nvPr>
        </p:nvSpPr>
        <p:spPr>
          <a:xfrm>
            <a:off x="4355976" y="6715942"/>
            <a:ext cx="432048" cy="142852"/>
          </a:xfrm>
          <a:prstGeom prst="rect">
            <a:avLst/>
          </a:prstGeom>
        </p:spPr>
        <p:txBody>
          <a:bodyPr/>
          <a:lstStyle/>
          <a:p>
            <a:pPr algn="ctr"/>
            <a:fld id="{6809A684-6793-43C2-A07A-07EB7F2ACB8E}" type="slidenum">
              <a:rPr lang="es-ES" smtClean="0"/>
              <a:pPr algn="ctr"/>
              <a:t>34</a:t>
            </a:fld>
            <a:endParaRPr lang="es-ES" dirty="0"/>
          </a:p>
        </p:txBody>
      </p:sp>
      <p:sp>
        <p:nvSpPr>
          <p:cNvPr id="16" name="15 Rectángulo"/>
          <p:cNvSpPr/>
          <p:nvPr/>
        </p:nvSpPr>
        <p:spPr>
          <a:xfrm>
            <a:off x="409938" y="1402358"/>
            <a:ext cx="8410534" cy="1667396"/>
          </a:xfrm>
          <a:prstGeom prst="rect">
            <a:avLst/>
          </a:prstGeom>
        </p:spPr>
        <p:txBody>
          <a:bodyPr>
            <a:normAutofit/>
          </a:bodyPr>
          <a:lstStyle/>
          <a:p>
            <a:pPr marL="342900" indent="-342900">
              <a:spcBef>
                <a:spcPct val="20000"/>
              </a:spcBef>
              <a:buSzPct val="115000"/>
              <a:buFontTx/>
              <a:buBlip>
                <a:blip r:embed="rId2"/>
              </a:buBlip>
            </a:pPr>
            <a:r>
              <a:rPr lang="es-ES" sz="2000" b="1" dirty="0" err="1">
                <a:latin typeface="Eurostile LT Std" panose="020B0504020202050204" pitchFamily="34" charset="0"/>
                <a:cs typeface="Segoe UI" panose="020B0502040204020203" pitchFamily="34" charset="0"/>
              </a:rPr>
              <a:t>svn</a:t>
            </a:r>
            <a:r>
              <a:rPr lang="es-ES" sz="2000" b="1" dirty="0">
                <a:latin typeface="Eurostile LT Std" panose="020B0504020202050204" pitchFamily="34" charset="0"/>
                <a:cs typeface="Segoe UI" panose="020B0502040204020203" pitchFamily="34" charset="0"/>
              </a:rPr>
              <a:t> </a:t>
            </a:r>
            <a:r>
              <a:rPr lang="es-ES" sz="2000" b="1" dirty="0" err="1">
                <a:solidFill>
                  <a:srgbClr val="0085C7"/>
                </a:solidFill>
                <a:latin typeface="Eurostile LT Std" panose="020B0504020202050204" pitchFamily="34" charset="0"/>
                <a:cs typeface="Segoe UI" panose="020B0502040204020203" pitchFamily="34" charset="0"/>
              </a:rPr>
              <a:t>commit</a:t>
            </a:r>
            <a:r>
              <a:rPr lang="es-ES" sz="2000" b="1" dirty="0">
                <a:solidFill>
                  <a:srgbClr val="0085C7"/>
                </a:solidFill>
                <a:latin typeface="Eurostile LT Std" panose="020B0504020202050204" pitchFamily="34" charset="0"/>
                <a:cs typeface="Segoe UI" panose="020B0502040204020203" pitchFamily="34" charset="0"/>
              </a:rPr>
              <a:t> </a:t>
            </a:r>
            <a:r>
              <a:rPr lang="es-ES" sz="2000" b="1" dirty="0">
                <a:latin typeface="Eurostile LT Std" panose="020B0504020202050204" pitchFamily="34" charset="0"/>
                <a:cs typeface="Segoe UI" panose="020B0502040204020203" pitchFamily="34" charset="0"/>
              </a:rPr>
              <a:t>-m </a:t>
            </a:r>
            <a:r>
              <a:rPr lang="es-ES" sz="2000" b="1" dirty="0" smtClean="0">
                <a:latin typeface="Eurostile LT Std" panose="020B0504020202050204" pitchFamily="34" charset="0"/>
                <a:cs typeface="Segoe UI" panose="020B0502040204020203" pitchFamily="34" charset="0"/>
              </a:rPr>
              <a:t>“&lt;texto descriptivo&gt;”</a:t>
            </a:r>
          </a:p>
          <a:p>
            <a:pPr marL="342900" indent="-342900">
              <a:spcBef>
                <a:spcPct val="20000"/>
              </a:spcBef>
              <a:buSzPct val="115000"/>
              <a:buFontTx/>
              <a:buBlip>
                <a:blip r:embed="rId2"/>
              </a:buBlip>
            </a:pPr>
            <a:endParaRPr lang="es-ES" sz="2000" b="1" dirty="0">
              <a:latin typeface="Eurostile LT Std" panose="020B0504020202050204" pitchFamily="34" charset="0"/>
              <a:cs typeface="Segoe UI" panose="020B0502040204020203" pitchFamily="34" charset="0"/>
            </a:endParaRPr>
          </a:p>
          <a:p>
            <a:pPr marL="342900" indent="-342900">
              <a:spcBef>
                <a:spcPct val="20000"/>
              </a:spcBef>
              <a:buSzPct val="115000"/>
              <a:buFontTx/>
              <a:buBlip>
                <a:blip r:embed="rId2"/>
              </a:buBlip>
            </a:pPr>
            <a:r>
              <a:rPr lang="es-ES" sz="2000" dirty="0" smtClean="0">
                <a:latin typeface="Eurostile LT Std" panose="020B0504020202050204" pitchFamily="34" charset="0"/>
                <a:cs typeface="Segoe UI" panose="020B0502040204020203" pitchFamily="34" charset="0"/>
              </a:rPr>
              <a:t>Permite </a:t>
            </a:r>
            <a:r>
              <a:rPr lang="es-ES" sz="2000" b="1" dirty="0" smtClean="0">
                <a:latin typeface="Eurostile LT Std" panose="020B0504020202050204" pitchFamily="34" charset="0"/>
                <a:cs typeface="Segoe UI" panose="020B0502040204020203" pitchFamily="34" charset="0"/>
              </a:rPr>
              <a:t>subir </a:t>
            </a:r>
            <a:r>
              <a:rPr lang="es-ES" sz="2000" dirty="0" smtClean="0">
                <a:latin typeface="Eurostile LT Std" panose="020B0504020202050204" pitchFamily="34" charset="0"/>
                <a:cs typeface="Segoe UI" panose="020B0502040204020203" pitchFamily="34" charset="0"/>
              </a:rPr>
              <a:t>los cambios al repositorio</a:t>
            </a:r>
            <a:endParaRPr lang="es-ES" sz="2000" dirty="0">
              <a:latin typeface="Eurostile LT Std" panose="020B0504020202050204" pitchFamily="34" charset="0"/>
              <a:cs typeface="Segoe UI" panose="020B0502040204020203" pitchFamily="34" charset="0"/>
            </a:endParaRPr>
          </a:p>
        </p:txBody>
      </p:sp>
      <p:pic>
        <p:nvPicPr>
          <p:cNvPr id="3" name="Imagen 2"/>
          <p:cNvPicPr>
            <a:picLocks noChangeAspect="1"/>
          </p:cNvPicPr>
          <p:nvPr/>
        </p:nvPicPr>
        <p:blipFill>
          <a:blip r:embed="rId3" cstate="print"/>
          <a:stretch>
            <a:fillRect/>
          </a:stretch>
        </p:blipFill>
        <p:spPr>
          <a:xfrm>
            <a:off x="1778069" y="3444628"/>
            <a:ext cx="5587861" cy="8492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677860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Pongámoslo en práctica</a:t>
            </a:r>
            <a:endParaRPr lang="es-ES" dirty="0"/>
          </a:p>
        </p:txBody>
      </p:sp>
      <p:sp>
        <p:nvSpPr>
          <p:cNvPr id="3" name="Marcador de número de diapositiva 2"/>
          <p:cNvSpPr>
            <a:spLocks noGrp="1"/>
          </p:cNvSpPr>
          <p:nvPr>
            <p:ph type="sldNum" sz="quarter" idx="13"/>
          </p:nvPr>
        </p:nvSpPr>
        <p:spPr/>
        <p:txBody>
          <a:bodyPr/>
          <a:lstStyle/>
          <a:p>
            <a:pPr algn="ctr"/>
            <a:fld id="{6809A684-6793-43C2-A07A-07EB7F2ACB8E}" type="slidenum">
              <a:rPr lang="es-ES" smtClean="0">
                <a:solidFill>
                  <a:prstClr val="black"/>
                </a:solidFill>
              </a:rPr>
              <a:pPr algn="ctr"/>
              <a:t>35</a:t>
            </a:fld>
            <a:endParaRPr lang="es-ES" dirty="0">
              <a:solidFill>
                <a:prstClr val="black"/>
              </a:solidFill>
            </a:endParaRPr>
          </a:p>
        </p:txBody>
      </p:sp>
      <p:sp>
        <p:nvSpPr>
          <p:cNvPr id="4" name="Marcador de texto 3"/>
          <p:cNvSpPr>
            <a:spLocks noGrp="1"/>
          </p:cNvSpPr>
          <p:nvPr>
            <p:ph type="body" sz="quarter" idx="14"/>
          </p:nvPr>
        </p:nvSpPr>
        <p:spPr/>
        <p:txBody>
          <a:bodyPr/>
          <a:lstStyle/>
          <a:p>
            <a:r>
              <a:rPr lang="es-ES" dirty="0" smtClean="0"/>
              <a:t>Crea un fichero hola.txt y añádelo a tu repositorio</a:t>
            </a:r>
          </a:p>
          <a:p>
            <a:r>
              <a:rPr lang="es-ES" dirty="0" smtClean="0"/>
              <a:t>Comprueba el estado del fichero y luego haz </a:t>
            </a:r>
            <a:r>
              <a:rPr lang="es-ES" dirty="0" err="1" smtClean="0"/>
              <a:t>commit</a:t>
            </a:r>
            <a:endParaRPr lang="es-ES" dirty="0" smtClean="0"/>
          </a:p>
          <a:p>
            <a:r>
              <a:rPr lang="es-ES" dirty="0" smtClean="0"/>
              <a:t>Comprueba en el repositorio que el archivo está subido</a:t>
            </a:r>
          </a:p>
          <a:p>
            <a:endParaRPr lang="es-ES" dirty="0"/>
          </a:p>
          <a:p>
            <a:r>
              <a:rPr lang="es-ES" dirty="0" smtClean="0"/>
              <a:t>Añade un directorio a tu repositorio: “subdirectorio”</a:t>
            </a:r>
          </a:p>
          <a:p>
            <a:r>
              <a:rPr lang="es-ES" dirty="0" smtClean="0"/>
              <a:t>Crea otros ficheros dentro: como.txt y estas.txt</a:t>
            </a:r>
          </a:p>
          <a:p>
            <a:r>
              <a:rPr lang="es-ES" dirty="0" smtClean="0"/>
              <a:t>Añádelos y haz </a:t>
            </a:r>
            <a:r>
              <a:rPr lang="es-ES" dirty="0" err="1" smtClean="0"/>
              <a:t>commit</a:t>
            </a:r>
            <a:endParaRPr lang="es-ES" dirty="0" smtClean="0"/>
          </a:p>
          <a:p>
            <a:endParaRPr lang="es-ES" dirty="0"/>
          </a:p>
          <a:p>
            <a:r>
              <a:rPr lang="es-ES" dirty="0" smtClean="0"/>
              <a:t>Elimina estas.txt del </a:t>
            </a:r>
            <a:r>
              <a:rPr lang="es-ES" dirty="0" err="1" smtClean="0"/>
              <a:t>respositorio</a:t>
            </a:r>
            <a:endParaRPr lang="es-ES" dirty="0" smtClean="0"/>
          </a:p>
          <a:p>
            <a:endParaRPr lang="es-ES" dirty="0"/>
          </a:p>
        </p:txBody>
      </p:sp>
    </p:spTree>
    <p:extLst>
      <p:ext uri="{BB962C8B-B14F-4D97-AF65-F5344CB8AC3E}">
        <p14:creationId xmlns:p14="http://schemas.microsoft.com/office/powerpoint/2010/main" val="2883784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t">
            <a:noAutofit/>
          </a:bodyPr>
          <a:lstStyle/>
          <a:p>
            <a:r>
              <a:rPr lang="es-ES" dirty="0"/>
              <a:t>Resolver Conflictos</a:t>
            </a:r>
            <a:endParaRPr lang="ca-ES" dirty="0"/>
          </a:p>
        </p:txBody>
      </p:sp>
      <p:sp>
        <p:nvSpPr>
          <p:cNvPr id="6" name="5 Marcador de número de diapositiva"/>
          <p:cNvSpPr>
            <a:spLocks noGrp="1"/>
          </p:cNvSpPr>
          <p:nvPr>
            <p:ph type="sldNum" sz="quarter" idx="4294967295"/>
          </p:nvPr>
        </p:nvSpPr>
        <p:spPr>
          <a:xfrm>
            <a:off x="4355976" y="6715942"/>
            <a:ext cx="432048" cy="142852"/>
          </a:xfrm>
          <a:prstGeom prst="rect">
            <a:avLst/>
          </a:prstGeom>
        </p:spPr>
        <p:txBody>
          <a:bodyPr/>
          <a:lstStyle/>
          <a:p>
            <a:pPr algn="ctr"/>
            <a:fld id="{6809A684-6793-43C2-A07A-07EB7F2ACB8E}" type="slidenum">
              <a:rPr lang="es-ES" smtClean="0"/>
              <a:pPr algn="ctr"/>
              <a:t>36</a:t>
            </a:fld>
            <a:endParaRPr lang="es-ES" dirty="0"/>
          </a:p>
        </p:txBody>
      </p:sp>
      <p:sp>
        <p:nvSpPr>
          <p:cNvPr id="16" name="15 Rectángulo"/>
          <p:cNvSpPr/>
          <p:nvPr/>
        </p:nvSpPr>
        <p:spPr>
          <a:xfrm>
            <a:off x="409938" y="1402358"/>
            <a:ext cx="8410534" cy="4907756"/>
          </a:xfrm>
          <a:prstGeom prst="rect">
            <a:avLst/>
          </a:prstGeom>
        </p:spPr>
        <p:txBody>
          <a:bodyPr>
            <a:normAutofit/>
          </a:bodyPr>
          <a:lstStyle/>
          <a:p>
            <a:pPr marL="342900" indent="-342900">
              <a:spcBef>
                <a:spcPct val="20000"/>
              </a:spcBef>
              <a:buSzPct val="115000"/>
              <a:buFontTx/>
              <a:buBlip>
                <a:blip r:embed="rId2"/>
              </a:buBlip>
            </a:pPr>
            <a:r>
              <a:rPr lang="es-ES" sz="2000" dirty="0">
                <a:latin typeface="Eurostile LT Std" panose="020B0504020202050204" pitchFamily="34" charset="0"/>
                <a:cs typeface="Segoe UI" panose="020B0502040204020203" pitchFamily="34" charset="0"/>
              </a:rPr>
              <a:t>Aparecen cuando </a:t>
            </a:r>
            <a:r>
              <a:rPr lang="es-ES" sz="2000" dirty="0" smtClean="0">
                <a:latin typeface="Eurostile LT Std" panose="020B0504020202050204" pitchFamily="34" charset="0"/>
                <a:cs typeface="Segoe UI" panose="020B0502040204020203" pitchFamily="34" charset="0"/>
              </a:rPr>
              <a:t>dos miembros del equipo </a:t>
            </a:r>
            <a:r>
              <a:rPr lang="es-ES" sz="2000" dirty="0" err="1" smtClean="0">
                <a:latin typeface="Eurostile LT Std" panose="020B0504020202050204" pitchFamily="34" charset="0"/>
                <a:cs typeface="Segoe UI" panose="020B0502040204020203" pitchFamily="34" charset="0"/>
              </a:rPr>
              <a:t>moifican</a:t>
            </a:r>
            <a:r>
              <a:rPr lang="es-ES" sz="2000" dirty="0" smtClean="0">
                <a:latin typeface="Eurostile LT Std" panose="020B0504020202050204" pitchFamily="34" charset="0"/>
                <a:cs typeface="Segoe UI" panose="020B0502040204020203" pitchFamily="34" charset="0"/>
              </a:rPr>
              <a:t> un mismo archivo (y </a:t>
            </a:r>
            <a:r>
              <a:rPr lang="es-ES" sz="2000" dirty="0" err="1" smtClean="0">
                <a:latin typeface="Eurostile LT Std" panose="020B0504020202050204" pitchFamily="34" charset="0"/>
                <a:cs typeface="Segoe UI" panose="020B0502040204020203" pitchFamily="34" charset="0"/>
              </a:rPr>
              <a:t>svn</a:t>
            </a:r>
            <a:r>
              <a:rPr lang="es-ES" sz="2000" dirty="0" smtClean="0">
                <a:latin typeface="Eurostile LT Std" panose="020B0504020202050204" pitchFamily="34" charset="0"/>
                <a:cs typeface="Segoe UI" panose="020B0502040204020203" pitchFamily="34" charset="0"/>
              </a:rPr>
              <a:t> no es capaz de mezclarlos automáticamente)</a:t>
            </a:r>
            <a:endParaRPr lang="es-ES" sz="2000" dirty="0">
              <a:latin typeface="Eurostile LT Std" panose="020B0504020202050204" pitchFamily="34" charset="0"/>
              <a:cs typeface="Segoe UI" panose="020B0502040204020203" pitchFamily="34" charset="0"/>
            </a:endParaRPr>
          </a:p>
          <a:p>
            <a:pPr marL="342900" indent="-342900">
              <a:spcBef>
                <a:spcPct val="20000"/>
              </a:spcBef>
              <a:buSzPct val="115000"/>
              <a:buFontTx/>
              <a:buBlip>
                <a:blip r:embed="rId2"/>
              </a:buBlip>
            </a:pPr>
            <a:endParaRPr lang="es-ES" sz="2000" dirty="0">
              <a:latin typeface="Eurostile LT Std" panose="020B0504020202050204" pitchFamily="34" charset="0"/>
              <a:cs typeface="Segoe UI" panose="020B0502040204020203" pitchFamily="34" charset="0"/>
            </a:endParaRPr>
          </a:p>
          <a:p>
            <a:pPr marL="342900" indent="-342900">
              <a:spcBef>
                <a:spcPct val="20000"/>
              </a:spcBef>
              <a:buSzPct val="115000"/>
              <a:buFontTx/>
              <a:buBlip>
                <a:blip r:embed="rId2"/>
              </a:buBlip>
            </a:pPr>
            <a:endParaRPr lang="es-ES" sz="2000" dirty="0">
              <a:latin typeface="Eurostile LT Std" panose="020B0504020202050204" pitchFamily="34" charset="0"/>
              <a:cs typeface="Segoe UI" panose="020B0502040204020203" pitchFamily="34" charset="0"/>
            </a:endParaRPr>
          </a:p>
          <a:p>
            <a:pPr marL="342900" indent="-342900">
              <a:spcBef>
                <a:spcPct val="20000"/>
              </a:spcBef>
              <a:buSzPct val="115000"/>
              <a:buFontTx/>
              <a:buBlip>
                <a:blip r:embed="rId2"/>
              </a:buBlip>
            </a:pPr>
            <a:endParaRPr lang="es-ES" sz="2000" dirty="0">
              <a:latin typeface="Eurostile LT Std" panose="020B0504020202050204" pitchFamily="34" charset="0"/>
              <a:cs typeface="Segoe UI" panose="020B0502040204020203" pitchFamily="34" charset="0"/>
            </a:endParaRPr>
          </a:p>
          <a:p>
            <a:pPr marL="342900" indent="-342900">
              <a:spcBef>
                <a:spcPct val="20000"/>
              </a:spcBef>
              <a:buSzPct val="115000"/>
              <a:buFontTx/>
              <a:buBlip>
                <a:blip r:embed="rId2"/>
              </a:buBlip>
            </a:pPr>
            <a:endParaRPr lang="es-ES" sz="2000" dirty="0" smtClean="0">
              <a:latin typeface="Eurostile LT Std" panose="020B0504020202050204" pitchFamily="34" charset="0"/>
              <a:cs typeface="Segoe UI" panose="020B0502040204020203" pitchFamily="34" charset="0"/>
            </a:endParaRPr>
          </a:p>
          <a:p>
            <a:pPr marL="342900" indent="-342900">
              <a:spcBef>
                <a:spcPct val="20000"/>
              </a:spcBef>
              <a:buSzPct val="115000"/>
              <a:buFontTx/>
              <a:buBlip>
                <a:blip r:embed="rId2"/>
              </a:buBlip>
            </a:pPr>
            <a:endParaRPr lang="es-ES" sz="2000" dirty="0">
              <a:latin typeface="Eurostile LT Std" panose="020B0504020202050204" pitchFamily="34" charset="0"/>
              <a:cs typeface="Segoe UI" panose="020B0502040204020203" pitchFamily="34" charset="0"/>
            </a:endParaRPr>
          </a:p>
          <a:p>
            <a:pPr marL="342900" indent="-342900">
              <a:spcBef>
                <a:spcPct val="20000"/>
              </a:spcBef>
              <a:buSzPct val="115000"/>
              <a:buFontTx/>
              <a:buBlip>
                <a:blip r:embed="rId2"/>
              </a:buBlip>
            </a:pPr>
            <a:r>
              <a:rPr lang="es-ES" sz="2000" dirty="0" smtClean="0">
                <a:latin typeface="Eurostile LT Std" panose="020B0504020202050204" pitchFamily="34" charset="0"/>
                <a:cs typeface="Segoe UI" panose="020B0502040204020203" pitchFamily="34" charset="0"/>
              </a:rPr>
              <a:t>Aparecen </a:t>
            </a:r>
            <a:r>
              <a:rPr lang="es-ES" sz="2000" dirty="0">
                <a:latin typeface="Eurostile LT Std" panose="020B0504020202050204" pitchFamily="34" charset="0"/>
                <a:cs typeface="Segoe UI" panose="020B0502040204020203" pitchFamily="34" charset="0"/>
              </a:rPr>
              <a:t>los siguientes </a:t>
            </a:r>
            <a:r>
              <a:rPr lang="es-ES" sz="2000" dirty="0" smtClean="0">
                <a:latin typeface="Eurostile LT Std" panose="020B0504020202050204" pitchFamily="34" charset="0"/>
                <a:cs typeface="Segoe UI" panose="020B0502040204020203" pitchFamily="34" charset="0"/>
              </a:rPr>
              <a:t>ficheros:</a:t>
            </a:r>
            <a:endParaRPr lang="es-ES" sz="2000" dirty="0">
              <a:latin typeface="Eurostile LT Std" panose="020B0504020202050204" pitchFamily="34" charset="0"/>
              <a:cs typeface="Segoe UI" panose="020B0502040204020203" pitchFamily="34" charset="0"/>
            </a:endParaRPr>
          </a:p>
          <a:p>
            <a:pPr marL="800100" lvl="1" indent="-342900">
              <a:spcBef>
                <a:spcPct val="20000"/>
              </a:spcBef>
              <a:buSzPct val="115000"/>
              <a:buFontTx/>
              <a:buBlip>
                <a:blip r:embed="rId2"/>
              </a:buBlip>
            </a:pPr>
            <a:r>
              <a:rPr lang="es-ES" b="1" dirty="0" err="1" smtClean="0">
                <a:latin typeface="Eurostile LT Std" panose="020B0504020202050204" pitchFamily="34" charset="0"/>
              </a:rPr>
              <a:t>filename.mine</a:t>
            </a:r>
            <a:r>
              <a:rPr lang="es-ES" dirty="0">
                <a:latin typeface="Eurostile LT Std" panose="020B0504020202050204" pitchFamily="34" charset="0"/>
              </a:rPr>
              <a:t>: Mi </a:t>
            </a:r>
            <a:r>
              <a:rPr lang="es-ES" dirty="0" smtClean="0">
                <a:latin typeface="Eurostile LT Std" panose="020B0504020202050204" pitchFamily="34" charset="0"/>
              </a:rPr>
              <a:t>Archivo</a:t>
            </a:r>
          </a:p>
          <a:p>
            <a:pPr marL="800100" lvl="1" indent="-342900">
              <a:spcBef>
                <a:spcPct val="20000"/>
              </a:spcBef>
              <a:buSzPct val="115000"/>
              <a:buFontTx/>
              <a:buBlip>
                <a:blip r:embed="rId2"/>
              </a:buBlip>
            </a:pPr>
            <a:r>
              <a:rPr lang="es-ES" b="1" dirty="0" err="1" smtClean="0">
                <a:latin typeface="Eurostile LT Std" panose="020B0504020202050204" pitchFamily="34" charset="0"/>
              </a:rPr>
              <a:t>filename.rOLDREV</a:t>
            </a:r>
            <a:r>
              <a:rPr lang="es-ES" dirty="0">
                <a:latin typeface="Eurostile LT Std" panose="020B0504020202050204" pitchFamily="34" charset="0"/>
              </a:rPr>
              <a:t>: </a:t>
            </a:r>
            <a:r>
              <a:rPr lang="es-ES" dirty="0" err="1">
                <a:latin typeface="Eurostile LT Std" panose="020B0504020202050204" pitchFamily="34" charset="0"/>
              </a:rPr>
              <a:t>Version</a:t>
            </a:r>
            <a:r>
              <a:rPr lang="es-ES" dirty="0">
                <a:latin typeface="Eurostile LT Std" panose="020B0504020202050204" pitchFamily="34" charset="0"/>
              </a:rPr>
              <a:t> </a:t>
            </a:r>
            <a:r>
              <a:rPr lang="es-ES" dirty="0" smtClean="0">
                <a:latin typeface="Eurostile LT Std" panose="020B0504020202050204" pitchFamily="34" charset="0"/>
              </a:rPr>
              <a:t>original</a:t>
            </a:r>
          </a:p>
          <a:p>
            <a:pPr marL="800100" lvl="1" indent="-342900">
              <a:spcBef>
                <a:spcPct val="20000"/>
              </a:spcBef>
              <a:buSzPct val="115000"/>
              <a:buFontTx/>
              <a:buBlip>
                <a:blip r:embed="rId2"/>
              </a:buBlip>
            </a:pPr>
            <a:r>
              <a:rPr lang="es-ES" b="1" dirty="0" err="1" smtClean="0">
                <a:latin typeface="Eurostile LT Std" panose="020B0504020202050204" pitchFamily="34" charset="0"/>
              </a:rPr>
              <a:t>filename.rNEWREV</a:t>
            </a:r>
            <a:r>
              <a:rPr lang="es-ES" dirty="0">
                <a:latin typeface="Eurostile LT Std" panose="020B0504020202050204" pitchFamily="34" charset="0"/>
              </a:rPr>
              <a:t>: </a:t>
            </a:r>
            <a:r>
              <a:rPr lang="es-ES" dirty="0" err="1">
                <a:latin typeface="Eurostile LT Std" panose="020B0504020202050204" pitchFamily="34" charset="0"/>
              </a:rPr>
              <a:t>Version</a:t>
            </a:r>
            <a:r>
              <a:rPr lang="es-ES" dirty="0">
                <a:latin typeface="Eurostile LT Std" panose="020B0504020202050204" pitchFamily="34" charset="0"/>
              </a:rPr>
              <a:t> </a:t>
            </a:r>
            <a:r>
              <a:rPr lang="es-ES" dirty="0" smtClean="0">
                <a:latin typeface="Eurostile LT Std" panose="020B0504020202050204" pitchFamily="34" charset="0"/>
              </a:rPr>
              <a:t>repositorio</a:t>
            </a:r>
          </a:p>
          <a:p>
            <a:pPr marL="800100" lvl="1" indent="-342900">
              <a:spcBef>
                <a:spcPct val="20000"/>
              </a:spcBef>
              <a:buSzPct val="115000"/>
              <a:buFontTx/>
              <a:buBlip>
                <a:blip r:embed="rId2"/>
              </a:buBlip>
            </a:pPr>
            <a:endParaRPr lang="es-ES" dirty="0">
              <a:latin typeface="Eurostile LT Std" panose="020B0504020202050204" pitchFamily="34" charset="0"/>
            </a:endParaRPr>
          </a:p>
        </p:txBody>
      </p:sp>
      <p:pic>
        <p:nvPicPr>
          <p:cNvPr id="3" name="Imagen 2"/>
          <p:cNvPicPr>
            <a:picLocks noChangeAspect="1"/>
          </p:cNvPicPr>
          <p:nvPr/>
        </p:nvPicPr>
        <p:blipFill>
          <a:blip r:embed="rId3" cstate="print"/>
          <a:stretch>
            <a:fillRect/>
          </a:stretch>
        </p:blipFill>
        <p:spPr>
          <a:xfrm>
            <a:off x="1832916" y="2189136"/>
            <a:ext cx="5619404" cy="1461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716429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t">
            <a:noAutofit/>
          </a:bodyPr>
          <a:lstStyle/>
          <a:p>
            <a:r>
              <a:rPr lang="es-ES" dirty="0"/>
              <a:t>Resolver Conflictos</a:t>
            </a:r>
            <a:endParaRPr lang="ca-ES" dirty="0"/>
          </a:p>
        </p:txBody>
      </p:sp>
      <p:sp>
        <p:nvSpPr>
          <p:cNvPr id="6" name="5 Marcador de número de diapositiva"/>
          <p:cNvSpPr>
            <a:spLocks noGrp="1"/>
          </p:cNvSpPr>
          <p:nvPr>
            <p:ph type="sldNum" sz="quarter" idx="4294967295"/>
          </p:nvPr>
        </p:nvSpPr>
        <p:spPr>
          <a:xfrm>
            <a:off x="4355976" y="6715942"/>
            <a:ext cx="432048" cy="142852"/>
          </a:xfrm>
          <a:prstGeom prst="rect">
            <a:avLst/>
          </a:prstGeom>
        </p:spPr>
        <p:txBody>
          <a:bodyPr/>
          <a:lstStyle/>
          <a:p>
            <a:pPr algn="ctr"/>
            <a:fld id="{6809A684-6793-43C2-A07A-07EB7F2ACB8E}" type="slidenum">
              <a:rPr lang="es-ES" smtClean="0"/>
              <a:pPr algn="ctr"/>
              <a:t>37</a:t>
            </a:fld>
            <a:endParaRPr lang="es-ES" dirty="0"/>
          </a:p>
        </p:txBody>
      </p:sp>
      <p:sp>
        <p:nvSpPr>
          <p:cNvPr id="16" name="15 Rectángulo"/>
          <p:cNvSpPr/>
          <p:nvPr/>
        </p:nvSpPr>
        <p:spPr>
          <a:xfrm>
            <a:off x="232150" y="1402358"/>
            <a:ext cx="8695542" cy="4835748"/>
          </a:xfrm>
          <a:prstGeom prst="rect">
            <a:avLst/>
          </a:prstGeom>
        </p:spPr>
        <p:txBody>
          <a:bodyPr>
            <a:normAutofit/>
          </a:bodyPr>
          <a:lstStyle/>
          <a:p>
            <a:pPr marL="342900" indent="-342900">
              <a:spcBef>
                <a:spcPct val="20000"/>
              </a:spcBef>
              <a:buSzPct val="115000"/>
              <a:buFontTx/>
              <a:buBlip>
                <a:blip r:embed="rId2"/>
              </a:buBlip>
            </a:pPr>
            <a:r>
              <a:rPr lang="it-IT" sz="2000" dirty="0" smtClean="0">
                <a:latin typeface="Eurostile LT Std" panose="020B0504020202050204" pitchFamily="34" charset="0"/>
                <a:cs typeface="Segoe UI" panose="020B0502040204020203" pitchFamily="34" charset="0"/>
              </a:rPr>
              <a:t>Primero observaremos las diferencias (</a:t>
            </a:r>
            <a:r>
              <a:rPr lang="it-IT" sz="2000" b="1" dirty="0" smtClean="0">
                <a:latin typeface="Eurostile LT Std" panose="020B0504020202050204" pitchFamily="34" charset="0"/>
                <a:cs typeface="Segoe UI" panose="020B0502040204020203" pitchFamily="34" charset="0"/>
              </a:rPr>
              <a:t>opción df</a:t>
            </a:r>
            <a:r>
              <a:rPr lang="it-IT" sz="2000" dirty="0" smtClean="0">
                <a:latin typeface="Eurostile LT Std" panose="020B0504020202050204" pitchFamily="34" charset="0"/>
                <a:cs typeface="Segoe UI" panose="020B0502040204020203" pitchFamily="34" charset="0"/>
              </a:rPr>
              <a:t>)</a:t>
            </a:r>
          </a:p>
          <a:p>
            <a:pPr marL="342900" indent="-342900">
              <a:spcBef>
                <a:spcPct val="20000"/>
              </a:spcBef>
              <a:buSzPct val="115000"/>
              <a:buFontTx/>
              <a:buBlip>
                <a:blip r:embed="rId2"/>
              </a:buBlip>
            </a:pPr>
            <a:endParaRPr lang="it-IT" sz="2000" dirty="0">
              <a:latin typeface="Eurostile LT Std" panose="020B0504020202050204" pitchFamily="34" charset="0"/>
              <a:cs typeface="Segoe UI" panose="020B0502040204020203" pitchFamily="34" charset="0"/>
            </a:endParaRPr>
          </a:p>
          <a:p>
            <a:pPr marL="342900" indent="-342900">
              <a:spcBef>
                <a:spcPct val="20000"/>
              </a:spcBef>
              <a:buSzPct val="115000"/>
              <a:buFontTx/>
              <a:buBlip>
                <a:blip r:embed="rId2"/>
              </a:buBlip>
            </a:pPr>
            <a:endParaRPr lang="it-IT" sz="2000" dirty="0" smtClean="0">
              <a:latin typeface="Eurostile LT Std" panose="020B0504020202050204" pitchFamily="34" charset="0"/>
              <a:cs typeface="Segoe UI" panose="020B0502040204020203" pitchFamily="34" charset="0"/>
            </a:endParaRPr>
          </a:p>
          <a:p>
            <a:pPr marL="342900" indent="-342900">
              <a:spcBef>
                <a:spcPct val="20000"/>
              </a:spcBef>
              <a:buSzPct val="115000"/>
              <a:buFontTx/>
              <a:buBlip>
                <a:blip r:embed="rId2"/>
              </a:buBlip>
            </a:pPr>
            <a:endParaRPr lang="it-IT" sz="2000" dirty="0" smtClean="0">
              <a:latin typeface="Eurostile LT Std" panose="020B0504020202050204" pitchFamily="34" charset="0"/>
              <a:cs typeface="Segoe UI" panose="020B0502040204020203" pitchFamily="34" charset="0"/>
            </a:endParaRPr>
          </a:p>
          <a:p>
            <a:pPr marL="342900" indent="-342900">
              <a:spcBef>
                <a:spcPct val="20000"/>
              </a:spcBef>
              <a:buSzPct val="115000"/>
              <a:buFontTx/>
              <a:buBlip>
                <a:blip r:embed="rId2"/>
              </a:buBlip>
            </a:pPr>
            <a:endParaRPr lang="it-IT" sz="2000" dirty="0">
              <a:latin typeface="Eurostile LT Std" panose="020B0504020202050204" pitchFamily="34" charset="0"/>
              <a:cs typeface="Segoe UI" panose="020B0502040204020203" pitchFamily="34" charset="0"/>
            </a:endParaRPr>
          </a:p>
          <a:p>
            <a:pPr marL="342900" indent="-342900">
              <a:spcBef>
                <a:spcPct val="20000"/>
              </a:spcBef>
              <a:buSzPct val="115000"/>
              <a:buFontTx/>
              <a:buBlip>
                <a:blip r:embed="rId2"/>
              </a:buBlip>
            </a:pPr>
            <a:endParaRPr lang="it-IT" sz="2000" dirty="0" smtClean="0">
              <a:latin typeface="Eurostile LT Std" panose="020B0504020202050204" pitchFamily="34" charset="0"/>
              <a:cs typeface="Segoe UI" panose="020B0502040204020203" pitchFamily="34" charset="0"/>
            </a:endParaRPr>
          </a:p>
          <a:p>
            <a:pPr marL="342900" indent="-342900">
              <a:spcBef>
                <a:spcPct val="20000"/>
              </a:spcBef>
              <a:buSzPct val="115000"/>
              <a:buFontTx/>
              <a:buBlip>
                <a:blip r:embed="rId2"/>
              </a:buBlip>
            </a:pPr>
            <a:endParaRPr lang="it-IT" sz="2000" dirty="0">
              <a:latin typeface="Eurostile LT Std" panose="020B0504020202050204" pitchFamily="34" charset="0"/>
              <a:cs typeface="Segoe UI" panose="020B0502040204020203" pitchFamily="34" charset="0"/>
            </a:endParaRPr>
          </a:p>
          <a:p>
            <a:pPr marL="342900" indent="-342900">
              <a:spcBef>
                <a:spcPct val="20000"/>
              </a:spcBef>
              <a:buSzPct val="115000"/>
              <a:buFontTx/>
              <a:buBlip>
                <a:blip r:embed="rId2"/>
              </a:buBlip>
            </a:pPr>
            <a:endParaRPr lang="it-IT" sz="2000" dirty="0" smtClean="0">
              <a:latin typeface="Eurostile LT Std" panose="020B0504020202050204" pitchFamily="34" charset="0"/>
              <a:cs typeface="Segoe UI" panose="020B0502040204020203" pitchFamily="34" charset="0"/>
            </a:endParaRPr>
          </a:p>
          <a:p>
            <a:pPr marL="342900" indent="-342900">
              <a:spcBef>
                <a:spcPct val="20000"/>
              </a:spcBef>
              <a:buSzPct val="115000"/>
              <a:buFontTx/>
              <a:buBlip>
                <a:blip r:embed="rId2"/>
              </a:buBlip>
            </a:pPr>
            <a:r>
              <a:rPr lang="it-IT" sz="2000" dirty="0" smtClean="0">
                <a:latin typeface="Eurostile LT Std" panose="020B0504020202050204" pitchFamily="34" charset="0"/>
                <a:cs typeface="Segoe UI" panose="020B0502040204020203" pitchFamily="34" charset="0"/>
              </a:rPr>
              <a:t>Luego editaremos (e) para dejar la parte que nos interese</a:t>
            </a:r>
          </a:p>
          <a:p>
            <a:pPr marL="342900" indent="-342900">
              <a:spcBef>
                <a:spcPct val="20000"/>
              </a:spcBef>
              <a:buSzPct val="115000"/>
              <a:buBlip>
                <a:blip r:embed="rId2"/>
              </a:buBlip>
            </a:pPr>
            <a:r>
              <a:rPr lang="it-IT" sz="2000" dirty="0" smtClean="0">
                <a:latin typeface="Eurostile LT Std" panose="020B0504020202050204" pitchFamily="34" charset="0"/>
                <a:cs typeface="Segoe UI" panose="020B0502040204020203" pitchFamily="34" charset="0"/>
              </a:rPr>
              <a:t>Finalmente haremos </a:t>
            </a:r>
            <a:r>
              <a:rPr lang="it-IT" sz="2000" b="1" dirty="0">
                <a:latin typeface="Eurostile LT Std" panose="020B0504020202050204" pitchFamily="34" charset="0"/>
                <a:cs typeface="Segoe UI" panose="020B0502040204020203" pitchFamily="34" charset="0"/>
              </a:rPr>
              <a:t>svn </a:t>
            </a:r>
            <a:r>
              <a:rPr lang="it-IT" sz="2000" b="1" dirty="0" smtClean="0">
                <a:latin typeface="Eurostile LT Std" panose="020B0504020202050204" pitchFamily="34" charset="0"/>
                <a:cs typeface="Segoe UI" panose="020B0502040204020203" pitchFamily="34" charset="0"/>
              </a:rPr>
              <a:t>resolve</a:t>
            </a:r>
            <a:r>
              <a:rPr lang="it-IT" sz="2000" dirty="0" smtClean="0">
                <a:latin typeface="Eurostile LT Std" panose="020B0504020202050204" pitchFamily="34" charset="0"/>
                <a:cs typeface="Segoe UI" panose="020B0502040204020203" pitchFamily="34" charset="0"/>
              </a:rPr>
              <a:t>, para resolver</a:t>
            </a:r>
            <a:endParaRPr lang="es-ES" sz="2000" dirty="0">
              <a:latin typeface="Eurostile LT Std" panose="020B0504020202050204" pitchFamily="34" charset="0"/>
              <a:cs typeface="Segoe UI" panose="020B0502040204020203" pitchFamily="34" charset="0"/>
            </a:endParaRPr>
          </a:p>
          <a:p>
            <a:pPr marL="342900" indent="-342900">
              <a:spcBef>
                <a:spcPct val="20000"/>
              </a:spcBef>
              <a:buSzPct val="115000"/>
              <a:buFontTx/>
              <a:buBlip>
                <a:blip r:embed="rId2"/>
              </a:buBlip>
            </a:pPr>
            <a:endParaRPr lang="es-ES" sz="2000" dirty="0">
              <a:latin typeface="Eurostile LT Std" panose="020B0504020202050204" pitchFamily="34" charset="0"/>
              <a:cs typeface="Segoe UI" panose="020B0502040204020203" pitchFamily="34" charset="0"/>
            </a:endParaRPr>
          </a:p>
        </p:txBody>
      </p:sp>
      <p:pic>
        <p:nvPicPr>
          <p:cNvPr id="7" name="Imagen 6"/>
          <p:cNvPicPr>
            <a:picLocks noChangeAspect="1"/>
          </p:cNvPicPr>
          <p:nvPr/>
        </p:nvPicPr>
        <p:blipFill>
          <a:blip r:embed="rId3" cstate="print"/>
          <a:stretch>
            <a:fillRect/>
          </a:stretch>
        </p:blipFill>
        <p:spPr>
          <a:xfrm>
            <a:off x="1185812" y="1917626"/>
            <a:ext cx="6788218" cy="2226722"/>
          </a:xfrm>
          <a:prstGeom prst="rect">
            <a:avLst/>
          </a:prstGeom>
          <a:ln>
            <a:noFill/>
          </a:ln>
          <a:effectLst>
            <a:outerShdw blurRad="292100" dist="139700" dir="2700000" algn="tl" rotWithShape="0">
              <a:srgbClr val="333333">
                <a:alpha val="65000"/>
              </a:srgbClr>
            </a:outerShdw>
          </a:effectLst>
        </p:spPr>
      </p:pic>
      <p:pic>
        <p:nvPicPr>
          <p:cNvPr id="8" name="Imagen 7"/>
          <p:cNvPicPr>
            <a:picLocks noChangeAspect="1"/>
          </p:cNvPicPr>
          <p:nvPr/>
        </p:nvPicPr>
        <p:blipFill>
          <a:blip r:embed="rId4" cstate="print"/>
          <a:stretch>
            <a:fillRect/>
          </a:stretch>
        </p:blipFill>
        <p:spPr>
          <a:xfrm>
            <a:off x="1043608" y="5328173"/>
            <a:ext cx="6995176" cy="6939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551896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t">
            <a:noAutofit/>
          </a:bodyPr>
          <a:lstStyle/>
          <a:p>
            <a:r>
              <a:rPr lang="es-ES" dirty="0" smtClean="0"/>
              <a:t>Configurar un editor </a:t>
            </a:r>
            <a:r>
              <a:rPr lang="es-ES" dirty="0"/>
              <a:t>personalizado</a:t>
            </a:r>
            <a:endParaRPr lang="ca-ES" dirty="0"/>
          </a:p>
        </p:txBody>
      </p:sp>
      <p:sp>
        <p:nvSpPr>
          <p:cNvPr id="6" name="5 Marcador de número de diapositiva"/>
          <p:cNvSpPr>
            <a:spLocks noGrp="1"/>
          </p:cNvSpPr>
          <p:nvPr>
            <p:ph type="sldNum" sz="quarter" idx="4294967295"/>
          </p:nvPr>
        </p:nvSpPr>
        <p:spPr>
          <a:xfrm>
            <a:off x="4355976" y="6715942"/>
            <a:ext cx="432048" cy="142852"/>
          </a:xfrm>
          <a:prstGeom prst="rect">
            <a:avLst/>
          </a:prstGeom>
        </p:spPr>
        <p:txBody>
          <a:bodyPr/>
          <a:lstStyle/>
          <a:p>
            <a:pPr algn="ctr"/>
            <a:fld id="{6809A684-6793-43C2-A07A-07EB7F2ACB8E}" type="slidenum">
              <a:rPr lang="es-ES" smtClean="0"/>
              <a:pPr algn="ctr"/>
              <a:t>38</a:t>
            </a:fld>
            <a:endParaRPr lang="es-ES" dirty="0"/>
          </a:p>
        </p:txBody>
      </p:sp>
      <p:sp>
        <p:nvSpPr>
          <p:cNvPr id="16" name="15 Rectángulo"/>
          <p:cNvSpPr/>
          <p:nvPr/>
        </p:nvSpPr>
        <p:spPr>
          <a:xfrm>
            <a:off x="337930" y="1402358"/>
            <a:ext cx="7186398" cy="1434239"/>
          </a:xfrm>
          <a:prstGeom prst="rect">
            <a:avLst/>
          </a:prstGeom>
        </p:spPr>
        <p:txBody>
          <a:bodyPr>
            <a:normAutofit/>
          </a:bodyPr>
          <a:lstStyle/>
          <a:p>
            <a:pPr marL="342900" indent="-342900">
              <a:spcBef>
                <a:spcPct val="20000"/>
              </a:spcBef>
              <a:buSzPct val="115000"/>
              <a:buFontTx/>
              <a:buBlip>
                <a:blip r:embed="rId2"/>
              </a:buBlip>
            </a:pPr>
            <a:r>
              <a:rPr lang="es-ES" sz="2000" dirty="0" smtClean="0">
                <a:latin typeface="Eurostile LT Std" panose="020B0504020202050204" pitchFamily="34" charset="0"/>
                <a:cs typeface="Segoe UI" panose="020B0502040204020203" pitchFamily="34" charset="0"/>
              </a:rPr>
              <a:t>Editar el fichero: %</a:t>
            </a:r>
            <a:r>
              <a:rPr lang="es-ES" sz="2000" dirty="0">
                <a:latin typeface="Eurostile LT Std" panose="020B0504020202050204" pitchFamily="34" charset="0"/>
                <a:cs typeface="Segoe UI" panose="020B0502040204020203" pitchFamily="34" charset="0"/>
              </a:rPr>
              <a:t>USERPROFILE%\</a:t>
            </a:r>
            <a:r>
              <a:rPr lang="es-ES" sz="2000" dirty="0" err="1">
                <a:latin typeface="Eurostile LT Std" panose="020B0504020202050204" pitchFamily="34" charset="0"/>
                <a:cs typeface="Segoe UI" panose="020B0502040204020203" pitchFamily="34" charset="0"/>
              </a:rPr>
              <a:t>Subversion</a:t>
            </a:r>
            <a:r>
              <a:rPr lang="es-ES" sz="2000" dirty="0">
                <a:latin typeface="Eurostile LT Std" panose="020B0504020202050204" pitchFamily="34" charset="0"/>
                <a:cs typeface="Segoe UI" panose="020B0502040204020203" pitchFamily="34" charset="0"/>
              </a:rPr>
              <a:t>\</a:t>
            </a:r>
            <a:r>
              <a:rPr lang="es-ES" sz="2000" dirty="0" err="1">
                <a:latin typeface="Eurostile LT Std" panose="020B0504020202050204" pitchFamily="34" charset="0"/>
                <a:cs typeface="Segoe UI" panose="020B0502040204020203" pitchFamily="34" charset="0"/>
              </a:rPr>
              <a:t>config</a:t>
            </a:r>
            <a:endParaRPr lang="es-ES" sz="2000" dirty="0">
              <a:latin typeface="Eurostile LT Std" panose="020B0504020202050204" pitchFamily="34" charset="0"/>
              <a:cs typeface="Segoe UI" panose="020B0502040204020203" pitchFamily="34" charset="0"/>
            </a:endParaRPr>
          </a:p>
          <a:p>
            <a:pPr marL="742950" lvl="1" indent="-285750">
              <a:spcBef>
                <a:spcPct val="20000"/>
              </a:spcBef>
              <a:buSzPct val="70000"/>
              <a:buFontTx/>
              <a:buBlip>
                <a:blip r:embed="rId3"/>
              </a:buBlip>
            </a:pPr>
            <a:r>
              <a:rPr lang="es-ES" dirty="0">
                <a:latin typeface="Eurostile LT Std" panose="020B0504020202050204" pitchFamily="34" charset="0"/>
                <a:cs typeface="Segoe UI" panose="020B0502040204020203" pitchFamily="34" charset="0"/>
              </a:rPr>
              <a:t>[</a:t>
            </a:r>
            <a:r>
              <a:rPr lang="es-ES" dirty="0" err="1">
                <a:latin typeface="Eurostile LT Std" panose="020B0504020202050204" pitchFamily="34" charset="0"/>
                <a:cs typeface="Segoe UI" panose="020B0502040204020203" pitchFamily="34" charset="0"/>
              </a:rPr>
              <a:t>helpers</a:t>
            </a:r>
            <a:r>
              <a:rPr lang="es-ES" dirty="0">
                <a:latin typeface="Eurostile LT Std" panose="020B0504020202050204" pitchFamily="34" charset="0"/>
                <a:cs typeface="Segoe UI" panose="020B0502040204020203" pitchFamily="34" charset="0"/>
              </a:rPr>
              <a:t>]</a:t>
            </a:r>
          </a:p>
          <a:p>
            <a:pPr marL="742950" lvl="1" indent="-285750">
              <a:spcBef>
                <a:spcPct val="20000"/>
              </a:spcBef>
              <a:buSzPct val="70000"/>
              <a:buFontTx/>
              <a:buBlip>
                <a:blip r:embed="rId3"/>
              </a:buBlip>
            </a:pPr>
            <a:r>
              <a:rPr lang="es-ES" dirty="0">
                <a:latin typeface="Eurostile LT Std" panose="020B0504020202050204" pitchFamily="34" charset="0"/>
                <a:cs typeface="Segoe UI" panose="020B0502040204020203" pitchFamily="34" charset="0"/>
              </a:rPr>
              <a:t>editor-</a:t>
            </a:r>
            <a:r>
              <a:rPr lang="es-ES" dirty="0" err="1">
                <a:latin typeface="Eurostile LT Std" panose="020B0504020202050204" pitchFamily="34" charset="0"/>
                <a:cs typeface="Segoe UI" panose="020B0502040204020203" pitchFamily="34" charset="0"/>
              </a:rPr>
              <a:t>cmd</a:t>
            </a:r>
            <a:r>
              <a:rPr lang="es-ES" dirty="0">
                <a:latin typeface="Eurostile LT Std" panose="020B0504020202050204" pitchFamily="34" charset="0"/>
                <a:cs typeface="Segoe UI" panose="020B0502040204020203" pitchFamily="34" charset="0"/>
              </a:rPr>
              <a:t> = c:/emacs-24.3/bin/runemacs.exe</a:t>
            </a:r>
          </a:p>
          <a:p>
            <a:pPr marL="742950" lvl="1" indent="-285750">
              <a:spcBef>
                <a:spcPct val="20000"/>
              </a:spcBef>
              <a:buSzPct val="70000"/>
              <a:buFontTx/>
              <a:buBlip>
                <a:blip r:embed="rId3"/>
              </a:buBlip>
            </a:pPr>
            <a:endParaRPr lang="es-ES" dirty="0">
              <a:latin typeface="Eurostile LT Std" panose="020B0504020202050204" pitchFamily="34" charset="0"/>
              <a:cs typeface="Segoe UI" panose="020B0502040204020203" pitchFamily="34" charset="0"/>
            </a:endParaRPr>
          </a:p>
        </p:txBody>
      </p:sp>
    </p:spTree>
    <p:extLst>
      <p:ext uri="{BB962C8B-B14F-4D97-AF65-F5344CB8AC3E}">
        <p14:creationId xmlns:p14="http://schemas.microsoft.com/office/powerpoint/2010/main" val="24536341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t">
            <a:noAutofit/>
          </a:bodyPr>
          <a:lstStyle/>
          <a:p>
            <a:r>
              <a:rPr lang="es-ES" dirty="0" smtClean="0"/>
              <a:t>Ver el log de operaciones</a:t>
            </a:r>
            <a:endParaRPr lang="ca-ES" dirty="0"/>
          </a:p>
        </p:txBody>
      </p:sp>
      <p:sp>
        <p:nvSpPr>
          <p:cNvPr id="6" name="5 Marcador de número de diapositiva"/>
          <p:cNvSpPr>
            <a:spLocks noGrp="1"/>
          </p:cNvSpPr>
          <p:nvPr>
            <p:ph type="sldNum" sz="quarter" idx="4294967295"/>
          </p:nvPr>
        </p:nvSpPr>
        <p:spPr>
          <a:xfrm>
            <a:off x="4355976" y="6715942"/>
            <a:ext cx="432048" cy="142852"/>
          </a:xfrm>
          <a:prstGeom prst="rect">
            <a:avLst/>
          </a:prstGeom>
        </p:spPr>
        <p:txBody>
          <a:bodyPr/>
          <a:lstStyle/>
          <a:p>
            <a:pPr algn="ctr"/>
            <a:fld id="{6809A684-6793-43C2-A07A-07EB7F2ACB8E}" type="slidenum">
              <a:rPr lang="es-ES" smtClean="0"/>
              <a:pPr algn="ctr"/>
              <a:t>39</a:t>
            </a:fld>
            <a:endParaRPr lang="es-ES" dirty="0"/>
          </a:p>
        </p:txBody>
      </p:sp>
      <p:sp>
        <p:nvSpPr>
          <p:cNvPr id="16" name="15 Rectángulo"/>
          <p:cNvSpPr/>
          <p:nvPr/>
        </p:nvSpPr>
        <p:spPr>
          <a:xfrm>
            <a:off x="337930" y="1402358"/>
            <a:ext cx="7186398" cy="2819524"/>
          </a:xfrm>
          <a:prstGeom prst="rect">
            <a:avLst/>
          </a:prstGeom>
        </p:spPr>
        <p:txBody>
          <a:bodyPr>
            <a:normAutofit/>
          </a:bodyPr>
          <a:lstStyle/>
          <a:p>
            <a:pPr marL="342900" indent="-342900">
              <a:spcBef>
                <a:spcPct val="20000"/>
              </a:spcBef>
              <a:buSzPct val="115000"/>
              <a:buFontTx/>
              <a:buBlip>
                <a:blip r:embed="rId2"/>
              </a:buBlip>
            </a:pPr>
            <a:r>
              <a:rPr lang="es-ES" sz="2000" b="1" dirty="0" err="1">
                <a:latin typeface="Eurostile LT Std" panose="020B0504020202050204" pitchFamily="34" charset="0"/>
                <a:cs typeface="Segoe UI" panose="020B0502040204020203" pitchFamily="34" charset="0"/>
              </a:rPr>
              <a:t>svn</a:t>
            </a:r>
            <a:r>
              <a:rPr lang="es-ES" sz="2000" b="1" dirty="0">
                <a:latin typeface="Eurostile LT Std" panose="020B0504020202050204" pitchFamily="34" charset="0"/>
                <a:cs typeface="Segoe UI" panose="020B0502040204020203" pitchFamily="34" charset="0"/>
              </a:rPr>
              <a:t> </a:t>
            </a:r>
            <a:r>
              <a:rPr lang="es-ES" sz="2000" b="1" dirty="0" smtClean="0">
                <a:latin typeface="Eurostile LT Std" panose="020B0504020202050204" pitchFamily="34" charset="0"/>
                <a:cs typeface="Segoe UI" panose="020B0502040204020203" pitchFamily="34" charset="0"/>
              </a:rPr>
              <a:t>log</a:t>
            </a:r>
          </a:p>
          <a:p>
            <a:pPr marL="342900" indent="-342900">
              <a:spcBef>
                <a:spcPct val="20000"/>
              </a:spcBef>
              <a:buSzPct val="115000"/>
              <a:buFontTx/>
              <a:buBlip>
                <a:blip r:embed="rId2"/>
              </a:buBlip>
            </a:pPr>
            <a:endParaRPr lang="es-ES" sz="2000" b="1" dirty="0">
              <a:latin typeface="Eurostile LT Std" panose="020B0504020202050204" pitchFamily="34" charset="0"/>
              <a:cs typeface="Segoe UI" panose="020B0502040204020203" pitchFamily="34" charset="0"/>
            </a:endParaRPr>
          </a:p>
          <a:p>
            <a:pPr marL="342900" indent="-342900">
              <a:spcBef>
                <a:spcPct val="20000"/>
              </a:spcBef>
              <a:buSzPct val="115000"/>
              <a:buFontTx/>
              <a:buBlip>
                <a:blip r:embed="rId2"/>
              </a:buBlip>
            </a:pPr>
            <a:r>
              <a:rPr lang="es-ES" sz="2000" dirty="0" smtClean="0">
                <a:latin typeface="Eurostile LT Std" panose="020B0504020202050204" pitchFamily="34" charset="0"/>
                <a:cs typeface="Segoe UI" panose="020B0502040204020203" pitchFamily="34" charset="0"/>
              </a:rPr>
              <a:t>Muestra el historial de mensajes de un </a:t>
            </a:r>
            <a:r>
              <a:rPr lang="es-ES" sz="2000" dirty="0" err="1" smtClean="0">
                <a:latin typeface="Eurostile LT Std" panose="020B0504020202050204" pitchFamily="34" charset="0"/>
                <a:cs typeface="Segoe UI" panose="020B0502040204020203" pitchFamily="34" charset="0"/>
              </a:rPr>
              <a:t>commit</a:t>
            </a:r>
            <a:endParaRPr lang="es-ES" sz="2000" dirty="0">
              <a:latin typeface="Eurostile LT Std" panose="020B0504020202050204" pitchFamily="34" charset="0"/>
              <a:cs typeface="Segoe UI" panose="020B0502040204020203" pitchFamily="34" charset="0"/>
            </a:endParaRPr>
          </a:p>
          <a:p>
            <a:pPr marL="342900" indent="-342900">
              <a:spcBef>
                <a:spcPct val="20000"/>
              </a:spcBef>
              <a:buSzPct val="115000"/>
              <a:buFontTx/>
              <a:buBlip>
                <a:blip r:embed="rId2"/>
              </a:buBlip>
            </a:pPr>
            <a:r>
              <a:rPr lang="es-ES" sz="2000" dirty="0" err="1">
                <a:latin typeface="Eurostile LT Std" panose="020B0504020202050204" pitchFamily="34" charset="0"/>
                <a:cs typeface="Segoe UI" panose="020B0502040204020203" pitchFamily="34" charset="0"/>
              </a:rPr>
              <a:t>svn</a:t>
            </a:r>
            <a:r>
              <a:rPr lang="es-ES" sz="2000" dirty="0">
                <a:latin typeface="Eurostile LT Std" panose="020B0504020202050204" pitchFamily="34" charset="0"/>
                <a:cs typeface="Segoe UI" panose="020B0502040204020203" pitchFamily="34" charset="0"/>
              </a:rPr>
              <a:t> log -r 20 -v</a:t>
            </a:r>
          </a:p>
          <a:p>
            <a:pPr marL="342900" indent="-342900">
              <a:spcBef>
                <a:spcPct val="20000"/>
              </a:spcBef>
              <a:buSzPct val="115000"/>
              <a:buFontTx/>
              <a:buBlip>
                <a:blip r:embed="rId2"/>
              </a:buBlip>
            </a:pPr>
            <a:r>
              <a:rPr lang="es-ES" sz="2000" dirty="0" err="1">
                <a:latin typeface="Eurostile LT Std" panose="020B0504020202050204" pitchFamily="34" charset="0"/>
                <a:cs typeface="Segoe UI" panose="020B0502040204020203" pitchFamily="34" charset="0"/>
              </a:rPr>
              <a:t>svn</a:t>
            </a:r>
            <a:r>
              <a:rPr lang="es-ES" sz="2000" dirty="0">
                <a:latin typeface="Eurostile LT Std" panose="020B0504020202050204" pitchFamily="34" charset="0"/>
                <a:cs typeface="Segoe UI" panose="020B0502040204020203" pitchFamily="34" charset="0"/>
              </a:rPr>
              <a:t> log -r 10:20</a:t>
            </a:r>
          </a:p>
          <a:p>
            <a:pPr marL="342900" indent="-342900">
              <a:spcBef>
                <a:spcPct val="20000"/>
              </a:spcBef>
              <a:buSzPct val="115000"/>
              <a:buFontTx/>
              <a:buBlip>
                <a:blip r:embed="rId2"/>
              </a:buBlip>
            </a:pPr>
            <a:r>
              <a:rPr lang="es-ES" sz="2000" dirty="0" err="1">
                <a:latin typeface="Eurostile LT Std" panose="020B0504020202050204" pitchFamily="34" charset="0"/>
                <a:cs typeface="Segoe UI" panose="020B0502040204020203" pitchFamily="34" charset="0"/>
              </a:rPr>
              <a:t>svn</a:t>
            </a:r>
            <a:r>
              <a:rPr lang="es-ES" sz="2000" dirty="0">
                <a:latin typeface="Eurostile LT Std" panose="020B0504020202050204" pitchFamily="34" charset="0"/>
                <a:cs typeface="Segoe UI" panose="020B0502040204020203" pitchFamily="34" charset="0"/>
              </a:rPr>
              <a:t> log -r 20:15</a:t>
            </a:r>
          </a:p>
        </p:txBody>
      </p:sp>
      <p:pic>
        <p:nvPicPr>
          <p:cNvPr id="3" name="Imagen 2"/>
          <p:cNvPicPr>
            <a:picLocks noChangeAspect="1"/>
          </p:cNvPicPr>
          <p:nvPr/>
        </p:nvPicPr>
        <p:blipFill>
          <a:blip r:embed="rId3" cstate="print"/>
          <a:stretch>
            <a:fillRect/>
          </a:stretch>
        </p:blipFill>
        <p:spPr>
          <a:xfrm>
            <a:off x="1599333" y="3879761"/>
            <a:ext cx="5945335" cy="16382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756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Evolución del software</a:t>
            </a:r>
          </a:p>
        </p:txBody>
      </p:sp>
      <p:sp>
        <p:nvSpPr>
          <p:cNvPr id="3" name="Marcador de texto 2"/>
          <p:cNvSpPr>
            <a:spLocks noGrp="1"/>
          </p:cNvSpPr>
          <p:nvPr>
            <p:ph type="body" sz="quarter" idx="13"/>
          </p:nvPr>
        </p:nvSpPr>
        <p:spPr>
          <a:xfrm>
            <a:off x="640553" y="1269054"/>
            <a:ext cx="5083575" cy="5329092"/>
          </a:xfrm>
        </p:spPr>
        <p:txBody>
          <a:bodyPr>
            <a:normAutofit lnSpcReduction="10000"/>
          </a:bodyPr>
          <a:lstStyle/>
          <a:p>
            <a:pPr>
              <a:buSzPct val="115000"/>
              <a:buFontTx/>
              <a:buBlip>
                <a:blip r:embed="rId2"/>
              </a:buBlip>
            </a:pPr>
            <a:r>
              <a:rPr lang="es-ES_tradnl" b="1" dirty="0"/>
              <a:t>Durante el desarrollo</a:t>
            </a:r>
          </a:p>
          <a:p>
            <a:pPr lvl="1">
              <a:buSzPct val="70000"/>
              <a:buFontTx/>
              <a:buBlip>
                <a:blip r:embed="rId3"/>
              </a:buBlip>
            </a:pPr>
            <a:r>
              <a:rPr lang="es-ES_tradnl" sz="1700" dirty="0"/>
              <a:t>El desarrollo del software siempre es progresivo, incluso en el ciclo de vida en cascada</a:t>
            </a:r>
          </a:p>
          <a:p>
            <a:pPr lvl="1">
              <a:buSzPct val="70000"/>
              <a:buFontTx/>
              <a:buBlip>
                <a:blip r:embed="rId3"/>
              </a:buBlip>
            </a:pPr>
            <a:r>
              <a:rPr lang="es-ES_tradnl" sz="1700" dirty="0"/>
              <a:t>El desarrollo evolutivo consiste, precisamente, en una evolución controlada (ciclo de vida espiral, prototipos evolutivos</a:t>
            </a:r>
            <a:r>
              <a:rPr lang="es-ES_tradnl" sz="1700" dirty="0" smtClean="0"/>
              <a:t>)</a:t>
            </a:r>
          </a:p>
          <a:p>
            <a:pPr lvl="1">
              <a:buSzPct val="70000"/>
              <a:buFontTx/>
              <a:buBlip>
                <a:blip r:embed="rId3"/>
              </a:buBlip>
            </a:pPr>
            <a:endParaRPr lang="es-ES_tradnl" dirty="0"/>
          </a:p>
          <a:p>
            <a:pPr>
              <a:buSzPct val="115000"/>
              <a:buFontTx/>
              <a:buBlip>
                <a:blip r:embed="rId2"/>
              </a:buBlip>
            </a:pPr>
            <a:r>
              <a:rPr lang="es-ES_tradnl" b="1" dirty="0"/>
              <a:t>Durante la explotación</a:t>
            </a:r>
          </a:p>
          <a:p>
            <a:pPr lvl="1">
              <a:buSzPct val="70000"/>
              <a:buFontTx/>
              <a:buBlip>
                <a:blip r:embed="rId3"/>
              </a:buBlip>
            </a:pPr>
            <a:r>
              <a:rPr lang="es-ES_tradnl" sz="1700" dirty="0"/>
              <a:t>Durante la fase de mantenimiento se realizan modificaciones sucesivas del </a:t>
            </a:r>
            <a:r>
              <a:rPr lang="es-ES_tradnl" sz="1700" dirty="0" smtClean="0"/>
              <a:t>producto</a:t>
            </a:r>
          </a:p>
          <a:p>
            <a:pPr lvl="1">
              <a:buSzPct val="70000"/>
              <a:buFontTx/>
              <a:buBlip>
                <a:blip r:embed="rId3"/>
              </a:buBlip>
            </a:pPr>
            <a:endParaRPr lang="es-ES_tradnl" dirty="0"/>
          </a:p>
          <a:p>
            <a:pPr lvl="0">
              <a:buSzPct val="115000"/>
              <a:buBlip>
                <a:blip r:embed="rId2"/>
              </a:buBlip>
            </a:pPr>
            <a:r>
              <a:rPr lang="es-ES_tradnl" dirty="0" smtClean="0">
                <a:solidFill>
                  <a:prstClr val="black"/>
                </a:solidFill>
              </a:rPr>
              <a:t>Además de ello, el desarrollo de software se realiza normalmente en equipo, por lo que es necesario integrar varios desarrollos en un solo producto</a:t>
            </a:r>
            <a:endParaRPr lang="es-ES_tradnl" dirty="0">
              <a:solidFill>
                <a:prstClr val="black"/>
              </a:solidFill>
            </a:endParaRPr>
          </a:p>
          <a:p>
            <a:pPr marL="0" indent="0">
              <a:buSzPct val="70000"/>
              <a:buNone/>
            </a:pPr>
            <a:endParaRPr lang="es-ES_tradnl" dirty="0" smtClean="0"/>
          </a:p>
          <a:p>
            <a:pPr>
              <a:buSzPct val="115000"/>
              <a:buFontTx/>
              <a:buBlip>
                <a:blip r:embed="rId2"/>
              </a:buBlip>
            </a:pPr>
            <a:endParaRPr lang="es-ES" dirty="0"/>
          </a:p>
        </p:txBody>
      </p:sp>
      <p:pic>
        <p:nvPicPr>
          <p:cNvPr id="16386"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778" y="4121687"/>
            <a:ext cx="2892838" cy="2316576"/>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Image result for ms word evolu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1637" y="1221548"/>
            <a:ext cx="3252851" cy="2034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065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t">
            <a:noAutofit/>
          </a:bodyPr>
          <a:lstStyle/>
          <a:p>
            <a:r>
              <a:rPr lang="es-ES" dirty="0" smtClean="0"/>
              <a:t>Ver directorios</a:t>
            </a:r>
            <a:endParaRPr lang="ca-ES" dirty="0"/>
          </a:p>
        </p:txBody>
      </p:sp>
      <p:sp>
        <p:nvSpPr>
          <p:cNvPr id="6" name="5 Marcador de número de diapositiva"/>
          <p:cNvSpPr>
            <a:spLocks noGrp="1"/>
          </p:cNvSpPr>
          <p:nvPr>
            <p:ph type="sldNum" sz="quarter" idx="4294967295"/>
          </p:nvPr>
        </p:nvSpPr>
        <p:spPr>
          <a:xfrm>
            <a:off x="4355976" y="6715942"/>
            <a:ext cx="432048" cy="142852"/>
          </a:xfrm>
          <a:prstGeom prst="rect">
            <a:avLst/>
          </a:prstGeom>
        </p:spPr>
        <p:txBody>
          <a:bodyPr/>
          <a:lstStyle/>
          <a:p>
            <a:pPr algn="ctr"/>
            <a:fld id="{6809A684-6793-43C2-A07A-07EB7F2ACB8E}" type="slidenum">
              <a:rPr lang="es-ES" smtClean="0"/>
              <a:pPr algn="ctr"/>
              <a:t>40</a:t>
            </a:fld>
            <a:endParaRPr lang="es-ES" dirty="0"/>
          </a:p>
        </p:txBody>
      </p:sp>
      <p:sp>
        <p:nvSpPr>
          <p:cNvPr id="16" name="15 Rectángulo"/>
          <p:cNvSpPr/>
          <p:nvPr/>
        </p:nvSpPr>
        <p:spPr>
          <a:xfrm>
            <a:off x="475749" y="1402358"/>
            <a:ext cx="8200707" cy="1091332"/>
          </a:xfrm>
          <a:prstGeom prst="rect">
            <a:avLst/>
          </a:prstGeom>
        </p:spPr>
        <p:txBody>
          <a:bodyPr>
            <a:normAutofit/>
          </a:bodyPr>
          <a:lstStyle/>
          <a:p>
            <a:pPr marL="342900" indent="-342900">
              <a:spcBef>
                <a:spcPct val="20000"/>
              </a:spcBef>
              <a:buSzPct val="115000"/>
              <a:buFontTx/>
              <a:buBlip>
                <a:blip r:embed="rId2"/>
              </a:buBlip>
            </a:pPr>
            <a:r>
              <a:rPr lang="es-ES" sz="2000" b="1" dirty="0" err="1">
                <a:latin typeface="Eurostile LT Std" panose="020B0504020202050204" pitchFamily="34" charset="0"/>
                <a:cs typeface="Segoe UI" panose="020B0502040204020203" pitchFamily="34" charset="0"/>
              </a:rPr>
              <a:t>svn</a:t>
            </a:r>
            <a:r>
              <a:rPr lang="es-ES" sz="2000" b="1" dirty="0">
                <a:latin typeface="Eurostile LT Std" panose="020B0504020202050204" pitchFamily="34" charset="0"/>
                <a:cs typeface="Segoe UI" panose="020B0502040204020203" pitchFamily="34" charset="0"/>
              </a:rPr>
              <a:t> </a:t>
            </a:r>
            <a:r>
              <a:rPr lang="es-ES" sz="2000" b="1" dirty="0" err="1">
                <a:latin typeface="Eurostile LT Std" panose="020B0504020202050204" pitchFamily="34" charset="0"/>
                <a:cs typeface="Segoe UI" panose="020B0502040204020203" pitchFamily="34" charset="0"/>
              </a:rPr>
              <a:t>list</a:t>
            </a:r>
            <a:r>
              <a:rPr lang="es-ES" sz="2000" dirty="0">
                <a:latin typeface="Eurostile LT Std" panose="020B0504020202050204" pitchFamily="34" charset="0"/>
                <a:cs typeface="Segoe UI" panose="020B0502040204020203" pitchFamily="34" charset="0"/>
              </a:rPr>
              <a:t> -v directorio (URL)</a:t>
            </a:r>
          </a:p>
          <a:p>
            <a:pPr marL="285750" indent="-285750">
              <a:spcBef>
                <a:spcPct val="20000"/>
              </a:spcBef>
              <a:buSzPct val="70000"/>
              <a:buFontTx/>
              <a:buBlip>
                <a:blip r:embed="rId3"/>
              </a:buBlip>
            </a:pPr>
            <a:endParaRPr lang="es-ES" dirty="0" smtClean="0">
              <a:latin typeface="Eurostile LT Std" panose="020B0504020202050204" pitchFamily="34" charset="0"/>
              <a:cs typeface="Segoe UI" panose="020B0502040204020203" pitchFamily="34" charset="0"/>
            </a:endParaRPr>
          </a:p>
          <a:p>
            <a:pPr marL="342900" indent="-342900">
              <a:spcBef>
                <a:spcPct val="20000"/>
              </a:spcBef>
              <a:buSzPct val="115000"/>
              <a:buBlip>
                <a:blip r:embed="rId2"/>
              </a:buBlip>
            </a:pPr>
            <a:r>
              <a:rPr lang="es-ES" sz="2000" dirty="0">
                <a:latin typeface="Eurostile LT Std" panose="020B0504020202050204" pitchFamily="34" charset="0"/>
                <a:cs typeface="Segoe UI" panose="020B0502040204020203" pitchFamily="34" charset="0"/>
              </a:rPr>
              <a:t>Ficheros disponibles en el directorio</a:t>
            </a:r>
          </a:p>
        </p:txBody>
      </p:sp>
      <p:pic>
        <p:nvPicPr>
          <p:cNvPr id="3" name="Imagen 2"/>
          <p:cNvPicPr>
            <a:picLocks noChangeAspect="1"/>
          </p:cNvPicPr>
          <p:nvPr/>
        </p:nvPicPr>
        <p:blipFill>
          <a:blip r:embed="rId4" cstate="print"/>
          <a:stretch>
            <a:fillRect/>
          </a:stretch>
        </p:blipFill>
        <p:spPr>
          <a:xfrm>
            <a:off x="1293787" y="2759720"/>
            <a:ext cx="6556425" cy="11620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234525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t">
            <a:noAutofit/>
          </a:bodyPr>
          <a:lstStyle/>
          <a:p>
            <a:r>
              <a:rPr lang="es-ES" dirty="0" smtClean="0"/>
              <a:t>Trabajo con ramas</a:t>
            </a:r>
            <a:endParaRPr lang="ca-ES" dirty="0"/>
          </a:p>
        </p:txBody>
      </p:sp>
      <p:sp>
        <p:nvSpPr>
          <p:cNvPr id="6" name="5 Marcador de número de diapositiva"/>
          <p:cNvSpPr>
            <a:spLocks noGrp="1"/>
          </p:cNvSpPr>
          <p:nvPr>
            <p:ph type="sldNum" sz="quarter" idx="4294967295"/>
          </p:nvPr>
        </p:nvSpPr>
        <p:spPr>
          <a:xfrm>
            <a:off x="4355976" y="6715942"/>
            <a:ext cx="432048" cy="142852"/>
          </a:xfrm>
          <a:prstGeom prst="rect">
            <a:avLst/>
          </a:prstGeom>
        </p:spPr>
        <p:txBody>
          <a:bodyPr/>
          <a:lstStyle/>
          <a:p>
            <a:pPr algn="ctr"/>
            <a:fld id="{6809A684-6793-43C2-A07A-07EB7F2ACB8E}" type="slidenum">
              <a:rPr lang="es-ES" smtClean="0"/>
              <a:pPr algn="ctr"/>
              <a:t>41</a:t>
            </a:fld>
            <a:endParaRPr lang="es-ES" dirty="0"/>
          </a:p>
        </p:txBody>
      </p:sp>
      <p:sp>
        <p:nvSpPr>
          <p:cNvPr id="16" name="15 Rectángulo"/>
          <p:cNvSpPr/>
          <p:nvPr/>
        </p:nvSpPr>
        <p:spPr>
          <a:xfrm>
            <a:off x="337930" y="1402358"/>
            <a:ext cx="7186398" cy="1766637"/>
          </a:xfrm>
          <a:prstGeom prst="rect">
            <a:avLst/>
          </a:prstGeom>
        </p:spPr>
        <p:txBody>
          <a:bodyPr>
            <a:noAutofit/>
          </a:bodyPr>
          <a:lstStyle/>
          <a:p>
            <a:pPr marL="342900" indent="-342900">
              <a:spcBef>
                <a:spcPct val="20000"/>
              </a:spcBef>
              <a:buSzPct val="115000"/>
              <a:buFontTx/>
              <a:buBlip>
                <a:blip r:embed="rId2"/>
              </a:buBlip>
            </a:pPr>
            <a:r>
              <a:rPr lang="es-ES" sz="2000" b="1" dirty="0" err="1" smtClean="0">
                <a:latin typeface="Eurostile LT Std" panose="020B0504020202050204" pitchFamily="34" charset="0"/>
                <a:cs typeface="Segoe UI" panose="020B0502040204020203" pitchFamily="34" charset="0"/>
              </a:rPr>
              <a:t>svn</a:t>
            </a:r>
            <a:r>
              <a:rPr lang="es-ES" sz="2000" b="1" dirty="0" smtClean="0">
                <a:latin typeface="Eurostile LT Std" panose="020B0504020202050204" pitchFamily="34" charset="0"/>
                <a:cs typeface="Segoe UI" panose="020B0502040204020203" pitchFamily="34" charset="0"/>
              </a:rPr>
              <a:t> </a:t>
            </a:r>
            <a:r>
              <a:rPr lang="es-ES" sz="2000" b="1" dirty="0" err="1" smtClean="0">
                <a:latin typeface="Eurostile LT Std" panose="020B0504020202050204" pitchFamily="34" charset="0"/>
                <a:cs typeface="Segoe UI" panose="020B0502040204020203" pitchFamily="34" charset="0"/>
              </a:rPr>
              <a:t>copy</a:t>
            </a:r>
            <a:r>
              <a:rPr lang="es-ES" sz="2000" dirty="0" smtClean="0">
                <a:latin typeface="Eurostile LT Std" panose="020B0504020202050204" pitchFamily="34" charset="0"/>
                <a:cs typeface="Segoe UI" panose="020B0502040204020203" pitchFamily="34" charset="0"/>
              </a:rPr>
              <a:t>: Genera una rama, copia de la raíz</a:t>
            </a:r>
          </a:p>
          <a:p>
            <a:pPr marL="342900" indent="-342900">
              <a:spcBef>
                <a:spcPct val="20000"/>
              </a:spcBef>
              <a:buSzPct val="115000"/>
              <a:buFontTx/>
              <a:buBlip>
                <a:blip r:embed="rId2"/>
              </a:buBlip>
            </a:pPr>
            <a:r>
              <a:rPr lang="es-ES" sz="2000" b="1" dirty="0" err="1" smtClean="0">
                <a:latin typeface="Eurostile LT Std" panose="020B0504020202050204" pitchFamily="34" charset="0"/>
                <a:cs typeface="Segoe UI" panose="020B0502040204020203" pitchFamily="34" charset="0"/>
              </a:rPr>
              <a:t>svn</a:t>
            </a:r>
            <a:r>
              <a:rPr lang="es-ES" sz="2000" b="1" dirty="0" smtClean="0">
                <a:latin typeface="Eurostile LT Std" panose="020B0504020202050204" pitchFamily="34" charset="0"/>
                <a:cs typeface="Segoe UI" panose="020B0502040204020203" pitchFamily="34" charset="0"/>
              </a:rPr>
              <a:t> </a:t>
            </a:r>
            <a:r>
              <a:rPr lang="es-ES" sz="2000" b="1" dirty="0" err="1" smtClean="0">
                <a:latin typeface="Eurostile LT Std" panose="020B0504020202050204" pitchFamily="34" charset="0"/>
                <a:cs typeface="Segoe UI" panose="020B0502040204020203" pitchFamily="34" charset="0"/>
              </a:rPr>
              <a:t>merge</a:t>
            </a:r>
            <a:r>
              <a:rPr lang="es-ES" sz="2000" dirty="0" smtClean="0">
                <a:latin typeface="Eurostile LT Std" panose="020B0504020202050204" pitchFamily="34" charset="0"/>
                <a:cs typeface="Segoe UI" panose="020B0502040204020203" pitchFamily="34" charset="0"/>
              </a:rPr>
              <a:t>: Mezcla dos ramas</a:t>
            </a:r>
          </a:p>
          <a:p>
            <a:pPr marL="342900" indent="-342900">
              <a:spcBef>
                <a:spcPct val="20000"/>
              </a:spcBef>
              <a:buSzPct val="115000"/>
              <a:buFontTx/>
              <a:buBlip>
                <a:blip r:embed="rId2"/>
              </a:buBlip>
            </a:pPr>
            <a:r>
              <a:rPr lang="es-ES" sz="2000" b="1" dirty="0" err="1" smtClean="0">
                <a:latin typeface="Eurostile LT Std" panose="020B0504020202050204" pitchFamily="34" charset="0"/>
                <a:cs typeface="Segoe UI" panose="020B0502040204020203" pitchFamily="34" charset="0"/>
              </a:rPr>
              <a:t>svn</a:t>
            </a:r>
            <a:r>
              <a:rPr lang="es-ES" sz="2000" b="1" dirty="0" smtClean="0">
                <a:latin typeface="Eurostile LT Std" panose="020B0504020202050204" pitchFamily="34" charset="0"/>
                <a:cs typeface="Segoe UI" panose="020B0502040204020203" pitchFamily="34" charset="0"/>
              </a:rPr>
              <a:t> </a:t>
            </a:r>
            <a:r>
              <a:rPr lang="es-ES" sz="2000" b="1" dirty="0" err="1" smtClean="0">
                <a:latin typeface="Eurostile LT Std" panose="020B0504020202050204" pitchFamily="34" charset="0"/>
                <a:cs typeface="Segoe UI" panose="020B0502040204020203" pitchFamily="34" charset="0"/>
              </a:rPr>
              <a:t>diff</a:t>
            </a:r>
            <a:r>
              <a:rPr lang="es-ES" sz="2000" dirty="0" smtClean="0">
                <a:latin typeface="Eurostile LT Std" panose="020B0504020202050204" pitchFamily="34" charset="0"/>
                <a:cs typeface="Segoe UI" panose="020B0502040204020203" pitchFamily="34" charset="0"/>
              </a:rPr>
              <a:t>: muestra la diferencia entre ramas</a:t>
            </a:r>
          </a:p>
          <a:p>
            <a:pPr marL="342900" indent="-342900">
              <a:spcBef>
                <a:spcPct val="20000"/>
              </a:spcBef>
              <a:buSzPct val="115000"/>
              <a:buFontTx/>
              <a:buBlip>
                <a:blip r:embed="rId2"/>
              </a:buBlip>
            </a:pPr>
            <a:r>
              <a:rPr lang="es-ES" sz="2000" b="1" dirty="0" err="1" smtClean="0">
                <a:latin typeface="Eurostile LT Std" panose="020B0504020202050204" pitchFamily="34" charset="0"/>
                <a:cs typeface="Segoe UI" panose="020B0502040204020203" pitchFamily="34" charset="0"/>
              </a:rPr>
              <a:t>svn</a:t>
            </a:r>
            <a:r>
              <a:rPr lang="es-ES" sz="2000" b="1" dirty="0" smtClean="0">
                <a:latin typeface="Eurostile LT Std" panose="020B0504020202050204" pitchFamily="34" charset="0"/>
                <a:cs typeface="Segoe UI" panose="020B0502040204020203" pitchFamily="34" charset="0"/>
              </a:rPr>
              <a:t> </a:t>
            </a:r>
            <a:r>
              <a:rPr lang="es-ES" sz="2000" b="1" dirty="0" err="1" smtClean="0">
                <a:latin typeface="Eurostile LT Std" panose="020B0504020202050204" pitchFamily="34" charset="0"/>
                <a:cs typeface="Segoe UI" panose="020B0502040204020203" pitchFamily="34" charset="0"/>
              </a:rPr>
              <a:t>switch</a:t>
            </a:r>
            <a:r>
              <a:rPr lang="es-ES" sz="2000" dirty="0" smtClean="0">
                <a:latin typeface="Eurostile LT Std" panose="020B0504020202050204" pitchFamily="34" charset="0"/>
                <a:cs typeface="Segoe UI" panose="020B0502040204020203" pitchFamily="34" charset="0"/>
              </a:rPr>
              <a:t>: cambia a una rama</a:t>
            </a:r>
            <a:endParaRPr lang="es-ES" sz="2000" dirty="0">
              <a:latin typeface="Eurostile LT Std" panose="020B0504020202050204" pitchFamily="34" charset="0"/>
              <a:cs typeface="Segoe UI" panose="020B0502040204020203" pitchFamily="34" charset="0"/>
            </a:endParaRPr>
          </a:p>
        </p:txBody>
      </p:sp>
      <p:pic>
        <p:nvPicPr>
          <p:cNvPr id="4" name="Imagen 3"/>
          <p:cNvPicPr>
            <a:picLocks noChangeAspect="1"/>
          </p:cNvPicPr>
          <p:nvPr/>
        </p:nvPicPr>
        <p:blipFill>
          <a:blip r:embed="rId3" cstate="print"/>
          <a:stretch>
            <a:fillRect/>
          </a:stretch>
        </p:blipFill>
        <p:spPr>
          <a:xfrm>
            <a:off x="827584" y="3573810"/>
            <a:ext cx="7467040" cy="10595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35357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t">
            <a:noAutofit/>
          </a:bodyPr>
          <a:lstStyle/>
          <a:p>
            <a:r>
              <a:rPr lang="es-ES" dirty="0" smtClean="0"/>
              <a:t>Operaciones con ramas</a:t>
            </a:r>
            <a:endParaRPr lang="ca-ES" dirty="0"/>
          </a:p>
        </p:txBody>
      </p:sp>
      <p:sp>
        <p:nvSpPr>
          <p:cNvPr id="6" name="5 Marcador de número de diapositiva"/>
          <p:cNvSpPr>
            <a:spLocks noGrp="1"/>
          </p:cNvSpPr>
          <p:nvPr>
            <p:ph type="sldNum" sz="quarter" idx="4294967295"/>
          </p:nvPr>
        </p:nvSpPr>
        <p:spPr>
          <a:xfrm>
            <a:off x="4355976" y="6715942"/>
            <a:ext cx="432048" cy="142852"/>
          </a:xfrm>
          <a:prstGeom prst="rect">
            <a:avLst/>
          </a:prstGeom>
        </p:spPr>
        <p:txBody>
          <a:bodyPr/>
          <a:lstStyle/>
          <a:p>
            <a:pPr algn="ctr"/>
            <a:fld id="{6809A684-6793-43C2-A07A-07EB7F2ACB8E}" type="slidenum">
              <a:rPr lang="es-ES" smtClean="0"/>
              <a:pPr algn="ctr"/>
              <a:t>42</a:t>
            </a:fld>
            <a:endParaRPr lang="es-ES" dirty="0"/>
          </a:p>
        </p:txBody>
      </p:sp>
      <p:pic>
        <p:nvPicPr>
          <p:cNvPr id="3" name="Imagen 2"/>
          <p:cNvPicPr>
            <a:picLocks noChangeAspect="1"/>
          </p:cNvPicPr>
          <p:nvPr/>
        </p:nvPicPr>
        <p:blipFill>
          <a:blip r:embed="rId2" cstate="print"/>
          <a:stretch>
            <a:fillRect/>
          </a:stretch>
        </p:blipFill>
        <p:spPr>
          <a:xfrm>
            <a:off x="2864692" y="1205659"/>
            <a:ext cx="3435500" cy="4888431"/>
          </a:xfrm>
          <a:prstGeom prst="rect">
            <a:avLst/>
          </a:prstGeom>
        </p:spPr>
      </p:pic>
    </p:spTree>
    <p:extLst>
      <p:ext uri="{BB962C8B-B14F-4D97-AF65-F5344CB8AC3E}">
        <p14:creationId xmlns:p14="http://schemas.microsoft.com/office/powerpoint/2010/main" val="2080554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t">
            <a:noAutofit/>
          </a:bodyPr>
          <a:lstStyle/>
          <a:p>
            <a:r>
              <a:rPr lang="es-ES" dirty="0" smtClean="0"/>
              <a:t>Operaciones con </a:t>
            </a:r>
            <a:r>
              <a:rPr lang="es-ES" dirty="0" err="1" smtClean="0"/>
              <a:t>tags</a:t>
            </a:r>
            <a:endParaRPr lang="ca-ES" dirty="0"/>
          </a:p>
        </p:txBody>
      </p:sp>
      <p:sp>
        <p:nvSpPr>
          <p:cNvPr id="6" name="5 Marcador de número de diapositiva"/>
          <p:cNvSpPr>
            <a:spLocks noGrp="1"/>
          </p:cNvSpPr>
          <p:nvPr>
            <p:ph type="sldNum" sz="quarter" idx="4294967295"/>
          </p:nvPr>
        </p:nvSpPr>
        <p:spPr>
          <a:xfrm>
            <a:off x="4355976" y="6715942"/>
            <a:ext cx="432048" cy="142852"/>
          </a:xfrm>
          <a:prstGeom prst="rect">
            <a:avLst/>
          </a:prstGeom>
        </p:spPr>
        <p:txBody>
          <a:bodyPr/>
          <a:lstStyle/>
          <a:p>
            <a:pPr algn="ctr"/>
            <a:fld id="{6809A684-6793-43C2-A07A-07EB7F2ACB8E}" type="slidenum">
              <a:rPr lang="es-ES" smtClean="0"/>
              <a:pPr algn="ctr"/>
              <a:t>43</a:t>
            </a:fld>
            <a:endParaRPr lang="es-ES" dirty="0"/>
          </a:p>
        </p:txBody>
      </p:sp>
      <p:sp>
        <p:nvSpPr>
          <p:cNvPr id="16" name="15 Rectángulo"/>
          <p:cNvSpPr/>
          <p:nvPr/>
        </p:nvSpPr>
        <p:spPr>
          <a:xfrm>
            <a:off x="337930" y="1402358"/>
            <a:ext cx="7186398" cy="400110"/>
          </a:xfrm>
          <a:prstGeom prst="rect">
            <a:avLst/>
          </a:prstGeom>
        </p:spPr>
        <p:txBody>
          <a:bodyPr>
            <a:normAutofit/>
          </a:bodyPr>
          <a:lstStyle/>
          <a:p>
            <a:pPr marL="342900" indent="-342900">
              <a:spcBef>
                <a:spcPct val="20000"/>
              </a:spcBef>
              <a:buSzPct val="115000"/>
              <a:buFontTx/>
              <a:buBlip>
                <a:blip r:embed="rId2"/>
              </a:buBlip>
            </a:pPr>
            <a:r>
              <a:rPr lang="es-ES" sz="2000" dirty="0" smtClean="0">
                <a:latin typeface="Eurostile LT Std" panose="020B0504020202050204" pitchFamily="34" charset="0"/>
                <a:cs typeface="Segoe UI" panose="020B0502040204020203" pitchFamily="34" charset="0"/>
              </a:rPr>
              <a:t>Para crear </a:t>
            </a:r>
            <a:r>
              <a:rPr lang="es-ES" sz="2000" dirty="0" err="1" smtClean="0">
                <a:latin typeface="Eurostile LT Std" panose="020B0504020202050204" pitchFamily="34" charset="0"/>
                <a:cs typeface="Segoe UI" panose="020B0502040204020203" pitchFamily="34" charset="0"/>
              </a:rPr>
              <a:t>tags</a:t>
            </a:r>
            <a:r>
              <a:rPr lang="es-ES" sz="2000" dirty="0" smtClean="0">
                <a:latin typeface="Eurostile LT Std" panose="020B0504020202050204" pitchFamily="34" charset="0"/>
                <a:cs typeface="Segoe UI" panose="020B0502040204020203" pitchFamily="34" charset="0"/>
              </a:rPr>
              <a:t> se una </a:t>
            </a:r>
            <a:r>
              <a:rPr lang="es-ES" sz="2000" b="1" dirty="0" err="1" smtClean="0">
                <a:latin typeface="Eurostile LT Std" panose="020B0504020202050204" pitchFamily="34" charset="0"/>
                <a:cs typeface="Segoe UI" panose="020B0502040204020203" pitchFamily="34" charset="0"/>
              </a:rPr>
              <a:t>svn</a:t>
            </a:r>
            <a:r>
              <a:rPr lang="es-ES" sz="2000" b="1" dirty="0" smtClean="0">
                <a:latin typeface="Eurostile LT Std" panose="020B0504020202050204" pitchFamily="34" charset="0"/>
                <a:cs typeface="Segoe UI" panose="020B0502040204020203" pitchFamily="34" charset="0"/>
              </a:rPr>
              <a:t> </a:t>
            </a:r>
            <a:r>
              <a:rPr lang="es-ES" sz="2000" b="1" dirty="0" err="1" smtClean="0">
                <a:latin typeface="Eurostile LT Std" panose="020B0504020202050204" pitchFamily="34" charset="0"/>
                <a:cs typeface="Segoe UI" panose="020B0502040204020203" pitchFamily="34" charset="0"/>
              </a:rPr>
              <a:t>copy</a:t>
            </a:r>
            <a:endParaRPr lang="es-ES" sz="2000" b="1" dirty="0">
              <a:latin typeface="Eurostile LT Std" panose="020B0504020202050204" pitchFamily="34" charset="0"/>
              <a:cs typeface="Segoe UI" panose="020B0502040204020203" pitchFamily="34" charset="0"/>
            </a:endParaRPr>
          </a:p>
        </p:txBody>
      </p:sp>
      <p:pic>
        <p:nvPicPr>
          <p:cNvPr id="3" name="Imagen 2"/>
          <p:cNvPicPr>
            <a:picLocks noChangeAspect="1"/>
          </p:cNvPicPr>
          <p:nvPr/>
        </p:nvPicPr>
        <p:blipFill>
          <a:blip r:embed="rId3" cstate="print"/>
          <a:stretch>
            <a:fillRect/>
          </a:stretch>
        </p:blipFill>
        <p:spPr>
          <a:xfrm>
            <a:off x="991008" y="2229419"/>
            <a:ext cx="7161982" cy="1061443"/>
          </a:xfrm>
          <a:prstGeom prst="rect">
            <a:avLst/>
          </a:prstGeom>
          <a:ln>
            <a:noFill/>
          </a:ln>
          <a:effectLst>
            <a:outerShdw blurRad="292100" dist="139700" dir="2700000" algn="tl" rotWithShape="0">
              <a:srgbClr val="333333">
                <a:alpha val="65000"/>
              </a:srgbClr>
            </a:outerShdw>
          </a:effectLst>
        </p:spPr>
      </p:pic>
      <p:pic>
        <p:nvPicPr>
          <p:cNvPr id="5" name="Imagen 4"/>
          <p:cNvPicPr>
            <a:picLocks noChangeAspect="1"/>
          </p:cNvPicPr>
          <p:nvPr/>
        </p:nvPicPr>
        <p:blipFill>
          <a:blip r:embed="rId4" cstate="print"/>
          <a:stretch>
            <a:fillRect/>
          </a:stretch>
        </p:blipFill>
        <p:spPr>
          <a:xfrm>
            <a:off x="2684119" y="3573810"/>
            <a:ext cx="3733519" cy="29278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106829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t">
            <a:noAutofit/>
          </a:bodyPr>
          <a:lstStyle/>
          <a:p>
            <a:r>
              <a:rPr lang="es-ES" dirty="0" smtClean="0"/>
              <a:t>Mezcla de dos ramas: </a:t>
            </a:r>
            <a:r>
              <a:rPr lang="es-ES" dirty="0" err="1" smtClean="0"/>
              <a:t>merge</a:t>
            </a:r>
            <a:endParaRPr lang="ca-ES" dirty="0"/>
          </a:p>
        </p:txBody>
      </p:sp>
      <p:sp>
        <p:nvSpPr>
          <p:cNvPr id="6" name="5 Marcador de número de diapositiva"/>
          <p:cNvSpPr>
            <a:spLocks noGrp="1"/>
          </p:cNvSpPr>
          <p:nvPr>
            <p:ph type="sldNum" sz="quarter" idx="4294967295"/>
          </p:nvPr>
        </p:nvSpPr>
        <p:spPr>
          <a:xfrm>
            <a:off x="4355976" y="6715942"/>
            <a:ext cx="432048" cy="142852"/>
          </a:xfrm>
          <a:prstGeom prst="rect">
            <a:avLst/>
          </a:prstGeom>
        </p:spPr>
        <p:txBody>
          <a:bodyPr/>
          <a:lstStyle/>
          <a:p>
            <a:pPr algn="ctr"/>
            <a:fld id="{6809A684-6793-43C2-A07A-07EB7F2ACB8E}" type="slidenum">
              <a:rPr lang="es-ES" smtClean="0"/>
              <a:pPr algn="ctr"/>
              <a:t>44</a:t>
            </a:fld>
            <a:endParaRPr lang="es-ES" dirty="0"/>
          </a:p>
        </p:txBody>
      </p:sp>
      <p:sp>
        <p:nvSpPr>
          <p:cNvPr id="16" name="15 Rectángulo"/>
          <p:cNvSpPr/>
          <p:nvPr/>
        </p:nvSpPr>
        <p:spPr>
          <a:xfrm>
            <a:off x="337930" y="1402358"/>
            <a:ext cx="8550664" cy="4403700"/>
          </a:xfrm>
          <a:prstGeom prst="rect">
            <a:avLst/>
          </a:prstGeom>
        </p:spPr>
        <p:txBody>
          <a:bodyPr>
            <a:normAutofit/>
          </a:bodyPr>
          <a:lstStyle/>
          <a:p>
            <a:pPr marL="342900" indent="-342900">
              <a:spcBef>
                <a:spcPct val="20000"/>
              </a:spcBef>
              <a:buSzPct val="115000"/>
              <a:buFontTx/>
              <a:buBlip>
                <a:blip r:embed="rId2"/>
              </a:buBlip>
            </a:pPr>
            <a:r>
              <a:rPr lang="es-ES" sz="2000" dirty="0" smtClean="0">
                <a:latin typeface="Eurostile LT Std" panose="020B0504020202050204" pitchFamily="34" charset="0"/>
                <a:cs typeface="Segoe UI" panose="020B0502040204020203" pitchFamily="34" charset="0"/>
              </a:rPr>
              <a:t>Para hacer un </a:t>
            </a:r>
            <a:r>
              <a:rPr lang="es-ES" sz="2000" dirty="0" err="1" smtClean="0">
                <a:latin typeface="Eurostile LT Std" panose="020B0504020202050204" pitchFamily="34" charset="0"/>
                <a:cs typeface="Segoe UI" panose="020B0502040204020203" pitchFamily="34" charset="0"/>
              </a:rPr>
              <a:t>merge</a:t>
            </a:r>
            <a:r>
              <a:rPr lang="es-ES" sz="2000" dirty="0" smtClean="0">
                <a:latin typeface="Eurostile LT Std" panose="020B0504020202050204" pitchFamily="34" charset="0"/>
                <a:cs typeface="Segoe UI" panose="020B0502040204020203" pitchFamily="34" charset="0"/>
              </a:rPr>
              <a:t> es necesario m</a:t>
            </a:r>
            <a:r>
              <a:rPr lang="es-ES" dirty="0" smtClean="0">
                <a:latin typeface="Eurostile LT Std" panose="020B0504020202050204" pitchFamily="34" charset="0"/>
                <a:cs typeface="Segoe UI" panose="020B0502040204020203" pitchFamily="34" charset="0"/>
              </a:rPr>
              <a:t>overse </a:t>
            </a:r>
            <a:r>
              <a:rPr lang="es-ES" dirty="0">
                <a:latin typeface="Eurostile LT Std" panose="020B0504020202050204" pitchFamily="34" charset="0"/>
                <a:cs typeface="Segoe UI" panose="020B0502040204020203" pitchFamily="34" charset="0"/>
              </a:rPr>
              <a:t>al </a:t>
            </a:r>
            <a:r>
              <a:rPr lang="es-ES" dirty="0" err="1" smtClean="0">
                <a:latin typeface="Eurostile LT Std" panose="020B0504020202050204" pitchFamily="34" charset="0"/>
                <a:cs typeface="Segoe UI" panose="020B0502040204020203" pitchFamily="34" charset="0"/>
              </a:rPr>
              <a:t>trunky</a:t>
            </a:r>
            <a:r>
              <a:rPr lang="es-ES" dirty="0" smtClean="0">
                <a:latin typeface="Eurostile LT Std" panose="020B0504020202050204" pitchFamily="34" charset="0"/>
                <a:cs typeface="Segoe UI" panose="020B0502040204020203" pitchFamily="34" charset="0"/>
              </a:rPr>
              <a:t> ejecutar</a:t>
            </a:r>
            <a:endParaRPr lang="es-ES" dirty="0">
              <a:latin typeface="Eurostile LT Std" panose="020B0504020202050204" pitchFamily="34" charset="0"/>
              <a:cs typeface="Segoe UI" panose="020B0502040204020203" pitchFamily="34" charset="0"/>
            </a:endParaRPr>
          </a:p>
          <a:p>
            <a:pPr marL="742950" lvl="1" indent="-285750">
              <a:spcBef>
                <a:spcPct val="20000"/>
              </a:spcBef>
              <a:buSzPct val="70000"/>
              <a:buFontTx/>
              <a:buBlip>
                <a:blip r:embed="rId3"/>
              </a:buBlip>
            </a:pPr>
            <a:endParaRPr lang="es-ES" dirty="0" smtClean="0">
              <a:latin typeface="Eurostile LT Std" panose="020B0504020202050204" pitchFamily="34" charset="0"/>
              <a:cs typeface="Segoe UI" panose="020B0502040204020203" pitchFamily="34" charset="0"/>
            </a:endParaRPr>
          </a:p>
          <a:p>
            <a:pPr marL="742950" lvl="1" indent="-285750">
              <a:spcBef>
                <a:spcPct val="20000"/>
              </a:spcBef>
              <a:buSzPct val="70000"/>
              <a:buFontTx/>
              <a:buBlip>
                <a:blip r:embed="rId3"/>
              </a:buBlip>
            </a:pPr>
            <a:endParaRPr lang="es-ES" dirty="0">
              <a:latin typeface="Eurostile LT Std" panose="020B0504020202050204" pitchFamily="34" charset="0"/>
              <a:cs typeface="Segoe UI" panose="020B0502040204020203" pitchFamily="34" charset="0"/>
            </a:endParaRPr>
          </a:p>
        </p:txBody>
      </p:sp>
      <p:sp>
        <p:nvSpPr>
          <p:cNvPr id="7" name="Rectángulo 6"/>
          <p:cNvSpPr/>
          <p:nvPr/>
        </p:nvSpPr>
        <p:spPr>
          <a:xfrm>
            <a:off x="1637928" y="2133650"/>
            <a:ext cx="5814392" cy="646331"/>
          </a:xfrm>
          <a:prstGeom prst="rect">
            <a:avLst/>
          </a:prstGeom>
          <a:solidFill>
            <a:schemeClr val="accent1">
              <a:lumMod val="20000"/>
              <a:lumOff val="80000"/>
            </a:schemeClr>
          </a:solidFill>
        </p:spPr>
        <p:txBody>
          <a:bodyPr wrap="square">
            <a:spAutoFit/>
          </a:bodyPr>
          <a:lstStyle/>
          <a:p>
            <a:r>
              <a:rPr lang="es-ES" dirty="0" err="1"/>
              <a:t>svn</a:t>
            </a:r>
            <a:r>
              <a:rPr lang="es-ES" dirty="0"/>
              <a:t> </a:t>
            </a:r>
            <a:r>
              <a:rPr lang="es-ES" dirty="0" err="1"/>
              <a:t>merge</a:t>
            </a:r>
            <a:r>
              <a:rPr lang="es-ES" dirty="0"/>
              <a:t> --</a:t>
            </a:r>
            <a:r>
              <a:rPr lang="es-ES" dirty="0" err="1"/>
              <a:t>reintegrate</a:t>
            </a:r>
            <a:r>
              <a:rPr lang="es-ES" dirty="0"/>
              <a:t> ../../</a:t>
            </a:r>
            <a:r>
              <a:rPr lang="es-ES" dirty="0" err="1"/>
              <a:t>branches</a:t>
            </a:r>
            <a:r>
              <a:rPr lang="es-ES" dirty="0"/>
              <a:t>/&lt;</a:t>
            </a:r>
            <a:r>
              <a:rPr lang="es-ES" dirty="0" err="1"/>
              <a:t>nombre_rama</a:t>
            </a:r>
            <a:r>
              <a:rPr lang="es-ES" dirty="0"/>
              <a:t>&gt;</a:t>
            </a:r>
          </a:p>
          <a:p>
            <a:r>
              <a:rPr lang="es-ES" dirty="0" err="1"/>
              <a:t>svn</a:t>
            </a:r>
            <a:r>
              <a:rPr lang="es-ES" dirty="0"/>
              <a:t> </a:t>
            </a:r>
            <a:r>
              <a:rPr lang="es-ES" dirty="0" err="1"/>
              <a:t>commit</a:t>
            </a:r>
            <a:r>
              <a:rPr lang="es-ES" dirty="0"/>
              <a:t> -m “&lt;un mensaje&gt;”</a:t>
            </a:r>
          </a:p>
        </p:txBody>
      </p:sp>
    </p:spTree>
    <p:extLst>
      <p:ext uri="{BB962C8B-B14F-4D97-AF65-F5344CB8AC3E}">
        <p14:creationId xmlns:p14="http://schemas.microsoft.com/office/powerpoint/2010/main" val="18946964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smtClean="0"/>
              <a:t>GIT</a:t>
            </a:r>
            <a:endParaRPr lang="es-ES" dirty="0"/>
          </a:p>
        </p:txBody>
      </p:sp>
      <p:sp>
        <p:nvSpPr>
          <p:cNvPr id="4" name="Marcador de número de diapositiva 3"/>
          <p:cNvSpPr>
            <a:spLocks noGrp="1"/>
          </p:cNvSpPr>
          <p:nvPr>
            <p:ph type="sldNum" sz="quarter" idx="13"/>
          </p:nvPr>
        </p:nvSpPr>
        <p:spPr/>
        <p:txBody>
          <a:bodyPr/>
          <a:lstStyle/>
          <a:p>
            <a:pPr algn="ctr"/>
            <a:fld id="{6809A684-6793-43C2-A07A-07EB7F2ACB8E}" type="slidenum">
              <a:rPr lang="es-ES" smtClean="0">
                <a:solidFill>
                  <a:prstClr val="black"/>
                </a:solidFill>
              </a:rPr>
              <a:pPr algn="ctr"/>
              <a:t>45</a:t>
            </a:fld>
            <a:endParaRPr lang="es-ES" dirty="0">
              <a:solidFill>
                <a:prstClr val="black"/>
              </a:solidFill>
            </a:endParaRPr>
          </a:p>
        </p:txBody>
      </p:sp>
      <p:sp>
        <p:nvSpPr>
          <p:cNvPr id="6" name="5 CuadroTexto"/>
          <p:cNvSpPr txBox="1">
            <a:spLocks noChangeArrowheads="1"/>
          </p:cNvSpPr>
          <p:nvPr/>
        </p:nvSpPr>
        <p:spPr bwMode="auto">
          <a:xfrm>
            <a:off x="0" y="1641475"/>
            <a:ext cx="12588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tis Sans Serif Std"/>
                <a:cs typeface="Arial" panose="020B0604020202020204" pitchFamily="34" charset="0"/>
              </a:defRPr>
            </a:lvl1pPr>
            <a:lvl2pPr marL="742950" indent="-285750">
              <a:defRPr>
                <a:solidFill>
                  <a:schemeClr val="tx1"/>
                </a:solidFill>
                <a:latin typeface="Rotis Sans Serif Std"/>
                <a:cs typeface="Arial" panose="020B0604020202020204" pitchFamily="34" charset="0"/>
              </a:defRPr>
            </a:lvl2pPr>
            <a:lvl3pPr marL="1143000" indent="-228600">
              <a:defRPr>
                <a:solidFill>
                  <a:schemeClr val="tx1"/>
                </a:solidFill>
                <a:latin typeface="Rotis Sans Serif Std"/>
                <a:cs typeface="Arial" panose="020B0604020202020204" pitchFamily="34" charset="0"/>
              </a:defRPr>
            </a:lvl3pPr>
            <a:lvl4pPr marL="1600200" indent="-228600">
              <a:defRPr>
                <a:solidFill>
                  <a:schemeClr val="tx1"/>
                </a:solidFill>
                <a:latin typeface="Rotis Sans Serif Std"/>
                <a:cs typeface="Arial" panose="020B0604020202020204" pitchFamily="34" charset="0"/>
              </a:defRPr>
            </a:lvl4pPr>
            <a:lvl5pPr marL="2057400" indent="-228600">
              <a:defRPr>
                <a:solidFill>
                  <a:schemeClr val="tx1"/>
                </a:solidFill>
                <a:latin typeface="Rotis Sans Serif Std"/>
                <a:cs typeface="Arial" panose="020B0604020202020204" pitchFamily="34" charset="0"/>
              </a:defRPr>
            </a:lvl5pPr>
            <a:lvl6pPr marL="2514600" indent="-228600" eaLnBrk="0" fontAlgn="base" hangingPunct="0">
              <a:spcBef>
                <a:spcPct val="0"/>
              </a:spcBef>
              <a:spcAft>
                <a:spcPct val="0"/>
              </a:spcAft>
              <a:defRPr>
                <a:solidFill>
                  <a:schemeClr val="tx1"/>
                </a:solidFill>
                <a:latin typeface="Rotis Sans Serif Std"/>
                <a:cs typeface="Arial" panose="020B0604020202020204" pitchFamily="34" charset="0"/>
              </a:defRPr>
            </a:lvl6pPr>
            <a:lvl7pPr marL="2971800" indent="-228600" eaLnBrk="0" fontAlgn="base" hangingPunct="0">
              <a:spcBef>
                <a:spcPct val="0"/>
              </a:spcBef>
              <a:spcAft>
                <a:spcPct val="0"/>
              </a:spcAft>
              <a:defRPr>
                <a:solidFill>
                  <a:schemeClr val="tx1"/>
                </a:solidFill>
                <a:latin typeface="Rotis Sans Serif Std"/>
                <a:cs typeface="Arial" panose="020B0604020202020204" pitchFamily="34" charset="0"/>
              </a:defRPr>
            </a:lvl7pPr>
            <a:lvl8pPr marL="3429000" indent="-228600" eaLnBrk="0" fontAlgn="base" hangingPunct="0">
              <a:spcBef>
                <a:spcPct val="0"/>
              </a:spcBef>
              <a:spcAft>
                <a:spcPct val="0"/>
              </a:spcAft>
              <a:defRPr>
                <a:solidFill>
                  <a:schemeClr val="tx1"/>
                </a:solidFill>
                <a:latin typeface="Rotis Sans Serif Std"/>
                <a:cs typeface="Arial" panose="020B0604020202020204" pitchFamily="34" charset="0"/>
              </a:defRPr>
            </a:lvl8pPr>
            <a:lvl9pPr marL="3886200" indent="-228600" eaLnBrk="0" fontAlgn="base" hangingPunct="0">
              <a:spcBef>
                <a:spcPct val="0"/>
              </a:spcBef>
              <a:spcAft>
                <a:spcPct val="0"/>
              </a:spcAft>
              <a:defRPr>
                <a:solidFill>
                  <a:schemeClr val="tx1"/>
                </a:solidFill>
                <a:latin typeface="Rotis Sans Serif Std"/>
                <a:cs typeface="Arial" panose="020B0604020202020204" pitchFamily="34" charset="0"/>
              </a:defRPr>
            </a:lvl9pPr>
          </a:lstStyle>
          <a:p>
            <a:pPr algn="ctr" eaLnBrk="1" hangingPunct="1"/>
            <a:r>
              <a:rPr lang="es-ES" altLang="es-ES" sz="5400" dirty="0">
                <a:solidFill>
                  <a:schemeClr val="bg1"/>
                </a:solidFill>
                <a:latin typeface="Eurostile LT Std"/>
              </a:rPr>
              <a:t>3</a:t>
            </a:r>
            <a:endParaRPr lang="ca-ES" altLang="es-ES" sz="5400" dirty="0">
              <a:solidFill>
                <a:schemeClr val="bg1"/>
              </a:solidFill>
              <a:latin typeface="Eurostile LT Std"/>
            </a:endParaRPr>
          </a:p>
        </p:txBody>
      </p:sp>
    </p:spTree>
    <p:extLst>
      <p:ext uri="{BB962C8B-B14F-4D97-AF65-F5344CB8AC3E}">
        <p14:creationId xmlns:p14="http://schemas.microsoft.com/office/powerpoint/2010/main" val="29625123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91440" tIns="45720" rIns="91440" bIns="45720" rtlCol="0" anchor="t">
            <a:noAutofit/>
          </a:bodyPr>
          <a:lstStyle/>
          <a:p>
            <a:r>
              <a:rPr lang="es-ES" dirty="0"/>
              <a:t>GIT</a:t>
            </a:r>
          </a:p>
        </p:txBody>
      </p:sp>
      <p:sp>
        <p:nvSpPr>
          <p:cNvPr id="3" name="Marcador de texto 2"/>
          <p:cNvSpPr>
            <a:spLocks noGrp="1"/>
          </p:cNvSpPr>
          <p:nvPr>
            <p:ph type="body" sz="quarter" idx="13"/>
          </p:nvPr>
        </p:nvSpPr>
        <p:spPr>
          <a:xfrm>
            <a:off x="246577" y="1269054"/>
            <a:ext cx="4757471" cy="5185777"/>
          </a:xfrm>
        </p:spPr>
        <p:txBody>
          <a:bodyPr/>
          <a:lstStyle/>
          <a:p>
            <a:r>
              <a:rPr lang="es-ES" b="1" dirty="0" err="1"/>
              <a:t>Git</a:t>
            </a:r>
            <a:r>
              <a:rPr lang="es-ES" dirty="0"/>
              <a:t> (pronunciado "</a:t>
            </a:r>
            <a:r>
              <a:rPr lang="es-ES" dirty="0" err="1"/>
              <a:t>guit</a:t>
            </a:r>
            <a:r>
              <a:rPr lang="es-ES" dirty="0"/>
              <a:t>" ) es un software de control de versiones diseñado por </a:t>
            </a:r>
            <a:r>
              <a:rPr lang="es-ES" dirty="0" err="1"/>
              <a:t>Linus</a:t>
            </a:r>
            <a:r>
              <a:rPr lang="es-ES" dirty="0"/>
              <a:t> </a:t>
            </a:r>
            <a:r>
              <a:rPr lang="es-ES" dirty="0" err="1"/>
              <a:t>Torvalds</a:t>
            </a:r>
            <a:r>
              <a:rPr lang="es-ES" dirty="0"/>
              <a:t>, pensando en la eficiencia y la confiabilidad del mantenimiento de versiones de aplicaciones cuando éstas tienen un gran número de archivos de código fuente</a:t>
            </a:r>
            <a:r>
              <a:rPr lang="es-ES" dirty="0" smtClean="0"/>
              <a:t>.</a:t>
            </a:r>
          </a:p>
          <a:p>
            <a:endParaRPr lang="es-ES" dirty="0" smtClean="0"/>
          </a:p>
          <a:p>
            <a:r>
              <a:rPr lang="es-ES" dirty="0" smtClean="0"/>
              <a:t>No confundir con </a:t>
            </a:r>
            <a:r>
              <a:rPr lang="es-ES" u="sng" dirty="0" err="1" smtClean="0">
                <a:hlinkClick r:id="rId2"/>
              </a:rPr>
              <a:t>GitHub</a:t>
            </a:r>
            <a:r>
              <a:rPr lang="es-ES" u="sng" dirty="0" smtClean="0"/>
              <a:t>, que</a:t>
            </a:r>
            <a:r>
              <a:rPr lang="es-ES" dirty="0" smtClean="0"/>
              <a:t> </a:t>
            </a:r>
            <a:r>
              <a:rPr lang="es-ES" dirty="0"/>
              <a:t>es la plataforma de "</a:t>
            </a:r>
            <a:r>
              <a:rPr lang="es-ES" dirty="0" err="1"/>
              <a:t>hosting</a:t>
            </a:r>
            <a:r>
              <a:rPr lang="es-ES" dirty="0"/>
              <a:t>" de los proyectos. </a:t>
            </a:r>
            <a:endParaRPr lang="es-ES" dirty="0" smtClean="0"/>
          </a:p>
          <a:p>
            <a:r>
              <a:rPr lang="es-ES" dirty="0" smtClean="0"/>
              <a:t>Una </a:t>
            </a:r>
            <a:r>
              <a:rPr lang="es-ES" dirty="0"/>
              <a:t>comunidad llena de personas que desarrollan y comparten, usando GIT.</a:t>
            </a:r>
          </a:p>
        </p:txBody>
      </p:sp>
      <p:pic>
        <p:nvPicPr>
          <p:cNvPr id="11272" name="Picture 8" descr="Image result for que es gi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64" y="1269054"/>
            <a:ext cx="3641950" cy="152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5431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Instalando las herramientas</a:t>
            </a:r>
            <a:endParaRPr lang="es-ES" dirty="0"/>
          </a:p>
        </p:txBody>
      </p:sp>
      <p:sp>
        <p:nvSpPr>
          <p:cNvPr id="3" name="Marcador de número de diapositiva 2"/>
          <p:cNvSpPr>
            <a:spLocks noGrp="1"/>
          </p:cNvSpPr>
          <p:nvPr>
            <p:ph type="sldNum" sz="quarter" idx="13"/>
          </p:nvPr>
        </p:nvSpPr>
        <p:spPr/>
        <p:txBody>
          <a:bodyPr/>
          <a:lstStyle/>
          <a:p>
            <a:pPr algn="ctr"/>
            <a:fld id="{6809A684-6793-43C2-A07A-07EB7F2ACB8E}" type="slidenum">
              <a:rPr lang="es-ES" smtClean="0">
                <a:solidFill>
                  <a:prstClr val="black"/>
                </a:solidFill>
              </a:rPr>
              <a:pPr algn="ctr"/>
              <a:t>47</a:t>
            </a:fld>
            <a:endParaRPr lang="es-ES" dirty="0">
              <a:solidFill>
                <a:prstClr val="black"/>
              </a:solidFill>
            </a:endParaRPr>
          </a:p>
        </p:txBody>
      </p:sp>
    </p:spTree>
    <p:extLst>
      <p:ext uri="{BB962C8B-B14F-4D97-AF65-F5344CB8AC3E}">
        <p14:creationId xmlns:p14="http://schemas.microsoft.com/office/powerpoint/2010/main" val="8774368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3"/>
          </p:nvPr>
        </p:nvSpPr>
        <p:spPr/>
        <p:txBody>
          <a:bodyPr>
            <a:normAutofit/>
          </a:bodyPr>
          <a:lstStyle/>
          <a:p>
            <a:pPr>
              <a:buSzPct val="115000"/>
              <a:buBlip>
                <a:blip r:embed="rId2"/>
              </a:buBlip>
            </a:pPr>
            <a:r>
              <a:rPr lang="en-US" dirty="0" err="1"/>
              <a:t>Descargar</a:t>
            </a:r>
            <a:r>
              <a:rPr lang="en-US" dirty="0"/>
              <a:t> </a:t>
            </a:r>
            <a:r>
              <a:rPr lang="en-US" dirty="0" smtClean="0"/>
              <a:t>e </a:t>
            </a:r>
            <a:r>
              <a:rPr lang="en-US" dirty="0" err="1" smtClean="0"/>
              <a:t>instala</a:t>
            </a:r>
            <a:r>
              <a:rPr lang="en-US" dirty="0" smtClean="0"/>
              <a:t> </a:t>
            </a:r>
            <a:r>
              <a:rPr lang="en-US" dirty="0" err="1" smtClean="0"/>
              <a:t>Git</a:t>
            </a:r>
            <a:endParaRPr lang="en-US" dirty="0"/>
          </a:p>
          <a:p>
            <a:pPr lvl="1">
              <a:buSzPct val="70000"/>
              <a:buBlip>
                <a:blip r:embed="rId3"/>
              </a:buBlip>
            </a:pPr>
            <a:r>
              <a:rPr lang="en-US" dirty="0">
                <a:hlinkClick r:id="rId4"/>
              </a:rPr>
              <a:t>http://git-scm.com/download/win</a:t>
            </a:r>
            <a:endParaRPr lang="en-US" dirty="0"/>
          </a:p>
          <a:p>
            <a:pPr lvl="1">
              <a:buSzPct val="70000"/>
              <a:buBlip>
                <a:blip r:embed="rId3"/>
              </a:buBlip>
            </a:pPr>
            <a:endParaRPr lang="en-US" dirty="0"/>
          </a:p>
          <a:p>
            <a:pPr>
              <a:buSzPct val="115000"/>
              <a:buBlip>
                <a:blip r:embed="rId2"/>
              </a:buBlip>
            </a:pPr>
            <a:r>
              <a:rPr lang="en-GB" dirty="0" err="1"/>
              <a:t>Crear</a:t>
            </a:r>
            <a:r>
              <a:rPr lang="en-GB" dirty="0"/>
              <a:t> </a:t>
            </a:r>
            <a:r>
              <a:rPr lang="en-GB" dirty="0" err="1"/>
              <a:t>una</a:t>
            </a:r>
            <a:r>
              <a:rPr lang="en-GB" dirty="0"/>
              <a:t> </a:t>
            </a:r>
            <a:r>
              <a:rPr lang="en-GB" dirty="0" err="1"/>
              <a:t>cuenta</a:t>
            </a:r>
            <a:r>
              <a:rPr lang="en-GB" dirty="0"/>
              <a:t> en </a:t>
            </a:r>
            <a:r>
              <a:rPr lang="en-GB" dirty="0" err="1"/>
              <a:t>github</a:t>
            </a:r>
            <a:endParaRPr lang="en-GB" dirty="0"/>
          </a:p>
          <a:p>
            <a:pPr lvl="1">
              <a:buSzPct val="70000"/>
              <a:buBlip>
                <a:blip r:embed="rId3"/>
              </a:buBlip>
            </a:pPr>
            <a:r>
              <a:rPr lang="en-GB" dirty="0">
                <a:hlinkClick r:id="rId5"/>
              </a:rPr>
              <a:t>https://github.com/</a:t>
            </a:r>
            <a:endParaRPr lang="en-GB" dirty="0"/>
          </a:p>
          <a:p>
            <a:pPr lvl="1">
              <a:buSzPct val="70000"/>
              <a:buBlip>
                <a:blip r:embed="rId3"/>
              </a:buBlip>
            </a:pPr>
            <a:endParaRPr lang="en-GB" dirty="0">
              <a:hlinkClick r:id="rId6"/>
            </a:endParaRPr>
          </a:p>
        </p:txBody>
      </p:sp>
      <p:sp>
        <p:nvSpPr>
          <p:cNvPr id="3" name="Título 2"/>
          <p:cNvSpPr>
            <a:spLocks noGrp="1"/>
          </p:cNvSpPr>
          <p:nvPr>
            <p:ph type="title"/>
          </p:nvPr>
        </p:nvSpPr>
        <p:spPr/>
        <p:txBody>
          <a:bodyPr/>
          <a:lstStyle/>
          <a:p>
            <a:r>
              <a:rPr lang="en-GB" dirty="0" err="1" smtClean="0"/>
              <a:t>Instala</a:t>
            </a:r>
            <a:r>
              <a:rPr lang="en-GB" dirty="0" smtClean="0"/>
              <a:t> </a:t>
            </a:r>
            <a:r>
              <a:rPr lang="en-GB" dirty="0" err="1" smtClean="0"/>
              <a:t>las</a:t>
            </a:r>
            <a:r>
              <a:rPr lang="en-GB" dirty="0" smtClean="0"/>
              <a:t> </a:t>
            </a:r>
            <a:r>
              <a:rPr lang="en-GB" dirty="0" err="1" smtClean="0"/>
              <a:t>siguientes</a:t>
            </a:r>
            <a:r>
              <a:rPr lang="en-GB" dirty="0" smtClean="0"/>
              <a:t> </a:t>
            </a:r>
            <a:r>
              <a:rPr lang="en-GB" dirty="0" err="1" smtClean="0"/>
              <a:t>herramientas</a:t>
            </a:r>
            <a:endParaRPr lang="es-ES" dirty="0"/>
          </a:p>
        </p:txBody>
      </p:sp>
    </p:spTree>
    <p:extLst>
      <p:ext uri="{BB962C8B-B14F-4D97-AF65-F5344CB8AC3E}">
        <p14:creationId xmlns:p14="http://schemas.microsoft.com/office/powerpoint/2010/main" val="3258099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477466"/>
            <a:ext cx="7772400" cy="404663"/>
          </a:xfrm>
        </p:spPr>
        <p:txBody>
          <a:bodyPr vert="horz" lIns="91440" tIns="45720" rIns="91440" bIns="45720" rtlCol="0" anchor="t">
            <a:noAutofit/>
          </a:bodyPr>
          <a:lstStyle/>
          <a:p>
            <a:r>
              <a:rPr lang="en-GB" dirty="0" err="1">
                <a:latin typeface="Eurostile LT Std" pitchFamily="34" charset="0"/>
              </a:rPr>
              <a:t>Comandos</a:t>
            </a:r>
            <a:r>
              <a:rPr lang="en-GB" dirty="0">
                <a:latin typeface="Eurostile LT Std" pitchFamily="34" charset="0"/>
              </a:rPr>
              <a:t> Git</a:t>
            </a:r>
          </a:p>
        </p:txBody>
      </p:sp>
      <p:graphicFrame>
        <p:nvGraphicFramePr>
          <p:cNvPr id="4" name="Tabla 3"/>
          <p:cNvGraphicFramePr>
            <a:graphicFrameLocks noGrp="1"/>
          </p:cNvGraphicFramePr>
          <p:nvPr>
            <p:extLst>
              <p:ext uri="{D42A27DB-BD31-4B8C-83A1-F6EECF244321}">
                <p14:modId xmlns:p14="http://schemas.microsoft.com/office/powerpoint/2010/main" val="2377616318"/>
              </p:ext>
            </p:extLst>
          </p:nvPr>
        </p:nvGraphicFramePr>
        <p:xfrm>
          <a:off x="712844" y="1181761"/>
          <a:ext cx="8066436" cy="4853010"/>
        </p:xfrm>
        <a:graphic>
          <a:graphicData uri="http://schemas.openxmlformats.org/drawingml/2006/table">
            <a:tbl>
              <a:tblPr firstRow="1" bandRow="1">
                <a:tableStyleId>{FABFCF23-3B69-468F-B69F-88F6DE6A72F2}</a:tableStyleId>
              </a:tblPr>
              <a:tblGrid>
                <a:gridCol w="1279843"/>
                <a:gridCol w="6786593"/>
              </a:tblGrid>
              <a:tr h="447833">
                <a:tc>
                  <a:txBody>
                    <a:bodyPr/>
                    <a:lstStyle/>
                    <a:p>
                      <a:pPr algn="l" fontAlgn="b"/>
                      <a:r>
                        <a:rPr lang="es-ES" sz="1600" u="none" strike="noStrike" dirty="0" smtClean="0">
                          <a:effectLst/>
                          <a:latin typeface="Eurostile LT Std" panose="020B0504020202050204" pitchFamily="34" charset="0"/>
                        </a:rPr>
                        <a:t>Comando</a:t>
                      </a:r>
                      <a:endParaRPr lang="es-ES" sz="1600" b="0" i="0" u="none" strike="noStrike" dirty="0">
                        <a:solidFill>
                          <a:srgbClr val="000000"/>
                        </a:solidFill>
                        <a:effectLst/>
                        <a:latin typeface="Eurostile LT Std" panose="020B0504020202050204" pitchFamily="34" charset="0"/>
                      </a:endParaRPr>
                    </a:p>
                  </a:txBody>
                  <a:tcPr/>
                </a:tc>
                <a:tc>
                  <a:txBody>
                    <a:bodyPr/>
                    <a:lstStyle/>
                    <a:p>
                      <a:pPr algn="l" fontAlgn="b"/>
                      <a:r>
                        <a:rPr lang="en-US" sz="1600" u="none" strike="noStrike" dirty="0" err="1" smtClean="0">
                          <a:effectLst/>
                          <a:latin typeface="Eurostile LT Std" panose="020B0504020202050204" pitchFamily="34" charset="0"/>
                        </a:rPr>
                        <a:t>Descripción</a:t>
                      </a:r>
                      <a:endParaRPr lang="en-US" sz="1600" b="0" i="0" u="none" strike="noStrike" dirty="0">
                        <a:solidFill>
                          <a:srgbClr val="000000"/>
                        </a:solidFill>
                        <a:effectLst/>
                        <a:latin typeface="Eurostile LT Std" panose="020B0504020202050204" pitchFamily="34" charset="0"/>
                      </a:endParaRPr>
                    </a:p>
                  </a:txBody>
                  <a:tcPr/>
                </a:tc>
              </a:tr>
              <a:tr h="826199">
                <a:tc>
                  <a:txBody>
                    <a:bodyPr/>
                    <a:lstStyle/>
                    <a:p>
                      <a:pPr algn="l" fontAlgn="b"/>
                      <a:r>
                        <a:rPr lang="es-ES" sz="1600" u="none" strike="noStrike" dirty="0" err="1">
                          <a:effectLst/>
                          <a:latin typeface="Eurostile LT Std" panose="020B0504020202050204" pitchFamily="34" charset="0"/>
                        </a:rPr>
                        <a:t>git</a:t>
                      </a:r>
                      <a:r>
                        <a:rPr lang="es-ES" sz="1600" u="none" strike="noStrike" dirty="0">
                          <a:effectLst/>
                          <a:latin typeface="Eurostile LT Std" panose="020B0504020202050204" pitchFamily="34" charset="0"/>
                        </a:rPr>
                        <a:t> </a:t>
                      </a:r>
                      <a:r>
                        <a:rPr lang="es-ES" sz="1600" u="none" strike="noStrike" dirty="0" err="1">
                          <a:effectLst/>
                          <a:latin typeface="Eurostile LT Std" panose="020B0504020202050204" pitchFamily="34" charset="0"/>
                        </a:rPr>
                        <a:t>init</a:t>
                      </a:r>
                      <a:endParaRPr lang="es-ES" sz="1600" b="0" i="0" u="none" strike="noStrike" dirty="0">
                        <a:solidFill>
                          <a:srgbClr val="000000"/>
                        </a:solidFill>
                        <a:effectLst/>
                        <a:latin typeface="Eurostile LT Std" panose="020B0504020202050204" pitchFamily="34" charset="0"/>
                      </a:endParaRPr>
                    </a:p>
                  </a:txBody>
                  <a:tcPr/>
                </a:tc>
                <a:tc>
                  <a:txBody>
                    <a:bodyPr/>
                    <a:lstStyle/>
                    <a:p>
                      <a:pPr algn="l" fontAlgn="b"/>
                      <a:r>
                        <a:rPr lang="en-US" sz="1600" u="none" strike="noStrike" dirty="0">
                          <a:effectLst/>
                          <a:latin typeface="Eurostile LT Std" panose="020B0504020202050204" pitchFamily="34" charset="0"/>
                        </a:rPr>
                        <a:t>Initializes a new </a:t>
                      </a:r>
                      <a:r>
                        <a:rPr lang="en-US" sz="1600" u="none" strike="noStrike" dirty="0" err="1">
                          <a:effectLst/>
                          <a:latin typeface="Eurostile LT Std" panose="020B0504020202050204" pitchFamily="34" charset="0"/>
                        </a:rPr>
                        <a:t>Git</a:t>
                      </a:r>
                      <a:r>
                        <a:rPr lang="en-US" sz="1600" u="none" strike="noStrike" dirty="0">
                          <a:effectLst/>
                          <a:latin typeface="Eurostile LT Std" panose="020B0504020202050204" pitchFamily="34" charset="0"/>
                        </a:rPr>
                        <a:t> repository. Until you run this command inside a repository or directory, it’s just a regular folder. Only after you input this does it accept further </a:t>
                      </a:r>
                      <a:r>
                        <a:rPr lang="en-US" sz="1600" u="none" strike="noStrike" dirty="0" err="1">
                          <a:effectLst/>
                          <a:latin typeface="Eurostile LT Std" panose="020B0504020202050204" pitchFamily="34" charset="0"/>
                        </a:rPr>
                        <a:t>Git</a:t>
                      </a:r>
                      <a:r>
                        <a:rPr lang="en-US" sz="1600" u="none" strike="noStrike" dirty="0">
                          <a:effectLst/>
                          <a:latin typeface="Eurostile LT Std" panose="020B0504020202050204" pitchFamily="34" charset="0"/>
                        </a:rPr>
                        <a:t> commands.</a:t>
                      </a:r>
                      <a:endParaRPr lang="en-US" sz="1600" b="0" i="0" u="none" strike="noStrike" dirty="0">
                        <a:solidFill>
                          <a:srgbClr val="000000"/>
                        </a:solidFill>
                        <a:effectLst/>
                        <a:latin typeface="Eurostile LT Std" panose="020B0504020202050204" pitchFamily="34" charset="0"/>
                      </a:endParaRPr>
                    </a:p>
                  </a:txBody>
                  <a:tcPr/>
                </a:tc>
              </a:tr>
              <a:tr h="826199">
                <a:tc>
                  <a:txBody>
                    <a:bodyPr/>
                    <a:lstStyle/>
                    <a:p>
                      <a:pPr algn="l" fontAlgn="b"/>
                      <a:r>
                        <a:rPr lang="es-ES" sz="1600" u="none" strike="noStrike">
                          <a:effectLst/>
                          <a:latin typeface="Eurostile LT Std" panose="020B0504020202050204" pitchFamily="34" charset="0"/>
                        </a:rPr>
                        <a:t>git config</a:t>
                      </a:r>
                      <a:endParaRPr lang="es-ES" sz="1600" b="0" i="0" u="none" strike="noStrike">
                        <a:solidFill>
                          <a:srgbClr val="000000"/>
                        </a:solidFill>
                        <a:effectLst/>
                        <a:latin typeface="Eurostile LT Std" panose="020B0504020202050204" pitchFamily="34" charset="0"/>
                      </a:endParaRPr>
                    </a:p>
                  </a:txBody>
                  <a:tcPr/>
                </a:tc>
                <a:tc>
                  <a:txBody>
                    <a:bodyPr/>
                    <a:lstStyle/>
                    <a:p>
                      <a:pPr algn="l" fontAlgn="b"/>
                      <a:r>
                        <a:rPr lang="en-US" sz="1600" u="none" strike="noStrike" dirty="0">
                          <a:effectLst/>
                          <a:latin typeface="Eurostile LT Std" panose="020B0504020202050204" pitchFamily="34" charset="0"/>
                        </a:rPr>
                        <a:t>Short for “configure,” this is most useful when you’re setting up </a:t>
                      </a:r>
                      <a:r>
                        <a:rPr lang="en-US" sz="1600" u="none" strike="noStrike" dirty="0" err="1">
                          <a:effectLst/>
                          <a:latin typeface="Eurostile LT Std" panose="020B0504020202050204" pitchFamily="34" charset="0"/>
                        </a:rPr>
                        <a:t>Git</a:t>
                      </a:r>
                      <a:r>
                        <a:rPr lang="en-US" sz="1600" u="none" strike="noStrike" dirty="0">
                          <a:effectLst/>
                          <a:latin typeface="Eurostile LT Std" panose="020B0504020202050204" pitchFamily="34" charset="0"/>
                        </a:rPr>
                        <a:t> for the first time.</a:t>
                      </a:r>
                      <a:endParaRPr lang="en-US" sz="1600" b="0" i="0" u="none" strike="noStrike" dirty="0">
                        <a:solidFill>
                          <a:srgbClr val="000000"/>
                        </a:solidFill>
                        <a:effectLst/>
                        <a:latin typeface="Eurostile LT Std" panose="020B0504020202050204" pitchFamily="34" charset="0"/>
                      </a:endParaRPr>
                    </a:p>
                  </a:txBody>
                  <a:tcPr/>
                </a:tc>
              </a:tr>
              <a:tr h="1100381">
                <a:tc>
                  <a:txBody>
                    <a:bodyPr/>
                    <a:lstStyle/>
                    <a:p>
                      <a:pPr algn="l" fontAlgn="b"/>
                      <a:r>
                        <a:rPr lang="es-ES" sz="1600" u="none" strike="noStrike">
                          <a:effectLst/>
                          <a:latin typeface="Eurostile LT Std" panose="020B0504020202050204" pitchFamily="34" charset="0"/>
                        </a:rPr>
                        <a:t>git help</a:t>
                      </a:r>
                      <a:endParaRPr lang="es-ES" sz="1600" b="0" i="0" u="none" strike="noStrike">
                        <a:solidFill>
                          <a:srgbClr val="000000"/>
                        </a:solidFill>
                        <a:effectLst/>
                        <a:latin typeface="Eurostile LT Std" panose="020B0504020202050204" pitchFamily="34" charset="0"/>
                      </a:endParaRPr>
                    </a:p>
                  </a:txBody>
                  <a:tcPr/>
                </a:tc>
                <a:tc>
                  <a:txBody>
                    <a:bodyPr/>
                    <a:lstStyle/>
                    <a:p>
                      <a:pPr algn="l" fontAlgn="b"/>
                      <a:r>
                        <a:rPr lang="en-US" sz="1600" u="none" strike="noStrike">
                          <a:effectLst/>
                          <a:latin typeface="Eurostile LT Std" panose="020B0504020202050204" pitchFamily="34" charset="0"/>
                        </a:rPr>
                        <a:t>Forgot a command? Type this into the command line to bring up the 21 most common git commands. You can also be more specific and type “git help init” or another term to figure out how to use and configure a specific git command.</a:t>
                      </a:r>
                      <a:endParaRPr lang="en-US" sz="1600" b="0" i="0" u="none" strike="noStrike">
                        <a:solidFill>
                          <a:srgbClr val="000000"/>
                        </a:solidFill>
                        <a:effectLst/>
                        <a:latin typeface="Eurostile LT Std" panose="020B0504020202050204" pitchFamily="34" charset="0"/>
                      </a:endParaRPr>
                    </a:p>
                  </a:txBody>
                  <a:tcPr/>
                </a:tc>
              </a:tr>
              <a:tr h="826199">
                <a:tc>
                  <a:txBody>
                    <a:bodyPr/>
                    <a:lstStyle/>
                    <a:p>
                      <a:pPr algn="l" fontAlgn="b"/>
                      <a:r>
                        <a:rPr lang="es-ES" sz="1600" u="none" strike="noStrike">
                          <a:effectLst/>
                          <a:latin typeface="Eurostile LT Std" panose="020B0504020202050204" pitchFamily="34" charset="0"/>
                        </a:rPr>
                        <a:t>git status</a:t>
                      </a:r>
                      <a:endParaRPr lang="es-ES" sz="1600" b="0" i="0" u="none" strike="noStrike">
                        <a:solidFill>
                          <a:srgbClr val="000000"/>
                        </a:solidFill>
                        <a:effectLst/>
                        <a:latin typeface="Eurostile LT Std" panose="020B0504020202050204" pitchFamily="34" charset="0"/>
                      </a:endParaRPr>
                    </a:p>
                  </a:txBody>
                  <a:tcPr/>
                </a:tc>
                <a:tc>
                  <a:txBody>
                    <a:bodyPr/>
                    <a:lstStyle/>
                    <a:p>
                      <a:pPr algn="l" fontAlgn="b"/>
                      <a:r>
                        <a:rPr lang="en-US" sz="1600" u="none" strike="noStrike" dirty="0">
                          <a:effectLst/>
                          <a:latin typeface="Eurostile LT Std" panose="020B0504020202050204" pitchFamily="34" charset="0"/>
                        </a:rPr>
                        <a:t>Check the status of your repository. See which files are inside it, which changes still need to be committed, and which branch of the repository you’re currently working on.</a:t>
                      </a:r>
                      <a:endParaRPr lang="en-US" sz="1600" b="0" i="0" u="none" strike="noStrike" dirty="0">
                        <a:solidFill>
                          <a:srgbClr val="000000"/>
                        </a:solidFill>
                        <a:effectLst/>
                        <a:latin typeface="Eurostile LT Std" panose="020B0504020202050204" pitchFamily="34" charset="0"/>
                      </a:endParaRPr>
                    </a:p>
                  </a:txBody>
                  <a:tcPr/>
                </a:tc>
              </a:tr>
              <a:tr h="826199">
                <a:tc>
                  <a:txBody>
                    <a:bodyPr/>
                    <a:lstStyle/>
                    <a:p>
                      <a:pPr algn="l" fontAlgn="b"/>
                      <a:r>
                        <a:rPr lang="es-ES" sz="1600" u="none" strike="noStrike" dirty="0" err="1">
                          <a:effectLst/>
                          <a:latin typeface="Eurostile LT Std" panose="020B0504020202050204" pitchFamily="34" charset="0"/>
                        </a:rPr>
                        <a:t>git</a:t>
                      </a:r>
                      <a:r>
                        <a:rPr lang="es-ES" sz="1600" u="none" strike="noStrike" dirty="0">
                          <a:effectLst/>
                          <a:latin typeface="Eurostile LT Std" panose="020B0504020202050204" pitchFamily="34" charset="0"/>
                        </a:rPr>
                        <a:t> </a:t>
                      </a:r>
                      <a:r>
                        <a:rPr lang="es-ES" sz="1600" u="none" strike="noStrike" dirty="0" err="1">
                          <a:effectLst/>
                          <a:latin typeface="Eurostile LT Std" panose="020B0504020202050204" pitchFamily="34" charset="0"/>
                        </a:rPr>
                        <a:t>add</a:t>
                      </a:r>
                      <a:endParaRPr lang="es-ES" sz="1600" b="0" i="0" u="none" strike="noStrike" dirty="0">
                        <a:solidFill>
                          <a:srgbClr val="000000"/>
                        </a:solidFill>
                        <a:effectLst/>
                        <a:latin typeface="Eurostile LT Std" panose="020B0504020202050204" pitchFamily="34" charset="0"/>
                      </a:endParaRPr>
                    </a:p>
                  </a:txBody>
                  <a:tcPr/>
                </a:tc>
                <a:tc>
                  <a:txBody>
                    <a:bodyPr/>
                    <a:lstStyle/>
                    <a:p>
                      <a:pPr algn="l" fontAlgn="b"/>
                      <a:r>
                        <a:rPr lang="en-US" sz="1600" u="none" strike="noStrike" dirty="0">
                          <a:effectLst/>
                          <a:latin typeface="Eurostile LT Std" panose="020B0504020202050204" pitchFamily="34" charset="0"/>
                        </a:rPr>
                        <a:t>This does not add new files to your repository. Instead, it brings new files to </a:t>
                      </a:r>
                      <a:r>
                        <a:rPr lang="en-US" sz="1600" u="none" strike="noStrike" dirty="0" err="1">
                          <a:effectLst/>
                          <a:latin typeface="Eurostile LT Std" panose="020B0504020202050204" pitchFamily="34" charset="0"/>
                        </a:rPr>
                        <a:t>Git’s</a:t>
                      </a:r>
                      <a:r>
                        <a:rPr lang="en-US" sz="1600" u="none" strike="noStrike" dirty="0">
                          <a:effectLst/>
                          <a:latin typeface="Eurostile LT Std" panose="020B0504020202050204" pitchFamily="34" charset="0"/>
                        </a:rPr>
                        <a:t> attention. After you add files, they’re included in </a:t>
                      </a:r>
                      <a:r>
                        <a:rPr lang="en-US" sz="1600" u="none" strike="noStrike" dirty="0" err="1">
                          <a:effectLst/>
                          <a:latin typeface="Eurostile LT Std" panose="020B0504020202050204" pitchFamily="34" charset="0"/>
                        </a:rPr>
                        <a:t>Git’s</a:t>
                      </a:r>
                      <a:r>
                        <a:rPr lang="en-US" sz="1600" u="none" strike="noStrike" dirty="0">
                          <a:effectLst/>
                          <a:latin typeface="Eurostile LT Std" panose="020B0504020202050204" pitchFamily="34" charset="0"/>
                        </a:rPr>
                        <a:t> “snapshots” of the repository.</a:t>
                      </a:r>
                      <a:endParaRPr lang="en-US" sz="1600" b="0" i="0" u="none" strike="noStrike" dirty="0">
                        <a:solidFill>
                          <a:srgbClr val="000000"/>
                        </a:solidFill>
                        <a:effectLst/>
                        <a:latin typeface="Eurostile LT Std" panose="020B0504020202050204" pitchFamily="34" charset="0"/>
                      </a:endParaRPr>
                    </a:p>
                  </a:txBody>
                  <a:tcPr/>
                </a:tc>
              </a:tr>
            </a:tbl>
          </a:graphicData>
        </a:graphic>
      </p:graphicFrame>
    </p:spTree>
    <p:extLst>
      <p:ext uri="{BB962C8B-B14F-4D97-AF65-F5344CB8AC3E}">
        <p14:creationId xmlns:p14="http://schemas.microsoft.com/office/powerpoint/2010/main" val="6120330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348098" y="1647882"/>
            <a:ext cx="6447803" cy="3563824"/>
          </a:xfrm>
          <a:prstGeom prst="rect">
            <a:avLst/>
          </a:prstGeom>
          <a:ln>
            <a:noFill/>
          </a:ln>
          <a:effectLst>
            <a:outerShdw blurRad="292100" dist="139700" dir="2700000" algn="tl" rotWithShape="0">
              <a:srgbClr val="333333">
                <a:alpha val="65000"/>
              </a:srgbClr>
            </a:outerShdw>
          </a:effectLst>
        </p:spPr>
      </p:pic>
      <p:sp>
        <p:nvSpPr>
          <p:cNvPr id="2" name="Título 1"/>
          <p:cNvSpPr>
            <a:spLocks noGrp="1"/>
          </p:cNvSpPr>
          <p:nvPr>
            <p:ph type="title"/>
          </p:nvPr>
        </p:nvSpPr>
        <p:spPr/>
        <p:txBody>
          <a:bodyPr/>
          <a:lstStyle/>
          <a:p>
            <a:r>
              <a:rPr lang="es-ES" dirty="0" smtClean="0"/>
              <a:t>Recursos de apoyo</a:t>
            </a:r>
            <a:endParaRPr lang="es-ES" dirty="0"/>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9716" y="554716"/>
            <a:ext cx="1002870" cy="1002870"/>
          </a:xfrm>
          <a:prstGeom prst="rect">
            <a:avLst/>
          </a:prstGeom>
        </p:spPr>
      </p:pic>
      <p:sp>
        <p:nvSpPr>
          <p:cNvPr id="6" name="Marcador de texto 2"/>
          <p:cNvSpPr txBox="1">
            <a:spLocks/>
          </p:cNvSpPr>
          <p:nvPr/>
        </p:nvSpPr>
        <p:spPr>
          <a:xfrm>
            <a:off x="246574" y="1052980"/>
            <a:ext cx="8667491" cy="4579041"/>
          </a:xfrm>
          <a:prstGeom prst="rect">
            <a:avLst/>
          </a:prstGeom>
        </p:spPr>
        <p:txBody>
          <a:bodyPr>
            <a:normAutofit/>
          </a:bodyPr>
          <a:lstStyle>
            <a:lvl1pPr marL="342900" indent="-342900" algn="l" defTabSz="914400" rtl="0" eaLnBrk="1" latinLnBrk="0" hangingPunct="1">
              <a:spcBef>
                <a:spcPct val="20000"/>
              </a:spcBef>
              <a:buSzPct val="115000"/>
              <a:buFontTx/>
              <a:buBlip>
                <a:blip r:embed="rId4"/>
              </a:buBlip>
              <a:defRPr sz="2000" kern="1200">
                <a:solidFill>
                  <a:schemeClr val="tx1"/>
                </a:solidFill>
                <a:latin typeface="Eurostile LT Std" panose="020B0504020202050204" pitchFamily="34" charset="0"/>
                <a:ea typeface="+mn-ea"/>
                <a:cs typeface="Segoe UI" panose="020B0502040204020203" pitchFamily="34" charset="0"/>
              </a:defRPr>
            </a:lvl1pPr>
            <a:lvl2pPr marL="742950" indent="-285750" algn="l" defTabSz="914400" rtl="0" eaLnBrk="1" latinLnBrk="0" hangingPunct="1">
              <a:spcBef>
                <a:spcPct val="20000"/>
              </a:spcBef>
              <a:buSzPct val="70000"/>
              <a:buFontTx/>
              <a:buBlip>
                <a:blip r:embed="rId5"/>
              </a:buBlip>
              <a:defRPr sz="1800" kern="1200">
                <a:solidFill>
                  <a:schemeClr val="tx1"/>
                </a:solidFill>
                <a:latin typeface="Eurostile LT Std" panose="020B0504020202050204" pitchFamily="34" charset="0"/>
                <a:ea typeface="+mn-ea"/>
                <a:cs typeface="Segoe UI" panose="020B0502040204020203" pitchFamily="34" charset="0"/>
              </a:defRPr>
            </a:lvl2pPr>
            <a:lvl3pPr marL="1143000" indent="-228600" algn="l" defTabSz="914400" rtl="0" eaLnBrk="1" latinLnBrk="0" hangingPunct="1">
              <a:spcBef>
                <a:spcPct val="20000"/>
              </a:spcBef>
              <a:buSzPct val="70000"/>
              <a:buFontTx/>
              <a:buBlip>
                <a:blip r:embed="rId5"/>
              </a:buBlip>
              <a:defRPr sz="1600" kern="1200">
                <a:solidFill>
                  <a:schemeClr val="tx1"/>
                </a:solidFill>
                <a:latin typeface="Eurostile LT Std" panose="020B0504020202050204" pitchFamily="34" charset="0"/>
                <a:ea typeface="+mn-ea"/>
                <a:cs typeface="Segoe UI" panose="020B0502040204020203" pitchFamily="34" charset="0"/>
              </a:defRPr>
            </a:lvl3pPr>
            <a:lvl4pPr marL="1600200" indent="-228600" algn="l" defTabSz="914400" rtl="0" eaLnBrk="1" latinLnBrk="0" hangingPunct="1">
              <a:spcBef>
                <a:spcPct val="20000"/>
              </a:spcBef>
              <a:buSzPct val="70000"/>
              <a:buFontTx/>
              <a:buBlip>
                <a:blip r:embed="rId5"/>
              </a:buBlip>
              <a:defRPr sz="1400" kern="1200">
                <a:solidFill>
                  <a:schemeClr val="tx1"/>
                </a:solidFill>
                <a:latin typeface="Eurostile LT Std" panose="020B0504020202050204" pitchFamily="34" charset="0"/>
                <a:ea typeface="+mn-ea"/>
                <a:cs typeface="Segoe UI" panose="020B0502040204020203" pitchFamily="34" charset="0"/>
              </a:defRPr>
            </a:lvl4pPr>
            <a:lvl5pPr marL="2057400" indent="-228600" algn="l" defTabSz="914400" rtl="0" eaLnBrk="1" latinLnBrk="0" hangingPunct="1">
              <a:spcBef>
                <a:spcPct val="20000"/>
              </a:spcBef>
              <a:buSzPct val="70000"/>
              <a:buFontTx/>
              <a:buBlip>
                <a:blip r:embed="rId5"/>
              </a:buBlip>
              <a:defRPr sz="1200" kern="1200">
                <a:solidFill>
                  <a:schemeClr val="tx1"/>
                </a:solidFill>
                <a:latin typeface="Eurostile LT Std" panose="020B0504020202050204" pitchFamily="34" charset="0"/>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smtClean="0"/>
              <a:t>Mira este vídeo explicativo</a:t>
            </a:r>
          </a:p>
          <a:p>
            <a:endParaRPr lang="es-ES" dirty="0"/>
          </a:p>
        </p:txBody>
      </p:sp>
      <p:sp>
        <p:nvSpPr>
          <p:cNvPr id="9" name="Rectángulo 8"/>
          <p:cNvSpPr/>
          <p:nvPr/>
        </p:nvSpPr>
        <p:spPr>
          <a:xfrm>
            <a:off x="1814258" y="5767929"/>
            <a:ext cx="5532120" cy="369332"/>
          </a:xfrm>
          <a:prstGeom prst="rect">
            <a:avLst/>
          </a:prstGeom>
        </p:spPr>
        <p:txBody>
          <a:bodyPr>
            <a:spAutoFit/>
          </a:bodyPr>
          <a:lstStyle/>
          <a:p>
            <a:pPr algn="ctr"/>
            <a:r>
              <a:rPr lang="es-ES" dirty="0">
                <a:hlinkClick r:id="rId6"/>
              </a:rPr>
              <a:t>https://</a:t>
            </a:r>
            <a:r>
              <a:rPr lang="es-ES" dirty="0" smtClean="0">
                <a:hlinkClick r:id="rId6"/>
              </a:rPr>
              <a:t>www.youtube.com/watch?v=zbKdDsNNOhg</a:t>
            </a:r>
            <a:endParaRPr lang="es-ES" dirty="0"/>
          </a:p>
        </p:txBody>
      </p:sp>
      <p:grpSp>
        <p:nvGrpSpPr>
          <p:cNvPr id="8" name="Grupo 7"/>
          <p:cNvGrpSpPr/>
          <p:nvPr/>
        </p:nvGrpSpPr>
        <p:grpSpPr>
          <a:xfrm>
            <a:off x="3707904" y="2560544"/>
            <a:ext cx="1512168" cy="1512168"/>
            <a:chOff x="3707904" y="2560544"/>
            <a:chExt cx="1512168" cy="1512168"/>
          </a:xfrm>
        </p:grpSpPr>
        <p:sp>
          <p:nvSpPr>
            <p:cNvPr id="10" name="Elipse 9"/>
            <p:cNvSpPr/>
            <p:nvPr/>
          </p:nvSpPr>
          <p:spPr>
            <a:xfrm>
              <a:off x="3707904" y="2560544"/>
              <a:ext cx="1512168" cy="151216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s-ES"/>
            </a:p>
          </p:txBody>
        </p:sp>
        <p:sp>
          <p:nvSpPr>
            <p:cNvPr id="11" name="Triángulo isósceles 10"/>
            <p:cNvSpPr/>
            <p:nvPr/>
          </p:nvSpPr>
          <p:spPr>
            <a:xfrm rot="5400000">
              <a:off x="4237845" y="2942784"/>
              <a:ext cx="785542" cy="677191"/>
            </a:xfrm>
            <a:prstGeom prst="triangl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2254283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950472022"/>
              </p:ext>
            </p:extLst>
          </p:nvPr>
        </p:nvGraphicFramePr>
        <p:xfrm>
          <a:off x="627599" y="1269554"/>
          <a:ext cx="7976849" cy="4251041"/>
        </p:xfrm>
        <a:graphic>
          <a:graphicData uri="http://schemas.openxmlformats.org/drawingml/2006/table">
            <a:tbl>
              <a:tblPr firstRow="1" bandRow="1">
                <a:tableStyleId>{FABFCF23-3B69-468F-B69F-88F6DE6A72F2}</a:tableStyleId>
              </a:tblPr>
              <a:tblGrid>
                <a:gridCol w="1190256"/>
                <a:gridCol w="6786593"/>
              </a:tblGrid>
              <a:tr h="465458">
                <a:tc>
                  <a:txBody>
                    <a:bodyPr/>
                    <a:lstStyle/>
                    <a:p>
                      <a:pPr algn="l" fontAlgn="b"/>
                      <a:r>
                        <a:rPr lang="es-ES" sz="1600" u="none" strike="noStrike" dirty="0" smtClean="0">
                          <a:effectLst/>
                          <a:latin typeface="Eurostile LT Std" panose="020B0504020202050204" pitchFamily="34" charset="0"/>
                        </a:rPr>
                        <a:t>Comando</a:t>
                      </a:r>
                      <a:endParaRPr lang="es-ES" sz="1600" b="0" i="0" u="none" strike="noStrike" dirty="0">
                        <a:solidFill>
                          <a:srgbClr val="000000"/>
                        </a:solidFill>
                        <a:effectLst/>
                        <a:latin typeface="Eurostile LT Std" panose="020B0504020202050204" pitchFamily="34" charset="0"/>
                      </a:endParaRPr>
                    </a:p>
                  </a:txBody>
                  <a:tcPr/>
                </a:tc>
                <a:tc>
                  <a:txBody>
                    <a:bodyPr/>
                    <a:lstStyle/>
                    <a:p>
                      <a:pPr algn="l" fontAlgn="b"/>
                      <a:r>
                        <a:rPr lang="en-US" sz="1600" u="none" strike="noStrike" dirty="0" err="1" smtClean="0">
                          <a:effectLst/>
                          <a:latin typeface="Eurostile LT Std" panose="020B0504020202050204" pitchFamily="34" charset="0"/>
                        </a:rPr>
                        <a:t>Descripción</a:t>
                      </a:r>
                      <a:endParaRPr lang="en-US" sz="1600" b="0" i="0" u="none" strike="noStrike" dirty="0">
                        <a:solidFill>
                          <a:srgbClr val="000000"/>
                        </a:solidFill>
                        <a:effectLst/>
                        <a:latin typeface="Eurostile LT Std" panose="020B0504020202050204" pitchFamily="34" charset="0"/>
                      </a:endParaRPr>
                    </a:p>
                  </a:txBody>
                  <a:tcPr/>
                </a:tc>
              </a:tr>
              <a:tr h="1100381">
                <a:tc>
                  <a:txBody>
                    <a:bodyPr/>
                    <a:lstStyle/>
                    <a:p>
                      <a:pPr algn="l" fontAlgn="b"/>
                      <a:r>
                        <a:rPr lang="es-ES" sz="1600" u="none" strike="noStrike" dirty="0" err="1">
                          <a:effectLst/>
                          <a:latin typeface="Eurostile LT Std" panose="020B0504020202050204" pitchFamily="34" charset="0"/>
                        </a:rPr>
                        <a:t>git</a:t>
                      </a:r>
                      <a:r>
                        <a:rPr lang="es-ES" sz="1600" u="none" strike="noStrike" dirty="0">
                          <a:effectLst/>
                          <a:latin typeface="Eurostile LT Std" panose="020B0504020202050204" pitchFamily="34" charset="0"/>
                        </a:rPr>
                        <a:t> </a:t>
                      </a:r>
                      <a:r>
                        <a:rPr lang="es-ES" sz="1600" u="none" strike="noStrike" dirty="0" err="1">
                          <a:effectLst/>
                          <a:latin typeface="Eurostile LT Std" panose="020B0504020202050204" pitchFamily="34" charset="0"/>
                        </a:rPr>
                        <a:t>commit</a:t>
                      </a:r>
                      <a:endParaRPr lang="es-ES" sz="1600" b="0" i="0" u="none" strike="noStrike" dirty="0">
                        <a:solidFill>
                          <a:srgbClr val="000000"/>
                        </a:solidFill>
                        <a:effectLst/>
                        <a:latin typeface="Eurostile LT Std" panose="020B0504020202050204" pitchFamily="34" charset="0"/>
                      </a:endParaRPr>
                    </a:p>
                  </a:txBody>
                  <a:tcPr/>
                </a:tc>
                <a:tc>
                  <a:txBody>
                    <a:bodyPr/>
                    <a:lstStyle/>
                    <a:p>
                      <a:pPr algn="l" fontAlgn="b"/>
                      <a:r>
                        <a:rPr lang="en-US" sz="1600" u="none" strike="noStrike" dirty="0" err="1">
                          <a:effectLst/>
                          <a:latin typeface="Eurostile LT Std" panose="020B0504020202050204" pitchFamily="34" charset="0"/>
                        </a:rPr>
                        <a:t>Git’s</a:t>
                      </a:r>
                      <a:r>
                        <a:rPr lang="en-US" sz="1600" u="none" strike="noStrike" dirty="0">
                          <a:effectLst/>
                          <a:latin typeface="Eurostile LT Std" panose="020B0504020202050204" pitchFamily="34" charset="0"/>
                        </a:rPr>
                        <a:t> most important command. After you make any sort of change, you input this in order to take a “snapshot” of the repository. Usually it goes </a:t>
                      </a:r>
                      <a:r>
                        <a:rPr lang="en-US" sz="1600" u="none" strike="noStrike" dirty="0" err="1">
                          <a:effectLst/>
                          <a:latin typeface="Eurostile LT Std" panose="020B0504020202050204" pitchFamily="34" charset="0"/>
                        </a:rPr>
                        <a:t>git</a:t>
                      </a:r>
                      <a:r>
                        <a:rPr lang="en-US" sz="1600" u="none" strike="noStrike" dirty="0">
                          <a:effectLst/>
                          <a:latin typeface="Eurostile LT Std" panose="020B0504020202050204" pitchFamily="34" charset="0"/>
                        </a:rPr>
                        <a:t> commit -m “Message here.” The -m indicates that the following section of the command should be read as a message.</a:t>
                      </a:r>
                      <a:endParaRPr lang="en-US" sz="1600" b="0" i="0" u="none" strike="noStrike" dirty="0">
                        <a:solidFill>
                          <a:srgbClr val="000000"/>
                        </a:solidFill>
                        <a:effectLst/>
                        <a:latin typeface="Eurostile LT Std" panose="020B0504020202050204" pitchFamily="34" charset="0"/>
                      </a:endParaRPr>
                    </a:p>
                  </a:txBody>
                  <a:tcPr/>
                </a:tc>
              </a:tr>
              <a:tr h="1374562">
                <a:tc>
                  <a:txBody>
                    <a:bodyPr/>
                    <a:lstStyle/>
                    <a:p>
                      <a:pPr algn="l" fontAlgn="b"/>
                      <a:r>
                        <a:rPr lang="es-ES" sz="1600" u="none" strike="noStrike">
                          <a:effectLst/>
                          <a:latin typeface="Eurostile LT Std" panose="020B0504020202050204" pitchFamily="34" charset="0"/>
                        </a:rPr>
                        <a:t>git branch</a:t>
                      </a:r>
                      <a:endParaRPr lang="es-ES" sz="1600" b="0" i="0" u="none" strike="noStrike">
                        <a:solidFill>
                          <a:srgbClr val="000000"/>
                        </a:solidFill>
                        <a:effectLst/>
                        <a:latin typeface="Eurostile LT Std" panose="020B0504020202050204" pitchFamily="34" charset="0"/>
                      </a:endParaRPr>
                    </a:p>
                  </a:txBody>
                  <a:tcPr/>
                </a:tc>
                <a:tc>
                  <a:txBody>
                    <a:bodyPr/>
                    <a:lstStyle/>
                    <a:p>
                      <a:pPr algn="l" fontAlgn="b"/>
                      <a:r>
                        <a:rPr lang="en-US" sz="1600" u="none" strike="noStrike" dirty="0">
                          <a:effectLst/>
                          <a:latin typeface="Eurostile LT Std" panose="020B0504020202050204" pitchFamily="34" charset="0"/>
                        </a:rPr>
                        <a:t>Working with multiple collaborators and want to make changes on your own? This command will let you build a new branch, or timeline of commits, of changes and file additions that are completely your own. Your title goes after the command. If you wanted a new branch called “cats,” you’d type </a:t>
                      </a:r>
                      <a:r>
                        <a:rPr lang="en-US" sz="1600" u="none" strike="noStrike" dirty="0" err="1">
                          <a:effectLst/>
                          <a:latin typeface="Eurostile LT Std" panose="020B0504020202050204" pitchFamily="34" charset="0"/>
                        </a:rPr>
                        <a:t>git</a:t>
                      </a:r>
                      <a:r>
                        <a:rPr lang="en-US" sz="1600" u="none" strike="noStrike" dirty="0">
                          <a:effectLst/>
                          <a:latin typeface="Eurostile LT Std" panose="020B0504020202050204" pitchFamily="34" charset="0"/>
                        </a:rPr>
                        <a:t> branch cats.</a:t>
                      </a:r>
                      <a:endParaRPr lang="en-US" sz="1600" b="0" i="0" u="none" strike="noStrike" dirty="0">
                        <a:solidFill>
                          <a:srgbClr val="000000"/>
                        </a:solidFill>
                        <a:effectLst/>
                        <a:latin typeface="Eurostile LT Std" panose="020B0504020202050204" pitchFamily="34" charset="0"/>
                      </a:endParaRPr>
                    </a:p>
                  </a:txBody>
                  <a:tcPr/>
                </a:tc>
              </a:tr>
              <a:tr h="1100381">
                <a:tc>
                  <a:txBody>
                    <a:bodyPr/>
                    <a:lstStyle/>
                    <a:p>
                      <a:pPr algn="l" fontAlgn="b"/>
                      <a:r>
                        <a:rPr lang="es-ES" sz="1600" u="none" strike="noStrike" dirty="0" err="1">
                          <a:effectLst/>
                          <a:latin typeface="Eurostile LT Std" panose="020B0504020202050204" pitchFamily="34" charset="0"/>
                        </a:rPr>
                        <a:t>git</a:t>
                      </a:r>
                      <a:r>
                        <a:rPr lang="es-ES" sz="1600" u="none" strike="noStrike" dirty="0">
                          <a:effectLst/>
                          <a:latin typeface="Eurostile LT Std" panose="020B0504020202050204" pitchFamily="34" charset="0"/>
                        </a:rPr>
                        <a:t> </a:t>
                      </a:r>
                      <a:r>
                        <a:rPr lang="es-ES" sz="1600" u="none" strike="noStrike" dirty="0" err="1">
                          <a:effectLst/>
                          <a:latin typeface="Eurostile LT Std" panose="020B0504020202050204" pitchFamily="34" charset="0"/>
                        </a:rPr>
                        <a:t>checkout</a:t>
                      </a:r>
                      <a:endParaRPr lang="es-ES" sz="1600" b="0" i="0" u="none" strike="noStrike" dirty="0">
                        <a:solidFill>
                          <a:srgbClr val="000000"/>
                        </a:solidFill>
                        <a:effectLst/>
                        <a:latin typeface="Eurostile LT Std" panose="020B0504020202050204" pitchFamily="34" charset="0"/>
                      </a:endParaRPr>
                    </a:p>
                  </a:txBody>
                  <a:tcPr/>
                </a:tc>
                <a:tc>
                  <a:txBody>
                    <a:bodyPr/>
                    <a:lstStyle/>
                    <a:p>
                      <a:pPr algn="l" fontAlgn="b"/>
                      <a:r>
                        <a:rPr lang="en-US" sz="1600" u="none" strike="noStrike" dirty="0">
                          <a:effectLst/>
                          <a:latin typeface="Eurostile LT Std" panose="020B0504020202050204" pitchFamily="34" charset="0"/>
                        </a:rPr>
                        <a:t>Literally allows you to “check out” a repository that you are not currently inside. This is a navigational command that lets you move to the repository you want to check. You can use this command as </a:t>
                      </a:r>
                      <a:r>
                        <a:rPr lang="en-US" sz="1600" u="none" strike="noStrike" dirty="0" err="1">
                          <a:effectLst/>
                          <a:latin typeface="Eurostile LT Std" panose="020B0504020202050204" pitchFamily="34" charset="0"/>
                        </a:rPr>
                        <a:t>git</a:t>
                      </a:r>
                      <a:r>
                        <a:rPr lang="en-US" sz="1600" u="none" strike="noStrike" dirty="0">
                          <a:effectLst/>
                          <a:latin typeface="Eurostile LT Std" panose="020B0504020202050204" pitchFamily="34" charset="0"/>
                        </a:rPr>
                        <a:t> checkout master to look at the master branch, or </a:t>
                      </a:r>
                      <a:r>
                        <a:rPr lang="en-US" sz="1600" u="none" strike="noStrike" dirty="0" err="1">
                          <a:effectLst/>
                          <a:latin typeface="Eurostile LT Std" panose="020B0504020202050204" pitchFamily="34" charset="0"/>
                        </a:rPr>
                        <a:t>git</a:t>
                      </a:r>
                      <a:r>
                        <a:rPr lang="en-US" sz="1600" u="none" strike="noStrike" dirty="0">
                          <a:effectLst/>
                          <a:latin typeface="Eurostile LT Std" panose="020B0504020202050204" pitchFamily="34" charset="0"/>
                        </a:rPr>
                        <a:t> checkout cats to look at another branch.</a:t>
                      </a:r>
                      <a:endParaRPr lang="en-US" sz="1600" b="0" i="0" u="none" strike="noStrike" dirty="0">
                        <a:solidFill>
                          <a:srgbClr val="000000"/>
                        </a:solidFill>
                        <a:effectLst/>
                        <a:latin typeface="Eurostile LT Std" panose="020B0504020202050204" pitchFamily="34" charset="0"/>
                      </a:endParaRPr>
                    </a:p>
                  </a:txBody>
                  <a:tcPr/>
                </a:tc>
              </a:tr>
            </a:tbl>
          </a:graphicData>
        </a:graphic>
      </p:graphicFrame>
      <p:sp>
        <p:nvSpPr>
          <p:cNvPr id="6" name="1 Título"/>
          <p:cNvSpPr txBox="1">
            <a:spLocks/>
          </p:cNvSpPr>
          <p:nvPr/>
        </p:nvSpPr>
        <p:spPr>
          <a:xfrm>
            <a:off x="685800" y="477466"/>
            <a:ext cx="7772400" cy="404663"/>
          </a:xfrm>
          <a:prstGeom prst="rect">
            <a:avLst/>
          </a:prstGeom>
        </p:spPr>
        <p:txBody>
          <a:bodyPr vert="horz" lIns="91440" tIns="45720" rIns="91440" bIns="45720" rtlCol="0" anchor="t">
            <a:noAutofit/>
          </a:bodyPr>
          <a:lstStyle>
            <a:lvl1pPr>
              <a:spcBef>
                <a:spcPct val="0"/>
              </a:spcBef>
              <a:buNone/>
              <a:defRPr sz="2800">
                <a:solidFill>
                  <a:schemeClr val="bg1">
                    <a:lumMod val="50000"/>
                  </a:schemeClr>
                </a:solidFill>
                <a:latin typeface="Eurostile LT Std" pitchFamily="34" charset="0"/>
                <a:ea typeface="+mj-ea"/>
                <a:cs typeface="+mj-cs"/>
              </a:defRPr>
            </a:lvl1pPr>
          </a:lstStyle>
          <a:p>
            <a:r>
              <a:rPr lang="en-GB" dirty="0" err="1"/>
              <a:t>Comandos</a:t>
            </a:r>
            <a:r>
              <a:rPr lang="en-GB" dirty="0"/>
              <a:t> </a:t>
            </a:r>
            <a:r>
              <a:rPr lang="en-GB" dirty="0" smtClean="0"/>
              <a:t>Git (II)</a:t>
            </a:r>
            <a:endParaRPr lang="en-GB" dirty="0"/>
          </a:p>
        </p:txBody>
      </p:sp>
    </p:spTree>
    <p:extLst>
      <p:ext uri="{BB962C8B-B14F-4D97-AF65-F5344CB8AC3E}">
        <p14:creationId xmlns:p14="http://schemas.microsoft.com/office/powerpoint/2010/main" val="35432366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4162910724"/>
              </p:ext>
            </p:extLst>
          </p:nvPr>
        </p:nvGraphicFramePr>
        <p:xfrm>
          <a:off x="467544" y="1812208"/>
          <a:ext cx="7976849" cy="3017520"/>
        </p:xfrm>
        <a:graphic>
          <a:graphicData uri="http://schemas.openxmlformats.org/drawingml/2006/table">
            <a:tbl>
              <a:tblPr bandRow="1">
                <a:tableStyleId>{5C22544A-7EE6-4342-B048-85BDC9FD1C3A}</a:tableStyleId>
              </a:tblPr>
              <a:tblGrid>
                <a:gridCol w="1190256"/>
                <a:gridCol w="6786593"/>
              </a:tblGrid>
              <a:tr h="1100381">
                <a:tc>
                  <a:txBody>
                    <a:bodyPr/>
                    <a:lstStyle/>
                    <a:p>
                      <a:pPr algn="l" fontAlgn="b"/>
                      <a:r>
                        <a:rPr lang="es-ES" sz="1800" u="none" strike="noStrike" dirty="0" err="1">
                          <a:effectLst/>
                          <a:latin typeface="Eurostile LT Std" panose="020B0504020202050204" pitchFamily="34" charset="0"/>
                        </a:rPr>
                        <a:t>git</a:t>
                      </a:r>
                      <a:r>
                        <a:rPr lang="es-ES" sz="1800" u="none" strike="noStrike" dirty="0">
                          <a:effectLst/>
                          <a:latin typeface="Eurostile LT Std" panose="020B0504020202050204" pitchFamily="34" charset="0"/>
                        </a:rPr>
                        <a:t> </a:t>
                      </a:r>
                      <a:r>
                        <a:rPr lang="es-ES" sz="1800" u="none" strike="noStrike" dirty="0" err="1">
                          <a:effectLst/>
                          <a:latin typeface="Eurostile LT Std" panose="020B0504020202050204" pitchFamily="34" charset="0"/>
                        </a:rPr>
                        <a:t>merge</a:t>
                      </a:r>
                      <a:endParaRPr lang="es-ES" sz="1800" b="0" i="0" u="none" strike="noStrike" dirty="0">
                        <a:solidFill>
                          <a:srgbClr val="000000"/>
                        </a:solidFill>
                        <a:effectLst/>
                        <a:latin typeface="Eurostile LT Std" panose="020B0504020202050204" pitchFamily="34" charset="0"/>
                      </a:endParaRPr>
                    </a:p>
                  </a:txBody>
                  <a:tcPr/>
                </a:tc>
                <a:tc>
                  <a:txBody>
                    <a:bodyPr/>
                    <a:lstStyle/>
                    <a:p>
                      <a:pPr algn="l" fontAlgn="b"/>
                      <a:r>
                        <a:rPr lang="en-US" sz="1800" u="none" strike="noStrike" dirty="0">
                          <a:effectLst/>
                          <a:latin typeface="Eurostile LT Std" panose="020B0504020202050204" pitchFamily="34" charset="0"/>
                        </a:rPr>
                        <a:t>When you’re done working on a branch, you can merge your changes back to the master branch, which is visible to all collaborators. </a:t>
                      </a:r>
                      <a:r>
                        <a:rPr lang="en-US" sz="1800" u="none" strike="noStrike" dirty="0" err="1">
                          <a:effectLst/>
                          <a:latin typeface="Eurostile LT Std" panose="020B0504020202050204" pitchFamily="34" charset="0"/>
                        </a:rPr>
                        <a:t>git</a:t>
                      </a:r>
                      <a:r>
                        <a:rPr lang="en-US" sz="1800" u="none" strike="noStrike" dirty="0">
                          <a:effectLst/>
                          <a:latin typeface="Eurostile LT Std" panose="020B0504020202050204" pitchFamily="34" charset="0"/>
                        </a:rPr>
                        <a:t> merge cats would take all the changes you made to the “cats” branch and add them to the master.</a:t>
                      </a:r>
                      <a:endParaRPr lang="en-US" sz="1800" b="0" i="0" u="none" strike="noStrike" dirty="0">
                        <a:solidFill>
                          <a:srgbClr val="000000"/>
                        </a:solidFill>
                        <a:effectLst/>
                        <a:latin typeface="Eurostile LT Std" panose="020B0504020202050204" pitchFamily="34" charset="0"/>
                      </a:endParaRPr>
                    </a:p>
                  </a:txBody>
                  <a:tcPr/>
                </a:tc>
              </a:tr>
              <a:tr h="826199">
                <a:tc>
                  <a:txBody>
                    <a:bodyPr/>
                    <a:lstStyle/>
                    <a:p>
                      <a:pPr algn="l" fontAlgn="b"/>
                      <a:r>
                        <a:rPr lang="es-ES" sz="1800" u="none" strike="noStrike">
                          <a:effectLst/>
                          <a:latin typeface="Eurostile LT Std" panose="020B0504020202050204" pitchFamily="34" charset="0"/>
                        </a:rPr>
                        <a:t>git push</a:t>
                      </a:r>
                      <a:endParaRPr lang="es-ES" sz="1800" b="0" i="0" u="none" strike="noStrike">
                        <a:solidFill>
                          <a:srgbClr val="000000"/>
                        </a:solidFill>
                        <a:effectLst/>
                        <a:latin typeface="Eurostile LT Std" panose="020B0504020202050204" pitchFamily="34" charset="0"/>
                      </a:endParaRPr>
                    </a:p>
                  </a:txBody>
                  <a:tcPr/>
                </a:tc>
                <a:tc>
                  <a:txBody>
                    <a:bodyPr/>
                    <a:lstStyle/>
                    <a:p>
                      <a:pPr algn="l" fontAlgn="b"/>
                      <a:r>
                        <a:rPr lang="en-US" sz="1800" u="none" strike="noStrike" dirty="0">
                          <a:effectLst/>
                          <a:latin typeface="Eurostile LT Std" panose="020B0504020202050204" pitchFamily="34" charset="0"/>
                        </a:rPr>
                        <a:t>If you’re working on your local computer, and want your commits to be visible online on GitHub as well, you “push” the changes up to GitHub with this command.</a:t>
                      </a:r>
                      <a:endParaRPr lang="en-US" sz="1800" b="0" i="0" u="none" strike="noStrike" dirty="0">
                        <a:solidFill>
                          <a:srgbClr val="000000"/>
                        </a:solidFill>
                        <a:effectLst/>
                        <a:latin typeface="Eurostile LT Std" panose="020B0504020202050204" pitchFamily="34" charset="0"/>
                      </a:endParaRPr>
                    </a:p>
                  </a:txBody>
                  <a:tcPr/>
                </a:tc>
              </a:tr>
              <a:tr h="826199">
                <a:tc>
                  <a:txBody>
                    <a:bodyPr/>
                    <a:lstStyle/>
                    <a:p>
                      <a:pPr algn="l" fontAlgn="b"/>
                      <a:r>
                        <a:rPr lang="es-ES" sz="1800" u="none" strike="noStrike">
                          <a:effectLst/>
                          <a:latin typeface="Eurostile LT Std" panose="020B0504020202050204" pitchFamily="34" charset="0"/>
                        </a:rPr>
                        <a:t>git pull</a:t>
                      </a:r>
                      <a:endParaRPr lang="es-ES" sz="1800" b="0" i="0" u="none" strike="noStrike">
                        <a:solidFill>
                          <a:srgbClr val="000000"/>
                        </a:solidFill>
                        <a:effectLst/>
                        <a:latin typeface="Eurostile LT Std" panose="020B0504020202050204" pitchFamily="34" charset="0"/>
                      </a:endParaRPr>
                    </a:p>
                  </a:txBody>
                  <a:tcPr/>
                </a:tc>
                <a:tc>
                  <a:txBody>
                    <a:bodyPr/>
                    <a:lstStyle/>
                    <a:p>
                      <a:pPr algn="l" fontAlgn="b"/>
                      <a:r>
                        <a:rPr lang="en-US" sz="1800" u="none" strike="noStrike" dirty="0">
                          <a:effectLst/>
                          <a:latin typeface="Eurostile LT Std" panose="020B0504020202050204" pitchFamily="34" charset="0"/>
                        </a:rPr>
                        <a:t>If you’re working on your local computer and want the most up-to-date version of your repository to work with, you “pull” the changes down from GitHub with this command.</a:t>
                      </a:r>
                      <a:endParaRPr lang="en-US" sz="1800" b="0" i="0" u="none" strike="noStrike" dirty="0">
                        <a:solidFill>
                          <a:srgbClr val="000000"/>
                        </a:solidFill>
                        <a:effectLst/>
                        <a:latin typeface="Eurostile LT Std" panose="020B0504020202050204" pitchFamily="34" charset="0"/>
                      </a:endParaRPr>
                    </a:p>
                  </a:txBody>
                  <a:tcPr/>
                </a:tc>
              </a:tr>
            </a:tbl>
          </a:graphicData>
        </a:graphic>
      </p:graphicFrame>
      <p:sp>
        <p:nvSpPr>
          <p:cNvPr id="6" name="1 Título"/>
          <p:cNvSpPr txBox="1">
            <a:spLocks/>
          </p:cNvSpPr>
          <p:nvPr/>
        </p:nvSpPr>
        <p:spPr>
          <a:xfrm>
            <a:off x="685800" y="477466"/>
            <a:ext cx="7772400" cy="404663"/>
          </a:xfrm>
          <a:prstGeom prst="rect">
            <a:avLst/>
          </a:prstGeom>
        </p:spPr>
        <p:txBody>
          <a:bodyPr vert="horz" lIns="91440" tIns="45720" rIns="91440" bIns="45720" rtlCol="0" anchor="t">
            <a:noAutofit/>
          </a:bodyPr>
          <a:lstStyle>
            <a:lvl1pPr>
              <a:spcBef>
                <a:spcPct val="0"/>
              </a:spcBef>
              <a:buNone/>
              <a:defRPr sz="2800">
                <a:solidFill>
                  <a:schemeClr val="bg1">
                    <a:lumMod val="50000"/>
                  </a:schemeClr>
                </a:solidFill>
                <a:latin typeface="Eurostile LT Std" pitchFamily="34" charset="0"/>
                <a:ea typeface="+mj-ea"/>
                <a:cs typeface="+mj-cs"/>
              </a:defRPr>
            </a:lvl1pPr>
          </a:lstStyle>
          <a:p>
            <a:r>
              <a:rPr lang="en-GB" dirty="0" err="1"/>
              <a:t>Comandos</a:t>
            </a:r>
            <a:r>
              <a:rPr lang="en-GB" dirty="0"/>
              <a:t> Git</a:t>
            </a:r>
          </a:p>
        </p:txBody>
      </p:sp>
      <p:sp>
        <p:nvSpPr>
          <p:cNvPr id="7" name="2 Rectángulo"/>
          <p:cNvSpPr/>
          <p:nvPr/>
        </p:nvSpPr>
        <p:spPr>
          <a:xfrm>
            <a:off x="467544" y="1053530"/>
            <a:ext cx="8134672" cy="400110"/>
          </a:xfrm>
          <a:prstGeom prst="rect">
            <a:avLst/>
          </a:prstGeom>
        </p:spPr>
        <p:txBody>
          <a:bodyPr>
            <a:normAutofit/>
          </a:bodyPr>
          <a:lstStyle/>
          <a:p>
            <a:pPr marL="342900" indent="-342900">
              <a:spcBef>
                <a:spcPct val="20000"/>
              </a:spcBef>
              <a:buSzPct val="115000"/>
              <a:buFontTx/>
              <a:buBlip>
                <a:blip r:embed="rId3"/>
              </a:buBlip>
            </a:pPr>
            <a:r>
              <a:rPr lang="en-US" sz="2000" dirty="0">
                <a:latin typeface="Eurostile LT Std" panose="020B0504020202050204" pitchFamily="34" charset="0"/>
                <a:cs typeface="Segoe UI" panose="020B0502040204020203" pitchFamily="34" charset="0"/>
              </a:rPr>
              <a:t>A </a:t>
            </a:r>
            <a:r>
              <a:rPr lang="en-US" sz="2000" dirty="0" err="1">
                <a:latin typeface="Eurostile LT Std" panose="020B0504020202050204" pitchFamily="34" charset="0"/>
                <a:cs typeface="Segoe UI" panose="020B0502040204020203" pitchFamily="34" charset="0"/>
              </a:rPr>
              <a:t>ejecutar</a:t>
            </a:r>
            <a:r>
              <a:rPr lang="en-US" sz="2000" dirty="0">
                <a:latin typeface="Eurostile LT Std" panose="020B0504020202050204" pitchFamily="34" charset="0"/>
                <a:cs typeface="Segoe UI" panose="020B0502040204020203" pitchFamily="34" charset="0"/>
              </a:rPr>
              <a:t> </a:t>
            </a:r>
            <a:r>
              <a:rPr lang="en-US" sz="2000" dirty="0" err="1">
                <a:latin typeface="Eurostile LT Std" panose="020B0504020202050204" pitchFamily="34" charset="0"/>
                <a:cs typeface="Segoe UI" panose="020B0502040204020203" pitchFamily="34" charset="0"/>
              </a:rPr>
              <a:t>en</a:t>
            </a:r>
            <a:r>
              <a:rPr lang="en-US" sz="2000" dirty="0">
                <a:latin typeface="Eurostile LT Std" panose="020B0504020202050204" pitchFamily="34" charset="0"/>
                <a:cs typeface="Segoe UI" panose="020B0502040204020203" pitchFamily="34" charset="0"/>
              </a:rPr>
              <a:t> </a:t>
            </a:r>
            <a:r>
              <a:rPr lang="en-US" sz="2000" dirty="0" err="1">
                <a:latin typeface="Eurostile LT Std" panose="020B0504020202050204" pitchFamily="34" charset="0"/>
                <a:cs typeface="Segoe UI" panose="020B0502040204020203" pitchFamily="34" charset="0"/>
              </a:rPr>
              <a:t>consola</a:t>
            </a:r>
            <a:r>
              <a:rPr lang="en-US" sz="2000" dirty="0">
                <a:latin typeface="Eurostile LT Std" panose="020B0504020202050204" pitchFamily="34" charset="0"/>
                <a:cs typeface="Segoe UI" panose="020B0502040204020203" pitchFamily="34" charset="0"/>
              </a:rPr>
              <a:t>:</a:t>
            </a:r>
          </a:p>
        </p:txBody>
      </p:sp>
    </p:spTree>
    <p:extLst>
      <p:ext uri="{BB962C8B-B14F-4D97-AF65-F5344CB8AC3E}">
        <p14:creationId xmlns:p14="http://schemas.microsoft.com/office/powerpoint/2010/main" val="28611830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441129" y="1669351"/>
            <a:ext cx="6261740" cy="3520886"/>
          </a:xfrm>
          <a:prstGeom prst="rect">
            <a:avLst/>
          </a:prstGeom>
          <a:ln>
            <a:noFill/>
          </a:ln>
          <a:effectLst>
            <a:outerShdw blurRad="292100" dist="139700" dir="2700000" algn="tl" rotWithShape="0">
              <a:srgbClr val="333333">
                <a:alpha val="65000"/>
              </a:srgbClr>
            </a:outerShdw>
          </a:effectLst>
        </p:spPr>
      </p:pic>
      <p:sp>
        <p:nvSpPr>
          <p:cNvPr id="2" name="Título 1"/>
          <p:cNvSpPr>
            <a:spLocks noGrp="1"/>
          </p:cNvSpPr>
          <p:nvPr>
            <p:ph type="title"/>
          </p:nvPr>
        </p:nvSpPr>
        <p:spPr/>
        <p:txBody>
          <a:bodyPr/>
          <a:lstStyle/>
          <a:p>
            <a:r>
              <a:rPr lang="es-ES" dirty="0" smtClean="0"/>
              <a:t>Recursos de apoyo</a:t>
            </a:r>
            <a:endParaRPr lang="es-ES" dirty="0"/>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9716" y="554716"/>
            <a:ext cx="1002870" cy="1002870"/>
          </a:xfrm>
          <a:prstGeom prst="rect">
            <a:avLst/>
          </a:prstGeom>
        </p:spPr>
      </p:pic>
      <p:sp>
        <p:nvSpPr>
          <p:cNvPr id="6" name="Marcador de texto 2"/>
          <p:cNvSpPr txBox="1">
            <a:spLocks/>
          </p:cNvSpPr>
          <p:nvPr/>
        </p:nvSpPr>
        <p:spPr>
          <a:xfrm>
            <a:off x="246574" y="1052980"/>
            <a:ext cx="8667491" cy="4579041"/>
          </a:xfrm>
          <a:prstGeom prst="rect">
            <a:avLst/>
          </a:prstGeom>
        </p:spPr>
        <p:txBody>
          <a:bodyPr>
            <a:normAutofit/>
          </a:bodyPr>
          <a:lstStyle>
            <a:lvl1pPr marL="342900" indent="-342900" algn="l" defTabSz="914400" rtl="0" eaLnBrk="1" latinLnBrk="0" hangingPunct="1">
              <a:spcBef>
                <a:spcPct val="20000"/>
              </a:spcBef>
              <a:buSzPct val="115000"/>
              <a:buFontTx/>
              <a:buBlip>
                <a:blip r:embed="rId4"/>
              </a:buBlip>
              <a:defRPr sz="2000" kern="1200">
                <a:solidFill>
                  <a:schemeClr val="tx1"/>
                </a:solidFill>
                <a:latin typeface="Eurostile LT Std" panose="020B0504020202050204" pitchFamily="34" charset="0"/>
                <a:ea typeface="+mn-ea"/>
                <a:cs typeface="Segoe UI" panose="020B0502040204020203" pitchFamily="34" charset="0"/>
              </a:defRPr>
            </a:lvl1pPr>
            <a:lvl2pPr marL="742950" indent="-285750" algn="l" defTabSz="914400" rtl="0" eaLnBrk="1" latinLnBrk="0" hangingPunct="1">
              <a:spcBef>
                <a:spcPct val="20000"/>
              </a:spcBef>
              <a:buSzPct val="70000"/>
              <a:buFontTx/>
              <a:buBlip>
                <a:blip r:embed="rId5"/>
              </a:buBlip>
              <a:defRPr sz="1800" kern="1200">
                <a:solidFill>
                  <a:schemeClr val="tx1"/>
                </a:solidFill>
                <a:latin typeface="Eurostile LT Std" panose="020B0504020202050204" pitchFamily="34" charset="0"/>
                <a:ea typeface="+mn-ea"/>
                <a:cs typeface="Segoe UI" panose="020B0502040204020203" pitchFamily="34" charset="0"/>
              </a:defRPr>
            </a:lvl2pPr>
            <a:lvl3pPr marL="1143000" indent="-228600" algn="l" defTabSz="914400" rtl="0" eaLnBrk="1" latinLnBrk="0" hangingPunct="1">
              <a:spcBef>
                <a:spcPct val="20000"/>
              </a:spcBef>
              <a:buSzPct val="70000"/>
              <a:buFontTx/>
              <a:buBlip>
                <a:blip r:embed="rId5"/>
              </a:buBlip>
              <a:defRPr sz="1600" kern="1200">
                <a:solidFill>
                  <a:schemeClr val="tx1"/>
                </a:solidFill>
                <a:latin typeface="Eurostile LT Std" panose="020B0504020202050204" pitchFamily="34" charset="0"/>
                <a:ea typeface="+mn-ea"/>
                <a:cs typeface="Segoe UI" panose="020B0502040204020203" pitchFamily="34" charset="0"/>
              </a:defRPr>
            </a:lvl3pPr>
            <a:lvl4pPr marL="1600200" indent="-228600" algn="l" defTabSz="914400" rtl="0" eaLnBrk="1" latinLnBrk="0" hangingPunct="1">
              <a:spcBef>
                <a:spcPct val="20000"/>
              </a:spcBef>
              <a:buSzPct val="70000"/>
              <a:buFontTx/>
              <a:buBlip>
                <a:blip r:embed="rId5"/>
              </a:buBlip>
              <a:defRPr sz="1400" kern="1200">
                <a:solidFill>
                  <a:schemeClr val="tx1"/>
                </a:solidFill>
                <a:latin typeface="Eurostile LT Std" panose="020B0504020202050204" pitchFamily="34" charset="0"/>
                <a:ea typeface="+mn-ea"/>
                <a:cs typeface="Segoe UI" panose="020B0502040204020203" pitchFamily="34" charset="0"/>
              </a:defRPr>
            </a:lvl4pPr>
            <a:lvl5pPr marL="2057400" indent="-228600" algn="l" defTabSz="914400" rtl="0" eaLnBrk="1" latinLnBrk="0" hangingPunct="1">
              <a:spcBef>
                <a:spcPct val="20000"/>
              </a:spcBef>
              <a:buSzPct val="70000"/>
              <a:buFontTx/>
              <a:buBlip>
                <a:blip r:embed="rId5"/>
              </a:buBlip>
              <a:defRPr sz="1200" kern="1200">
                <a:solidFill>
                  <a:schemeClr val="tx1"/>
                </a:solidFill>
                <a:latin typeface="Eurostile LT Std" panose="020B0504020202050204" pitchFamily="34" charset="0"/>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smtClean="0"/>
              <a:t>Mira este vídeo explicativo</a:t>
            </a:r>
          </a:p>
          <a:p>
            <a:endParaRPr lang="es-ES" dirty="0"/>
          </a:p>
        </p:txBody>
      </p:sp>
      <p:sp>
        <p:nvSpPr>
          <p:cNvPr id="9" name="Rectángulo 8"/>
          <p:cNvSpPr/>
          <p:nvPr/>
        </p:nvSpPr>
        <p:spPr>
          <a:xfrm>
            <a:off x="1814258" y="5767929"/>
            <a:ext cx="5532120" cy="369332"/>
          </a:xfrm>
          <a:prstGeom prst="rect">
            <a:avLst/>
          </a:prstGeom>
        </p:spPr>
        <p:txBody>
          <a:bodyPr>
            <a:spAutoFit/>
          </a:bodyPr>
          <a:lstStyle/>
          <a:p>
            <a:pPr algn="ctr"/>
            <a:r>
              <a:rPr lang="es-ES" dirty="0" smtClean="0">
                <a:hlinkClick r:id="rId6"/>
              </a:rPr>
              <a:t>https</a:t>
            </a:r>
            <a:r>
              <a:rPr lang="es-ES" dirty="0">
                <a:hlinkClick r:id="rId6"/>
              </a:rPr>
              <a:t>://</a:t>
            </a:r>
            <a:r>
              <a:rPr lang="es-ES" dirty="0" smtClean="0">
                <a:hlinkClick r:id="rId6"/>
              </a:rPr>
              <a:t>www.youtube.com/watch?v=RRegIKu-z3k</a:t>
            </a:r>
            <a:endParaRPr lang="es-ES" dirty="0"/>
          </a:p>
        </p:txBody>
      </p:sp>
      <p:grpSp>
        <p:nvGrpSpPr>
          <p:cNvPr id="8" name="Grupo 7"/>
          <p:cNvGrpSpPr/>
          <p:nvPr/>
        </p:nvGrpSpPr>
        <p:grpSpPr>
          <a:xfrm>
            <a:off x="3707904" y="2560544"/>
            <a:ext cx="1512168" cy="1512168"/>
            <a:chOff x="3707904" y="2560544"/>
            <a:chExt cx="1512168" cy="1512168"/>
          </a:xfrm>
        </p:grpSpPr>
        <p:sp>
          <p:nvSpPr>
            <p:cNvPr id="10" name="Elipse 9"/>
            <p:cNvSpPr/>
            <p:nvPr/>
          </p:nvSpPr>
          <p:spPr>
            <a:xfrm>
              <a:off x="3707904" y="2560544"/>
              <a:ext cx="1512168" cy="151216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s-ES"/>
            </a:p>
          </p:txBody>
        </p:sp>
        <p:sp>
          <p:nvSpPr>
            <p:cNvPr id="11" name="Triángulo isósceles 10"/>
            <p:cNvSpPr/>
            <p:nvPr/>
          </p:nvSpPr>
          <p:spPr>
            <a:xfrm rot="5400000">
              <a:off x="4237845" y="2942784"/>
              <a:ext cx="785542" cy="677191"/>
            </a:xfrm>
            <a:prstGeom prst="triangl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34126493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Pongámoslo en práctica - Creando un repositorio</a:t>
            </a:r>
            <a:endParaRPr lang="es-ES" dirty="0"/>
          </a:p>
        </p:txBody>
      </p:sp>
      <p:sp>
        <p:nvSpPr>
          <p:cNvPr id="3" name="Marcador de número de diapositiva 2"/>
          <p:cNvSpPr>
            <a:spLocks noGrp="1"/>
          </p:cNvSpPr>
          <p:nvPr>
            <p:ph type="sldNum" sz="quarter" idx="13"/>
          </p:nvPr>
        </p:nvSpPr>
        <p:spPr/>
        <p:txBody>
          <a:bodyPr/>
          <a:lstStyle/>
          <a:p>
            <a:pPr algn="ctr"/>
            <a:fld id="{6809A684-6793-43C2-A07A-07EB7F2ACB8E}" type="slidenum">
              <a:rPr lang="es-ES" smtClean="0">
                <a:solidFill>
                  <a:prstClr val="black"/>
                </a:solidFill>
              </a:rPr>
              <a:pPr algn="ctr"/>
              <a:t>53</a:t>
            </a:fld>
            <a:endParaRPr lang="es-ES" dirty="0">
              <a:solidFill>
                <a:prstClr val="black"/>
              </a:solidFill>
            </a:endParaRPr>
          </a:p>
        </p:txBody>
      </p:sp>
    </p:spTree>
    <p:extLst>
      <p:ext uri="{BB962C8B-B14F-4D97-AF65-F5344CB8AC3E}">
        <p14:creationId xmlns:p14="http://schemas.microsoft.com/office/powerpoint/2010/main" val="1652020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3"/>
          </p:nvPr>
        </p:nvSpPr>
        <p:spPr/>
        <p:txBody>
          <a:bodyPr>
            <a:normAutofit/>
          </a:bodyPr>
          <a:lstStyle/>
          <a:p>
            <a:pPr>
              <a:buSzPct val="115000"/>
              <a:buBlip>
                <a:blip r:embed="rId2"/>
              </a:buBlip>
            </a:pPr>
            <a:r>
              <a:rPr lang="en-US" dirty="0" err="1"/>
              <a:t>Preséntate</a:t>
            </a:r>
            <a:r>
              <a:rPr lang="en-US" dirty="0"/>
              <a:t> a </a:t>
            </a:r>
            <a:r>
              <a:rPr lang="en-US" dirty="0" err="1"/>
              <a:t>Git</a:t>
            </a:r>
            <a:endParaRPr lang="en-GB" dirty="0"/>
          </a:p>
          <a:p>
            <a:pPr lvl="1">
              <a:buSzPct val="70000"/>
              <a:buBlip>
                <a:blip r:embed="rId3"/>
              </a:buBlip>
            </a:pPr>
            <a:r>
              <a:rPr lang="en-US" dirty="0" err="1"/>
              <a:t>git</a:t>
            </a:r>
            <a:r>
              <a:rPr lang="en-US" dirty="0"/>
              <a:t> </a:t>
            </a:r>
            <a:r>
              <a:rPr lang="en-US" dirty="0" err="1"/>
              <a:t>config</a:t>
            </a:r>
            <a:r>
              <a:rPr lang="en-US" dirty="0"/>
              <a:t> --global user.name "Your Name Here“</a:t>
            </a:r>
          </a:p>
          <a:p>
            <a:pPr lvl="1">
              <a:buSzPct val="70000"/>
              <a:buBlip>
                <a:blip r:embed="rId3"/>
              </a:buBlip>
            </a:pPr>
            <a:r>
              <a:rPr lang="en-US" dirty="0" err="1"/>
              <a:t>git</a:t>
            </a:r>
            <a:r>
              <a:rPr lang="en-US" dirty="0"/>
              <a:t> </a:t>
            </a:r>
            <a:r>
              <a:rPr lang="en-US" dirty="0" err="1"/>
              <a:t>config</a:t>
            </a:r>
            <a:r>
              <a:rPr lang="en-US" dirty="0"/>
              <a:t> --global </a:t>
            </a:r>
            <a:r>
              <a:rPr lang="en-US" dirty="0" err="1"/>
              <a:t>user.email</a:t>
            </a:r>
            <a:r>
              <a:rPr lang="en-US" dirty="0"/>
              <a:t> </a:t>
            </a:r>
            <a:r>
              <a:rPr lang="en-US" dirty="0">
                <a:hlinkClick r:id="rId4"/>
              </a:rPr>
              <a:t>your_email@youremail.com</a:t>
            </a:r>
            <a:endParaRPr lang="en-US" dirty="0"/>
          </a:p>
          <a:p>
            <a:pPr lvl="1">
              <a:buSzPct val="70000"/>
              <a:buBlip>
                <a:blip r:embed="rId3"/>
              </a:buBlip>
            </a:pPr>
            <a:endParaRPr lang="en-US" dirty="0"/>
          </a:p>
          <a:p>
            <a:pPr>
              <a:buSzPct val="115000"/>
              <a:buBlip>
                <a:blip r:embed="rId2"/>
              </a:buBlip>
            </a:pPr>
            <a:r>
              <a:rPr lang="en-US" dirty="0" err="1"/>
              <a:t>Crea</a:t>
            </a:r>
            <a:r>
              <a:rPr lang="en-US" dirty="0"/>
              <a:t> un </a:t>
            </a:r>
            <a:r>
              <a:rPr lang="en-US" dirty="0" err="1"/>
              <a:t>repositorio</a:t>
            </a:r>
            <a:r>
              <a:rPr lang="en-US" dirty="0"/>
              <a:t> Online</a:t>
            </a:r>
          </a:p>
          <a:p>
            <a:pPr lvl="1">
              <a:buSzPct val="70000"/>
              <a:buBlip>
                <a:blip r:embed="rId3"/>
              </a:buBlip>
            </a:pPr>
            <a:r>
              <a:rPr lang="en-US" dirty="0">
                <a:hlinkClick r:id="rId5"/>
              </a:rPr>
              <a:t>https://github.com/</a:t>
            </a:r>
            <a:r>
              <a:rPr lang="en-US" dirty="0"/>
              <a:t> </a:t>
            </a:r>
            <a:r>
              <a:rPr lang="en-US" dirty="0">
                <a:sym typeface="Wingdings" panose="05000000000000000000" pitchFamily="2" charset="2"/>
              </a:rPr>
              <a:t></a:t>
            </a:r>
          </a:p>
          <a:p>
            <a:pPr lvl="1">
              <a:buSzPct val="70000"/>
              <a:buBlip>
                <a:blip r:embed="rId3"/>
              </a:buBlip>
            </a:pPr>
            <a:endParaRPr lang="en-US" dirty="0"/>
          </a:p>
          <a:p>
            <a:pPr>
              <a:buSzPct val="115000"/>
              <a:buBlip>
                <a:blip r:embed="rId2"/>
              </a:buBlip>
            </a:pPr>
            <a:r>
              <a:rPr lang="en-US" dirty="0" err="1" smtClean="0"/>
              <a:t>Abre</a:t>
            </a:r>
            <a:r>
              <a:rPr lang="en-US" dirty="0" smtClean="0"/>
              <a:t> </a:t>
            </a:r>
            <a:r>
              <a:rPr lang="en-US" dirty="0" err="1" smtClean="0"/>
              <a:t>una</a:t>
            </a:r>
            <a:r>
              <a:rPr lang="en-US" dirty="0" smtClean="0"/>
              <a:t> </a:t>
            </a:r>
            <a:r>
              <a:rPr lang="en-US" dirty="0" err="1" smtClean="0"/>
              <a:t>ventana</a:t>
            </a:r>
            <a:r>
              <a:rPr lang="en-US" dirty="0" smtClean="0"/>
              <a:t> de </a:t>
            </a:r>
            <a:r>
              <a:rPr lang="en-US" dirty="0" err="1" smtClean="0"/>
              <a:t>consola</a:t>
            </a:r>
            <a:r>
              <a:rPr lang="en-US" dirty="0" smtClean="0"/>
              <a:t> y </a:t>
            </a:r>
            <a:r>
              <a:rPr lang="en-US" dirty="0" err="1" smtClean="0"/>
              <a:t>muévete</a:t>
            </a:r>
            <a:r>
              <a:rPr lang="en-US" dirty="0" smtClean="0"/>
              <a:t> a la </a:t>
            </a:r>
            <a:r>
              <a:rPr lang="en-US" dirty="0" err="1" smtClean="0"/>
              <a:t>dirección</a:t>
            </a:r>
            <a:r>
              <a:rPr lang="en-US" dirty="0" smtClean="0"/>
              <a:t> </a:t>
            </a:r>
            <a:r>
              <a:rPr lang="en-US" dirty="0" err="1" smtClean="0"/>
              <a:t>donde</a:t>
            </a:r>
            <a:r>
              <a:rPr lang="en-US" dirty="0" smtClean="0"/>
              <a:t> </a:t>
            </a:r>
            <a:r>
              <a:rPr lang="en-US" dirty="0" err="1" smtClean="0"/>
              <a:t>quieres</a:t>
            </a:r>
            <a:r>
              <a:rPr lang="en-US" dirty="0" smtClean="0"/>
              <a:t> </a:t>
            </a:r>
            <a:r>
              <a:rPr lang="en-US" dirty="0" err="1" smtClean="0"/>
              <a:t>crear</a:t>
            </a:r>
            <a:r>
              <a:rPr lang="en-US" dirty="0" smtClean="0"/>
              <a:t> el </a:t>
            </a:r>
            <a:r>
              <a:rPr lang="en-US" dirty="0" err="1" smtClean="0"/>
              <a:t>repositorio</a:t>
            </a:r>
            <a:endParaRPr lang="en-US" dirty="0" smtClean="0"/>
          </a:p>
          <a:p>
            <a:pPr>
              <a:buSzPct val="115000"/>
              <a:buBlip>
                <a:blip r:embed="rId2"/>
              </a:buBlip>
            </a:pPr>
            <a:endParaRPr lang="en-US" dirty="0" smtClean="0"/>
          </a:p>
          <a:p>
            <a:pPr>
              <a:buSzPct val="115000"/>
              <a:buBlip>
                <a:blip r:embed="rId2"/>
              </a:buBlip>
            </a:pPr>
            <a:r>
              <a:rPr lang="en-US" dirty="0" err="1" smtClean="0"/>
              <a:t>Crea</a:t>
            </a:r>
            <a:r>
              <a:rPr lang="en-US" dirty="0" smtClean="0"/>
              <a:t> </a:t>
            </a:r>
            <a:r>
              <a:rPr lang="en-US" dirty="0"/>
              <a:t>un </a:t>
            </a:r>
            <a:r>
              <a:rPr lang="en-US" dirty="0" err="1" smtClean="0"/>
              <a:t>repositorio</a:t>
            </a:r>
            <a:r>
              <a:rPr lang="en-US" dirty="0" smtClean="0"/>
              <a:t> </a:t>
            </a:r>
            <a:r>
              <a:rPr lang="en-US" dirty="0"/>
              <a:t>Local</a:t>
            </a:r>
          </a:p>
          <a:p>
            <a:pPr lvl="1">
              <a:buSzPct val="70000"/>
              <a:buBlip>
                <a:blip r:embed="rId3"/>
              </a:buBlip>
            </a:pPr>
            <a:endParaRPr lang="en-GB" dirty="0">
              <a:hlinkClick r:id="rId6"/>
            </a:endParaRPr>
          </a:p>
        </p:txBody>
      </p:sp>
      <p:sp>
        <p:nvSpPr>
          <p:cNvPr id="3" name="Título 2"/>
          <p:cNvSpPr>
            <a:spLocks noGrp="1"/>
          </p:cNvSpPr>
          <p:nvPr>
            <p:ph type="title"/>
          </p:nvPr>
        </p:nvSpPr>
        <p:spPr/>
        <p:txBody>
          <a:bodyPr/>
          <a:lstStyle/>
          <a:p>
            <a:r>
              <a:rPr lang="en-GB" dirty="0" err="1" smtClean="0"/>
              <a:t>Creando</a:t>
            </a:r>
            <a:r>
              <a:rPr lang="en-GB" dirty="0" smtClean="0"/>
              <a:t> los </a:t>
            </a:r>
            <a:r>
              <a:rPr lang="en-GB" dirty="0" err="1" smtClean="0"/>
              <a:t>repositorios</a:t>
            </a:r>
            <a:r>
              <a:rPr lang="en-GB" dirty="0" smtClean="0"/>
              <a:t> </a:t>
            </a:r>
            <a:r>
              <a:rPr lang="en-GB" dirty="0" err="1" smtClean="0"/>
              <a:t>remoto</a:t>
            </a:r>
            <a:r>
              <a:rPr lang="en-GB" dirty="0" smtClean="0"/>
              <a:t> y local</a:t>
            </a:r>
            <a:endParaRPr lang="es-ES" dirty="0"/>
          </a:p>
        </p:txBody>
      </p:sp>
      <p:pic>
        <p:nvPicPr>
          <p:cNvPr id="4" name="Imagen 3"/>
          <p:cNvPicPr>
            <a:picLocks noChangeAspect="1"/>
          </p:cNvPicPr>
          <p:nvPr/>
        </p:nvPicPr>
        <p:blipFill>
          <a:blip r:embed="rId7"/>
          <a:stretch>
            <a:fillRect/>
          </a:stretch>
        </p:blipFill>
        <p:spPr>
          <a:xfrm>
            <a:off x="3779912" y="2997746"/>
            <a:ext cx="1238250" cy="304800"/>
          </a:xfrm>
          <a:prstGeom prst="rect">
            <a:avLst/>
          </a:prstGeom>
        </p:spPr>
      </p:pic>
      <p:sp>
        <p:nvSpPr>
          <p:cNvPr id="7" name="Rectángulo 6"/>
          <p:cNvSpPr/>
          <p:nvPr/>
        </p:nvSpPr>
        <p:spPr>
          <a:xfrm>
            <a:off x="3505563" y="5458792"/>
            <a:ext cx="2132874" cy="923330"/>
          </a:xfrm>
          <a:prstGeom prst="rect">
            <a:avLst/>
          </a:prstGeom>
          <a:solidFill>
            <a:schemeClr val="accent1">
              <a:lumMod val="20000"/>
              <a:lumOff val="80000"/>
            </a:schemeClr>
          </a:solidFill>
        </p:spPr>
        <p:txBody>
          <a:bodyPr>
            <a:spAutoFit/>
          </a:bodyPr>
          <a:lstStyle/>
          <a:p>
            <a:r>
              <a:rPr lang="en-US" dirty="0" err="1"/>
              <a:t>mkdir</a:t>
            </a:r>
            <a:r>
              <a:rPr lang="en-US" dirty="0"/>
              <a:t> </a:t>
            </a:r>
            <a:r>
              <a:rPr lang="en-US" dirty="0" err="1"/>
              <a:t>MyProject</a:t>
            </a:r>
            <a:endParaRPr lang="en-US" dirty="0"/>
          </a:p>
          <a:p>
            <a:r>
              <a:rPr lang="en-US" dirty="0"/>
              <a:t>cd </a:t>
            </a:r>
            <a:r>
              <a:rPr lang="en-US" dirty="0" err="1"/>
              <a:t>MyProject</a:t>
            </a:r>
            <a:endParaRPr lang="en-US" dirty="0"/>
          </a:p>
          <a:p>
            <a:r>
              <a:rPr lang="en-US" dirty="0" err="1"/>
              <a:t>git</a:t>
            </a:r>
            <a:r>
              <a:rPr lang="en-US" dirty="0"/>
              <a:t> </a:t>
            </a:r>
            <a:r>
              <a:rPr lang="en-US" dirty="0" err="1"/>
              <a:t>init</a:t>
            </a:r>
            <a:endParaRPr lang="en-US" dirty="0"/>
          </a:p>
        </p:txBody>
      </p:sp>
    </p:spTree>
    <p:extLst>
      <p:ext uri="{BB962C8B-B14F-4D97-AF65-F5344CB8AC3E}">
        <p14:creationId xmlns:p14="http://schemas.microsoft.com/office/powerpoint/2010/main" val="41863614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3"/>
          </p:nvPr>
        </p:nvSpPr>
        <p:spPr>
          <a:xfrm>
            <a:off x="640553" y="1269054"/>
            <a:ext cx="7879537" cy="5185777"/>
          </a:xfrm>
        </p:spPr>
        <p:txBody>
          <a:bodyPr>
            <a:normAutofit/>
          </a:bodyPr>
          <a:lstStyle/>
          <a:p>
            <a:pPr>
              <a:buSzPct val="115000"/>
              <a:buBlip>
                <a:blip r:embed="rId2"/>
              </a:buBlip>
            </a:pPr>
            <a:r>
              <a:rPr lang="es-ES" dirty="0"/>
              <a:t>Crea un </a:t>
            </a:r>
            <a:r>
              <a:rPr lang="es-ES" dirty="0" smtClean="0"/>
              <a:t>archivo</a:t>
            </a:r>
            <a:endParaRPr lang="en-GB" dirty="0"/>
          </a:p>
          <a:p>
            <a:pPr lvl="1">
              <a:buSzPct val="70000"/>
              <a:buBlip>
                <a:blip r:embed="rId3"/>
              </a:buBlip>
            </a:pPr>
            <a:endParaRPr lang="en-US" dirty="0" smtClean="0"/>
          </a:p>
          <a:p>
            <a:pPr lvl="1">
              <a:buSzPct val="70000"/>
              <a:buBlip>
                <a:blip r:embed="rId3"/>
              </a:buBlip>
            </a:pPr>
            <a:endParaRPr lang="en-US" dirty="0"/>
          </a:p>
          <a:p>
            <a:pPr lvl="1">
              <a:buSzPct val="70000"/>
              <a:buBlip>
                <a:blip r:embed="rId3"/>
              </a:buBlip>
            </a:pPr>
            <a:r>
              <a:rPr lang="en-US" dirty="0" err="1" smtClean="0"/>
              <a:t>Verifica</a:t>
            </a:r>
            <a:r>
              <a:rPr lang="en-US" dirty="0" smtClean="0"/>
              <a:t> </a:t>
            </a:r>
            <a:r>
              <a:rPr lang="en-US" dirty="0" err="1"/>
              <a:t>que</a:t>
            </a:r>
            <a:r>
              <a:rPr lang="en-US" dirty="0"/>
              <a:t> </a:t>
            </a:r>
            <a:r>
              <a:rPr lang="en-US" dirty="0" err="1"/>
              <a:t>Git</a:t>
            </a:r>
            <a:r>
              <a:rPr lang="en-US" dirty="0"/>
              <a:t> </a:t>
            </a:r>
            <a:r>
              <a:rPr lang="en-US" dirty="0" err="1"/>
              <a:t>puede</a:t>
            </a:r>
            <a:r>
              <a:rPr lang="en-US" dirty="0"/>
              <a:t> </a:t>
            </a:r>
            <a:r>
              <a:rPr lang="en-US" dirty="0" err="1"/>
              <a:t>verlo</a:t>
            </a:r>
            <a:r>
              <a:rPr lang="en-US" dirty="0" smtClean="0"/>
              <a:t>:</a:t>
            </a:r>
          </a:p>
          <a:p>
            <a:pPr lvl="1">
              <a:buSzPct val="70000"/>
              <a:buBlip>
                <a:blip r:embed="rId3"/>
              </a:buBlip>
            </a:pPr>
            <a:endParaRPr lang="en-US" dirty="0"/>
          </a:p>
          <a:p>
            <a:pPr lvl="1">
              <a:buSzPct val="70000"/>
              <a:buBlip>
                <a:blip r:embed="rId3"/>
              </a:buBlip>
            </a:pPr>
            <a:endParaRPr lang="en-US" dirty="0"/>
          </a:p>
          <a:p>
            <a:pPr>
              <a:buSzPct val="115000"/>
              <a:buBlip>
                <a:blip r:embed="rId2"/>
              </a:buBlip>
            </a:pPr>
            <a:r>
              <a:rPr lang="en-US" dirty="0" err="1"/>
              <a:t>Añádelo</a:t>
            </a:r>
            <a:r>
              <a:rPr lang="en-US" dirty="0"/>
              <a:t> a </a:t>
            </a:r>
            <a:r>
              <a:rPr lang="en-US" dirty="0" err="1"/>
              <a:t>Git</a:t>
            </a:r>
            <a:endParaRPr lang="en-US" dirty="0"/>
          </a:p>
          <a:p>
            <a:pPr lvl="1">
              <a:buSzPct val="70000"/>
              <a:buBlip>
                <a:blip r:embed="rId3"/>
              </a:buBlip>
            </a:pPr>
            <a:endParaRPr lang="en-US" dirty="0" smtClean="0"/>
          </a:p>
          <a:p>
            <a:pPr lvl="1">
              <a:buSzPct val="70000"/>
              <a:buBlip>
                <a:blip r:embed="rId3"/>
              </a:buBlip>
            </a:pPr>
            <a:endParaRPr lang="en-US" dirty="0"/>
          </a:p>
          <a:p>
            <a:pPr lvl="1">
              <a:buSzPct val="70000"/>
              <a:buBlip>
                <a:blip r:embed="rId3"/>
              </a:buBlip>
            </a:pPr>
            <a:endParaRPr lang="en-US" dirty="0"/>
          </a:p>
          <a:p>
            <a:pPr>
              <a:buSzPct val="115000"/>
              <a:buBlip>
                <a:blip r:embed="rId2"/>
              </a:buBlip>
            </a:pPr>
            <a:r>
              <a:rPr lang="en-US" dirty="0" err="1"/>
              <a:t>Toma</a:t>
            </a:r>
            <a:r>
              <a:rPr lang="en-US" dirty="0"/>
              <a:t> </a:t>
            </a:r>
            <a:r>
              <a:rPr lang="en-US" dirty="0" err="1"/>
              <a:t>una</a:t>
            </a:r>
            <a:r>
              <a:rPr lang="en-US" dirty="0"/>
              <a:t> </a:t>
            </a:r>
            <a:r>
              <a:rPr lang="en-US" dirty="0" err="1"/>
              <a:t>foto</a:t>
            </a:r>
            <a:r>
              <a:rPr lang="en-US" dirty="0"/>
              <a:t> del </a:t>
            </a:r>
            <a:r>
              <a:rPr lang="en-US" dirty="0" err="1" smtClean="0"/>
              <a:t>proyecto</a:t>
            </a:r>
            <a:r>
              <a:rPr lang="en-US" dirty="0" smtClean="0"/>
              <a:t> </a:t>
            </a:r>
            <a:r>
              <a:rPr lang="en-US" dirty="0"/>
              <a:t>(</a:t>
            </a:r>
            <a:r>
              <a:rPr lang="en-US" dirty="0" err="1"/>
              <a:t>sube</a:t>
            </a:r>
            <a:r>
              <a:rPr lang="en-US" dirty="0"/>
              <a:t> el </a:t>
            </a:r>
            <a:r>
              <a:rPr lang="en-US" dirty="0" err="1"/>
              <a:t>archivo</a:t>
            </a:r>
            <a:r>
              <a:rPr lang="en-US" dirty="0"/>
              <a:t> al </a:t>
            </a:r>
            <a:r>
              <a:rPr lang="en-US" dirty="0" err="1" smtClean="0"/>
              <a:t>repositorio</a:t>
            </a:r>
            <a:r>
              <a:rPr lang="en-US" dirty="0" smtClean="0"/>
              <a:t> local)</a:t>
            </a:r>
            <a:endParaRPr lang="en-US" dirty="0"/>
          </a:p>
          <a:p>
            <a:pPr lvl="1">
              <a:buSzPct val="70000"/>
              <a:buBlip>
                <a:blip r:embed="rId3"/>
              </a:buBlip>
            </a:pPr>
            <a:endParaRPr lang="en-US" dirty="0"/>
          </a:p>
          <a:p>
            <a:pPr lvl="1">
              <a:buSzPct val="70000"/>
              <a:buBlip>
                <a:blip r:embed="rId3"/>
              </a:buBlip>
            </a:pPr>
            <a:endParaRPr lang="en-GB" dirty="0">
              <a:hlinkClick r:id="rId4"/>
            </a:endParaRPr>
          </a:p>
        </p:txBody>
      </p:sp>
      <p:sp>
        <p:nvSpPr>
          <p:cNvPr id="3" name="Título 2"/>
          <p:cNvSpPr>
            <a:spLocks noGrp="1"/>
          </p:cNvSpPr>
          <p:nvPr>
            <p:ph type="title"/>
          </p:nvPr>
        </p:nvSpPr>
        <p:spPr/>
        <p:txBody>
          <a:bodyPr/>
          <a:lstStyle/>
          <a:p>
            <a:r>
              <a:rPr lang="en-GB" dirty="0" err="1" smtClean="0"/>
              <a:t>Trabajando</a:t>
            </a:r>
            <a:r>
              <a:rPr lang="en-GB" dirty="0" smtClean="0"/>
              <a:t> con el </a:t>
            </a:r>
            <a:r>
              <a:rPr lang="en-GB" dirty="0" err="1" smtClean="0"/>
              <a:t>repositorio</a:t>
            </a:r>
            <a:endParaRPr lang="es-ES" dirty="0"/>
          </a:p>
        </p:txBody>
      </p:sp>
      <p:sp>
        <p:nvSpPr>
          <p:cNvPr id="6" name="Rectángulo 5"/>
          <p:cNvSpPr/>
          <p:nvPr/>
        </p:nvSpPr>
        <p:spPr>
          <a:xfrm>
            <a:off x="3577977" y="1701602"/>
            <a:ext cx="1988045" cy="369332"/>
          </a:xfrm>
          <a:prstGeom prst="rect">
            <a:avLst/>
          </a:prstGeom>
          <a:solidFill>
            <a:schemeClr val="accent1">
              <a:lumMod val="20000"/>
              <a:lumOff val="80000"/>
            </a:schemeClr>
          </a:solidFill>
        </p:spPr>
        <p:txBody>
          <a:bodyPr wrap="none">
            <a:spAutoFit/>
          </a:bodyPr>
          <a:lstStyle/>
          <a:p>
            <a:r>
              <a:rPr lang="es-ES" dirty="0" err="1"/>
              <a:t>copy</a:t>
            </a:r>
            <a:r>
              <a:rPr lang="es-ES" dirty="0"/>
              <a:t> </a:t>
            </a:r>
            <a:r>
              <a:rPr lang="es-ES" dirty="0" err="1"/>
              <a:t>nul</a:t>
            </a:r>
            <a:r>
              <a:rPr lang="es-ES" dirty="0"/>
              <a:t> Archivo.txt</a:t>
            </a:r>
          </a:p>
        </p:txBody>
      </p:sp>
      <p:sp>
        <p:nvSpPr>
          <p:cNvPr id="8" name="Rectángulo 7"/>
          <p:cNvSpPr/>
          <p:nvPr/>
        </p:nvSpPr>
        <p:spPr>
          <a:xfrm>
            <a:off x="4054871" y="2709714"/>
            <a:ext cx="1034257" cy="369332"/>
          </a:xfrm>
          <a:prstGeom prst="rect">
            <a:avLst/>
          </a:prstGeom>
          <a:solidFill>
            <a:schemeClr val="accent1">
              <a:lumMod val="20000"/>
              <a:lumOff val="80000"/>
            </a:schemeClr>
          </a:solidFill>
        </p:spPr>
        <p:txBody>
          <a:bodyPr wrap="none">
            <a:spAutoFit/>
          </a:bodyPr>
          <a:lstStyle/>
          <a:p>
            <a:r>
              <a:rPr lang="es-ES" dirty="0" err="1"/>
              <a:t>git</a:t>
            </a:r>
            <a:r>
              <a:rPr lang="es-ES" dirty="0"/>
              <a:t> status</a:t>
            </a:r>
          </a:p>
        </p:txBody>
      </p:sp>
      <p:sp>
        <p:nvSpPr>
          <p:cNvPr id="10" name="Rectángulo 9"/>
          <p:cNvSpPr/>
          <p:nvPr/>
        </p:nvSpPr>
        <p:spPr>
          <a:xfrm>
            <a:off x="3643701" y="3924558"/>
            <a:ext cx="1856598" cy="369332"/>
          </a:xfrm>
          <a:prstGeom prst="rect">
            <a:avLst/>
          </a:prstGeom>
          <a:solidFill>
            <a:schemeClr val="accent1">
              <a:lumMod val="20000"/>
              <a:lumOff val="80000"/>
            </a:schemeClr>
          </a:solidFill>
        </p:spPr>
        <p:txBody>
          <a:bodyPr wrap="none">
            <a:spAutoFit/>
          </a:bodyPr>
          <a:lstStyle/>
          <a:p>
            <a:r>
              <a:rPr lang="es-ES" dirty="0" err="1"/>
              <a:t>git</a:t>
            </a:r>
            <a:r>
              <a:rPr lang="es-ES" dirty="0"/>
              <a:t> </a:t>
            </a:r>
            <a:r>
              <a:rPr lang="es-ES" dirty="0" err="1"/>
              <a:t>add</a:t>
            </a:r>
            <a:r>
              <a:rPr lang="es-ES" dirty="0"/>
              <a:t> Archivo.txt</a:t>
            </a:r>
          </a:p>
        </p:txBody>
      </p:sp>
      <p:sp>
        <p:nvSpPr>
          <p:cNvPr id="12" name="Rectángulo 11"/>
          <p:cNvSpPr/>
          <p:nvPr/>
        </p:nvSpPr>
        <p:spPr>
          <a:xfrm>
            <a:off x="2999069" y="5292710"/>
            <a:ext cx="3145861" cy="369332"/>
          </a:xfrm>
          <a:prstGeom prst="rect">
            <a:avLst/>
          </a:prstGeom>
          <a:solidFill>
            <a:schemeClr val="accent1">
              <a:lumMod val="20000"/>
              <a:lumOff val="80000"/>
            </a:schemeClr>
          </a:solidFill>
        </p:spPr>
        <p:txBody>
          <a:bodyPr wrap="none">
            <a:spAutoFit/>
          </a:bodyPr>
          <a:lstStyle/>
          <a:p>
            <a:r>
              <a:rPr lang="en-US" dirty="0" err="1"/>
              <a:t>git</a:t>
            </a:r>
            <a:r>
              <a:rPr lang="en-US" dirty="0"/>
              <a:t> commit -m “Add Readme.txt</a:t>
            </a:r>
            <a:r>
              <a:rPr lang="en-US" dirty="0" smtClean="0"/>
              <a:t>”</a:t>
            </a:r>
            <a:endParaRPr lang="en-US" dirty="0"/>
          </a:p>
        </p:txBody>
      </p:sp>
    </p:spTree>
    <p:extLst>
      <p:ext uri="{BB962C8B-B14F-4D97-AF65-F5344CB8AC3E}">
        <p14:creationId xmlns:p14="http://schemas.microsoft.com/office/powerpoint/2010/main" val="24355987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Título"/>
          <p:cNvSpPr txBox="1">
            <a:spLocks/>
          </p:cNvSpPr>
          <p:nvPr/>
        </p:nvSpPr>
        <p:spPr>
          <a:xfrm>
            <a:off x="467544" y="549474"/>
            <a:ext cx="7772400" cy="404663"/>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kern="1200">
                <a:solidFill>
                  <a:schemeClr val="bg1">
                    <a:lumMod val="50000"/>
                  </a:schemeClr>
                </a:solidFill>
                <a:latin typeface="Eurostile LT Std" pitchFamily="34" charset="0"/>
                <a:ea typeface="+mj-ea"/>
                <a:cs typeface="+mj-cs"/>
              </a:defRPr>
            </a:lvl1pPr>
          </a:lstStyle>
          <a:p>
            <a:r>
              <a:rPr lang="en-GB" smtClean="0"/>
              <a:t>Conectando con github</a:t>
            </a:r>
            <a:endParaRPr lang="en-GB" dirty="0"/>
          </a:p>
        </p:txBody>
      </p:sp>
      <p:sp>
        <p:nvSpPr>
          <p:cNvPr id="13" name="2 Rectángulo"/>
          <p:cNvSpPr/>
          <p:nvPr/>
        </p:nvSpPr>
        <p:spPr>
          <a:xfrm>
            <a:off x="579699" y="1242169"/>
            <a:ext cx="8003748" cy="5040560"/>
          </a:xfrm>
          <a:prstGeom prst="rect">
            <a:avLst/>
          </a:prstGeom>
        </p:spPr>
        <p:txBody>
          <a:bodyPr>
            <a:normAutofit/>
          </a:bodyPr>
          <a:lstStyle/>
          <a:p>
            <a:pPr marL="342900" indent="-342900">
              <a:spcBef>
                <a:spcPct val="20000"/>
              </a:spcBef>
              <a:buSzPct val="115000"/>
              <a:buFontTx/>
              <a:buBlip>
                <a:blip r:embed="rId2"/>
              </a:buBlip>
            </a:pPr>
            <a:r>
              <a:rPr lang="es-ES" sz="2000" dirty="0" smtClean="0">
                <a:latin typeface="Eurostile LT Std" panose="020B0504020202050204" pitchFamily="34" charset="0"/>
                <a:cs typeface="Segoe UI" panose="020B0502040204020203" pitchFamily="34" charset="0"/>
              </a:rPr>
              <a:t>Conecta con el repositorio remoto</a:t>
            </a:r>
            <a:endParaRPr lang="en-GB" sz="2000" dirty="0">
              <a:latin typeface="Eurostile LT Std" panose="020B0504020202050204" pitchFamily="34" charset="0"/>
              <a:cs typeface="Segoe UI" panose="020B0502040204020203" pitchFamily="34" charset="0"/>
            </a:endParaRPr>
          </a:p>
          <a:p>
            <a:pPr marL="742950" lvl="1" indent="-285750">
              <a:spcBef>
                <a:spcPct val="20000"/>
              </a:spcBef>
              <a:buSzPct val="70000"/>
              <a:buFontTx/>
              <a:buBlip>
                <a:blip r:embed="rId3"/>
              </a:buBlip>
            </a:pPr>
            <a:r>
              <a:rPr lang="en-US" dirty="0" err="1" smtClean="0">
                <a:latin typeface="Eurostile LT Std" panose="020B0504020202050204" pitchFamily="34" charset="0"/>
                <a:cs typeface="Segoe UI" panose="020B0502040204020203" pitchFamily="34" charset="0"/>
              </a:rPr>
              <a:t>Añádelo</a:t>
            </a:r>
            <a:r>
              <a:rPr lang="en-US" dirty="0" smtClean="0">
                <a:latin typeface="Eurostile LT Std" panose="020B0504020202050204" pitchFamily="34" charset="0"/>
                <a:cs typeface="Segoe UI" panose="020B0502040204020203" pitchFamily="34" charset="0"/>
              </a:rPr>
              <a:t> a </a:t>
            </a:r>
            <a:r>
              <a:rPr lang="en-US" dirty="0" err="1" smtClean="0">
                <a:latin typeface="Eurostile LT Std" panose="020B0504020202050204" pitchFamily="34" charset="0"/>
                <a:cs typeface="Segoe UI" panose="020B0502040204020203" pitchFamily="34" charset="0"/>
              </a:rPr>
              <a:t>Github</a:t>
            </a:r>
            <a:endParaRPr lang="en-US" dirty="0" smtClean="0">
              <a:latin typeface="Eurostile LT Std" panose="020B0504020202050204" pitchFamily="34" charset="0"/>
              <a:cs typeface="Segoe UI" panose="020B0502040204020203" pitchFamily="34" charset="0"/>
            </a:endParaRPr>
          </a:p>
          <a:p>
            <a:pPr marL="742950" lvl="1" indent="-285750">
              <a:spcBef>
                <a:spcPct val="20000"/>
              </a:spcBef>
              <a:buSzPct val="70000"/>
              <a:buFontTx/>
              <a:buBlip>
                <a:blip r:embed="rId3"/>
              </a:buBlip>
            </a:pPr>
            <a:endParaRPr lang="en-US" dirty="0">
              <a:latin typeface="Eurostile LT Std" panose="020B0504020202050204" pitchFamily="34" charset="0"/>
              <a:cs typeface="Segoe UI" panose="020B0502040204020203" pitchFamily="34" charset="0"/>
            </a:endParaRPr>
          </a:p>
          <a:p>
            <a:pPr marL="742950" lvl="1" indent="-285750">
              <a:spcBef>
                <a:spcPct val="20000"/>
              </a:spcBef>
              <a:buSzPct val="70000"/>
              <a:buFontTx/>
              <a:buBlip>
                <a:blip r:embed="rId3"/>
              </a:buBlip>
            </a:pPr>
            <a:endParaRPr lang="en-US" dirty="0" smtClean="0">
              <a:latin typeface="Eurostile LT Std" panose="020B0504020202050204" pitchFamily="34" charset="0"/>
              <a:cs typeface="Segoe UI" panose="020B0502040204020203" pitchFamily="34" charset="0"/>
            </a:endParaRPr>
          </a:p>
          <a:p>
            <a:pPr marL="742950" lvl="1" indent="-285750">
              <a:spcBef>
                <a:spcPct val="20000"/>
              </a:spcBef>
              <a:buSzPct val="70000"/>
              <a:buFontTx/>
              <a:buBlip>
                <a:blip r:embed="rId3"/>
              </a:buBlip>
            </a:pPr>
            <a:endParaRPr lang="en-US" dirty="0" smtClean="0">
              <a:latin typeface="Eurostile LT Std" panose="020B0504020202050204" pitchFamily="34" charset="0"/>
              <a:cs typeface="Segoe UI" panose="020B0502040204020203" pitchFamily="34" charset="0"/>
            </a:endParaRPr>
          </a:p>
          <a:p>
            <a:pPr marL="742950" lvl="1" indent="-285750">
              <a:spcBef>
                <a:spcPct val="20000"/>
              </a:spcBef>
              <a:buSzPct val="70000"/>
              <a:buFontTx/>
              <a:buBlip>
                <a:blip r:embed="rId3"/>
              </a:buBlip>
            </a:pPr>
            <a:r>
              <a:rPr lang="en-US" dirty="0" err="1" smtClean="0">
                <a:latin typeface="Eurostile LT Std" panose="020B0504020202050204" pitchFamily="34" charset="0"/>
                <a:cs typeface="Segoe UI" panose="020B0502040204020203" pitchFamily="34" charset="0"/>
              </a:rPr>
              <a:t>Verifica</a:t>
            </a:r>
            <a:r>
              <a:rPr lang="en-US" dirty="0" smtClean="0">
                <a:latin typeface="Eurostile LT Std" panose="020B0504020202050204" pitchFamily="34" charset="0"/>
                <a:cs typeface="Segoe UI" panose="020B0502040204020203" pitchFamily="34" charset="0"/>
              </a:rPr>
              <a:t> la </a:t>
            </a:r>
            <a:r>
              <a:rPr lang="en-US" dirty="0" err="1" smtClean="0">
                <a:latin typeface="Eurostile LT Std" panose="020B0504020202050204" pitchFamily="34" charset="0"/>
                <a:cs typeface="Segoe UI" panose="020B0502040204020203" pitchFamily="34" charset="0"/>
              </a:rPr>
              <a:t>versión</a:t>
            </a:r>
            <a:endParaRPr lang="en-US" dirty="0" smtClean="0">
              <a:latin typeface="Eurostile LT Std" panose="020B0504020202050204" pitchFamily="34" charset="0"/>
              <a:cs typeface="Segoe UI" panose="020B0502040204020203" pitchFamily="34" charset="0"/>
            </a:endParaRPr>
          </a:p>
          <a:p>
            <a:pPr marL="742950" lvl="1" indent="-285750">
              <a:spcBef>
                <a:spcPct val="20000"/>
              </a:spcBef>
              <a:buSzPct val="70000"/>
              <a:buFontTx/>
              <a:buBlip>
                <a:blip r:embed="rId3"/>
              </a:buBlip>
            </a:pPr>
            <a:endParaRPr lang="en-US" dirty="0" smtClean="0">
              <a:latin typeface="Eurostile LT Std" panose="020B0504020202050204" pitchFamily="34" charset="0"/>
              <a:cs typeface="Segoe UI" panose="020B0502040204020203" pitchFamily="34" charset="0"/>
            </a:endParaRPr>
          </a:p>
          <a:p>
            <a:pPr marL="742950" lvl="1" indent="-285750">
              <a:spcBef>
                <a:spcPct val="20000"/>
              </a:spcBef>
              <a:buSzPct val="70000"/>
              <a:buFontTx/>
              <a:buBlip>
                <a:blip r:embed="rId3"/>
              </a:buBlip>
            </a:pPr>
            <a:endParaRPr lang="en-US" dirty="0">
              <a:latin typeface="Eurostile LT Std" panose="020B0504020202050204" pitchFamily="34" charset="0"/>
              <a:cs typeface="Segoe UI" panose="020B0502040204020203" pitchFamily="34" charset="0"/>
            </a:endParaRPr>
          </a:p>
          <a:p>
            <a:pPr marL="342900" indent="-342900">
              <a:spcBef>
                <a:spcPct val="20000"/>
              </a:spcBef>
              <a:buSzPct val="115000"/>
              <a:buFontTx/>
              <a:buBlip>
                <a:blip r:embed="rId2"/>
              </a:buBlip>
            </a:pPr>
            <a:r>
              <a:rPr lang="en-US" sz="2000" dirty="0" err="1" smtClean="0">
                <a:latin typeface="Eurostile LT Std" panose="020B0504020202050204" pitchFamily="34" charset="0"/>
                <a:cs typeface="Segoe UI" panose="020B0502040204020203" pitchFamily="34" charset="0"/>
              </a:rPr>
              <a:t>Envía</a:t>
            </a:r>
            <a:r>
              <a:rPr lang="en-US" sz="2000" dirty="0" smtClean="0">
                <a:latin typeface="Eurostile LT Std" panose="020B0504020202050204" pitchFamily="34" charset="0"/>
                <a:cs typeface="Segoe UI" panose="020B0502040204020203" pitchFamily="34" charset="0"/>
              </a:rPr>
              <a:t> los </a:t>
            </a:r>
            <a:r>
              <a:rPr lang="en-US" sz="2000" dirty="0" err="1" smtClean="0">
                <a:latin typeface="Eurostile LT Std" panose="020B0504020202050204" pitchFamily="34" charset="0"/>
                <a:cs typeface="Segoe UI" panose="020B0502040204020203" pitchFamily="34" charset="0"/>
              </a:rPr>
              <a:t>datos</a:t>
            </a:r>
            <a:r>
              <a:rPr lang="en-US" sz="2000" dirty="0" smtClean="0">
                <a:latin typeface="Eurostile LT Std" panose="020B0504020202050204" pitchFamily="34" charset="0"/>
                <a:cs typeface="Segoe UI" panose="020B0502040204020203" pitchFamily="34" charset="0"/>
              </a:rPr>
              <a:t> </a:t>
            </a:r>
            <a:r>
              <a:rPr lang="en-US" sz="2000" dirty="0">
                <a:latin typeface="Eurostile LT Std" panose="020B0504020202050204" pitchFamily="34" charset="0"/>
                <a:cs typeface="Segoe UI" panose="020B0502040204020203" pitchFamily="34" charset="0"/>
              </a:rPr>
              <a:t>(</a:t>
            </a:r>
            <a:r>
              <a:rPr lang="en-US" sz="2000" dirty="0" err="1">
                <a:latin typeface="Eurostile LT Std" panose="020B0504020202050204" pitchFamily="34" charset="0"/>
                <a:cs typeface="Segoe UI" panose="020B0502040204020203" pitchFamily="34" charset="0"/>
              </a:rPr>
              <a:t>haz</a:t>
            </a:r>
            <a:r>
              <a:rPr lang="en-US" sz="2000" dirty="0">
                <a:latin typeface="Eurostile LT Std" panose="020B0504020202050204" pitchFamily="34" charset="0"/>
                <a:cs typeface="Segoe UI" panose="020B0502040204020203" pitchFamily="34" charset="0"/>
              </a:rPr>
              <a:t> push)</a:t>
            </a:r>
          </a:p>
          <a:p>
            <a:pPr marL="742950" lvl="1" indent="-285750">
              <a:spcBef>
                <a:spcPct val="20000"/>
              </a:spcBef>
              <a:buSzPct val="70000"/>
              <a:buFontTx/>
              <a:buBlip>
                <a:blip r:embed="rId3"/>
              </a:buBlip>
            </a:pPr>
            <a:endParaRPr lang="en-US" dirty="0" smtClean="0">
              <a:latin typeface="Eurostile LT Std" panose="020B0504020202050204" pitchFamily="34" charset="0"/>
              <a:cs typeface="Segoe UI" panose="020B0502040204020203" pitchFamily="34" charset="0"/>
              <a:sym typeface="Wingdings" panose="05000000000000000000" pitchFamily="2" charset="2"/>
            </a:endParaRPr>
          </a:p>
          <a:p>
            <a:pPr marL="742950" lvl="1" indent="-285750">
              <a:spcBef>
                <a:spcPct val="20000"/>
              </a:spcBef>
              <a:buSzPct val="70000"/>
              <a:buFontTx/>
              <a:buBlip>
                <a:blip r:embed="rId3"/>
              </a:buBlip>
            </a:pPr>
            <a:endParaRPr lang="en-US" dirty="0">
              <a:latin typeface="Eurostile LT Std" panose="020B0504020202050204" pitchFamily="34" charset="0"/>
              <a:cs typeface="Segoe UI" panose="020B0502040204020203" pitchFamily="34" charset="0"/>
              <a:sym typeface="Wingdings" panose="05000000000000000000" pitchFamily="2" charset="2"/>
            </a:endParaRPr>
          </a:p>
          <a:p>
            <a:pPr marL="742950" lvl="1" indent="-285750">
              <a:spcBef>
                <a:spcPct val="20000"/>
              </a:spcBef>
              <a:buSzPct val="70000"/>
              <a:buFontTx/>
              <a:buBlip>
                <a:blip r:embed="rId3"/>
              </a:buBlip>
            </a:pPr>
            <a:endParaRPr lang="en-US" dirty="0" smtClean="0">
              <a:latin typeface="Eurostile LT Std" panose="020B0504020202050204" pitchFamily="34" charset="0"/>
              <a:cs typeface="Segoe UI" panose="020B0502040204020203" pitchFamily="34" charset="0"/>
              <a:sym typeface="Wingdings" panose="05000000000000000000" pitchFamily="2" charset="2"/>
            </a:endParaRPr>
          </a:p>
          <a:p>
            <a:pPr marL="742950" lvl="1" indent="-285750">
              <a:spcBef>
                <a:spcPct val="20000"/>
              </a:spcBef>
              <a:buSzPct val="70000"/>
              <a:buFontTx/>
              <a:buBlip>
                <a:blip r:embed="rId3"/>
              </a:buBlip>
            </a:pPr>
            <a:r>
              <a:rPr lang="en-US" dirty="0" smtClean="0">
                <a:latin typeface="Eurostile LT Std" panose="020B0504020202050204" pitchFamily="34" charset="0"/>
                <a:cs typeface="Segoe UI" panose="020B0502040204020203" pitchFamily="34" charset="0"/>
                <a:sym typeface="Wingdings" panose="05000000000000000000" pitchFamily="2" charset="2"/>
              </a:rPr>
              <a:t>Para definer la </a:t>
            </a:r>
            <a:r>
              <a:rPr lang="en-US" dirty="0" err="1">
                <a:latin typeface="Eurostile LT Std" panose="020B0504020202050204" pitchFamily="34" charset="0"/>
                <a:cs typeface="Segoe UI" panose="020B0502040204020203" pitchFamily="34" charset="0"/>
                <a:sym typeface="Wingdings" panose="05000000000000000000" pitchFamily="2" charset="2"/>
              </a:rPr>
              <a:t>rama</a:t>
            </a:r>
            <a:r>
              <a:rPr lang="en-US" dirty="0">
                <a:latin typeface="Eurostile LT Std" panose="020B0504020202050204" pitchFamily="34" charset="0"/>
                <a:cs typeface="Segoe UI" panose="020B0502040204020203" pitchFamily="34" charset="0"/>
                <a:sym typeface="Wingdings" panose="05000000000000000000" pitchFamily="2" charset="2"/>
              </a:rPr>
              <a:t> </a:t>
            </a:r>
            <a:r>
              <a:rPr lang="en-US" dirty="0" smtClean="0">
                <a:latin typeface="Eurostile LT Std" panose="020B0504020202050204" pitchFamily="34" charset="0"/>
                <a:cs typeface="Segoe UI" panose="020B0502040204020203" pitchFamily="34" charset="0"/>
                <a:sym typeface="Wingdings" panose="05000000000000000000" pitchFamily="2" charset="2"/>
              </a:rPr>
              <a:t>principal: </a:t>
            </a:r>
            <a:r>
              <a:rPr lang="en-US" i="1" dirty="0" err="1" smtClean="0">
                <a:latin typeface="Eurostile LT Std" panose="020B0504020202050204" pitchFamily="34" charset="0"/>
                <a:cs typeface="Segoe UI" panose="020B0502040204020203" pitchFamily="34" charset="0"/>
                <a:sym typeface="Wingdings" panose="05000000000000000000" pitchFamily="2" charset="2"/>
              </a:rPr>
              <a:t>git</a:t>
            </a:r>
            <a:r>
              <a:rPr lang="en-US" i="1" dirty="0" smtClean="0">
                <a:latin typeface="Eurostile LT Std" panose="020B0504020202050204" pitchFamily="34" charset="0"/>
                <a:cs typeface="Segoe UI" panose="020B0502040204020203" pitchFamily="34" charset="0"/>
                <a:sym typeface="Wingdings" panose="05000000000000000000" pitchFamily="2" charset="2"/>
              </a:rPr>
              <a:t> </a:t>
            </a:r>
            <a:r>
              <a:rPr lang="en-US" i="1" dirty="0">
                <a:latin typeface="Eurostile LT Std" panose="020B0504020202050204" pitchFamily="34" charset="0"/>
                <a:cs typeface="Segoe UI" panose="020B0502040204020203" pitchFamily="34" charset="0"/>
                <a:sym typeface="Wingdings" panose="05000000000000000000" pitchFamily="2" charset="2"/>
              </a:rPr>
              <a:t>push origin </a:t>
            </a:r>
            <a:r>
              <a:rPr lang="en-US" i="1" dirty="0" smtClean="0">
                <a:latin typeface="Eurostile LT Std" panose="020B0504020202050204" pitchFamily="34" charset="0"/>
                <a:cs typeface="Segoe UI" panose="020B0502040204020203" pitchFamily="34" charset="0"/>
                <a:sym typeface="Wingdings" panose="05000000000000000000" pitchFamily="2" charset="2"/>
              </a:rPr>
              <a:t>master</a:t>
            </a:r>
          </a:p>
          <a:p>
            <a:pPr lvl="1">
              <a:spcBef>
                <a:spcPct val="20000"/>
              </a:spcBef>
              <a:buSzPct val="70000"/>
            </a:pPr>
            <a:endParaRPr lang="en-US" dirty="0">
              <a:latin typeface="Eurostile LT Std" panose="020B0504020202050204" pitchFamily="34" charset="0"/>
              <a:cs typeface="Segoe UI" panose="020B0502040204020203" pitchFamily="34" charset="0"/>
              <a:sym typeface="Wingdings" panose="05000000000000000000" pitchFamily="2" charset="2"/>
            </a:endParaRPr>
          </a:p>
        </p:txBody>
      </p:sp>
      <p:sp>
        <p:nvSpPr>
          <p:cNvPr id="14" name="Rectángulo 13"/>
          <p:cNvSpPr/>
          <p:nvPr/>
        </p:nvSpPr>
        <p:spPr>
          <a:xfrm>
            <a:off x="1529334" y="2034257"/>
            <a:ext cx="6085332" cy="441453"/>
          </a:xfrm>
          <a:prstGeom prst="rect">
            <a:avLst/>
          </a:prstGeom>
          <a:solidFill>
            <a:schemeClr val="accent1">
              <a:lumMod val="20000"/>
              <a:lumOff val="80000"/>
            </a:schemeClr>
          </a:solidFill>
        </p:spPr>
        <p:txBody>
          <a:bodyPr>
            <a:spAutoFit/>
          </a:bodyPr>
          <a:lstStyle/>
          <a:p>
            <a:r>
              <a:rPr lang="en-US" dirty="0" err="1"/>
              <a:t>git</a:t>
            </a:r>
            <a:r>
              <a:rPr lang="en-US" dirty="0"/>
              <a:t> remote add origin https://github.com/username/myproject.git</a:t>
            </a:r>
          </a:p>
        </p:txBody>
      </p:sp>
      <p:sp>
        <p:nvSpPr>
          <p:cNvPr id="15" name="Rectángulo 14"/>
          <p:cNvSpPr/>
          <p:nvPr/>
        </p:nvSpPr>
        <p:spPr>
          <a:xfrm>
            <a:off x="3873732" y="3177093"/>
            <a:ext cx="1396536" cy="369332"/>
          </a:xfrm>
          <a:prstGeom prst="rect">
            <a:avLst/>
          </a:prstGeom>
          <a:solidFill>
            <a:schemeClr val="accent1">
              <a:lumMod val="20000"/>
              <a:lumOff val="80000"/>
            </a:schemeClr>
          </a:solidFill>
        </p:spPr>
        <p:txBody>
          <a:bodyPr wrap="none">
            <a:spAutoFit/>
          </a:bodyPr>
          <a:lstStyle/>
          <a:p>
            <a:r>
              <a:rPr lang="es-ES" dirty="0" err="1"/>
              <a:t>git</a:t>
            </a:r>
            <a:r>
              <a:rPr lang="es-ES" dirty="0"/>
              <a:t> </a:t>
            </a:r>
            <a:r>
              <a:rPr lang="es-ES" dirty="0" err="1"/>
              <a:t>remote</a:t>
            </a:r>
            <a:r>
              <a:rPr lang="es-ES" dirty="0"/>
              <a:t> –v</a:t>
            </a:r>
          </a:p>
        </p:txBody>
      </p:sp>
      <p:sp>
        <p:nvSpPr>
          <p:cNvPr id="16" name="Rectángulo 15"/>
          <p:cNvSpPr/>
          <p:nvPr/>
        </p:nvSpPr>
        <p:spPr>
          <a:xfrm>
            <a:off x="3927849" y="4473237"/>
            <a:ext cx="1338236" cy="369332"/>
          </a:xfrm>
          <a:prstGeom prst="rect">
            <a:avLst/>
          </a:prstGeom>
          <a:solidFill>
            <a:schemeClr val="accent1">
              <a:lumMod val="20000"/>
              <a:lumOff val="80000"/>
            </a:schemeClr>
          </a:solidFill>
        </p:spPr>
        <p:txBody>
          <a:bodyPr wrap="none">
            <a:spAutoFit/>
          </a:bodyPr>
          <a:lstStyle/>
          <a:p>
            <a:pPr algn="ctr"/>
            <a:r>
              <a:rPr lang="es-ES" dirty="0" err="1"/>
              <a:t>git</a:t>
            </a:r>
            <a:r>
              <a:rPr lang="es-ES" dirty="0"/>
              <a:t> </a:t>
            </a:r>
            <a:r>
              <a:rPr lang="es-ES" dirty="0" err="1"/>
              <a:t>push</a:t>
            </a:r>
            <a:endParaRPr lang="es-ES" dirty="0"/>
          </a:p>
        </p:txBody>
      </p:sp>
    </p:spTree>
    <p:extLst>
      <p:ext uri="{BB962C8B-B14F-4D97-AF65-F5344CB8AC3E}">
        <p14:creationId xmlns:p14="http://schemas.microsoft.com/office/powerpoint/2010/main" val="26696637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683568" y="621482"/>
            <a:ext cx="7772400" cy="404663"/>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kern="1200">
                <a:solidFill>
                  <a:schemeClr val="bg1">
                    <a:lumMod val="50000"/>
                  </a:schemeClr>
                </a:solidFill>
                <a:latin typeface="Eurostile LT Std" pitchFamily="34" charset="0"/>
                <a:ea typeface="+mj-ea"/>
                <a:cs typeface="+mj-cs"/>
              </a:defRPr>
            </a:lvl1pPr>
          </a:lstStyle>
          <a:p>
            <a:r>
              <a:rPr lang="en-GB" smtClean="0"/>
              <a:t>Actualiza los datos</a:t>
            </a:r>
            <a:endParaRPr lang="en-GB" dirty="0"/>
          </a:p>
        </p:txBody>
      </p:sp>
      <p:sp>
        <p:nvSpPr>
          <p:cNvPr id="3" name="2 Rectángulo"/>
          <p:cNvSpPr/>
          <p:nvPr/>
        </p:nvSpPr>
        <p:spPr>
          <a:xfrm>
            <a:off x="579699" y="1314177"/>
            <a:ext cx="8003748" cy="5040560"/>
          </a:xfrm>
          <a:prstGeom prst="rect">
            <a:avLst/>
          </a:prstGeom>
        </p:spPr>
        <p:txBody>
          <a:bodyPr>
            <a:normAutofit/>
          </a:bodyPr>
          <a:lstStyle/>
          <a:p>
            <a:pPr marL="342900" indent="-342900">
              <a:spcBef>
                <a:spcPct val="20000"/>
              </a:spcBef>
              <a:buSzPct val="115000"/>
              <a:buFontTx/>
              <a:buBlip>
                <a:blip r:embed="rId2"/>
              </a:buBlip>
            </a:pPr>
            <a:r>
              <a:rPr lang="en-US" sz="2000" dirty="0" err="1" smtClean="0">
                <a:latin typeface="Eurostile LT Std" panose="020B0504020202050204" pitchFamily="34" charset="0"/>
                <a:cs typeface="Segoe UI" panose="020B0502040204020203" pitchFamily="34" charset="0"/>
                <a:sym typeface="Wingdings" panose="05000000000000000000" pitchFamily="2" charset="2"/>
              </a:rPr>
              <a:t>Es</a:t>
            </a:r>
            <a:r>
              <a:rPr lang="en-US" sz="2000" dirty="0" smtClean="0">
                <a:latin typeface="Eurostile LT Std" panose="020B0504020202050204" pitchFamily="34" charset="0"/>
                <a:cs typeface="Segoe UI" panose="020B0502040204020203" pitchFamily="34" charset="0"/>
                <a:sym typeface="Wingdings" panose="05000000000000000000" pitchFamily="2" charset="2"/>
              </a:rPr>
              <a:t> </a:t>
            </a:r>
            <a:r>
              <a:rPr lang="en-US" sz="2000" dirty="0" err="1">
                <a:latin typeface="Eurostile LT Std" panose="020B0504020202050204" pitchFamily="34" charset="0"/>
                <a:cs typeface="Segoe UI" panose="020B0502040204020203" pitchFamily="34" charset="0"/>
                <a:sym typeface="Wingdings" panose="05000000000000000000" pitchFamily="2" charset="2"/>
              </a:rPr>
              <a:t>necesario</a:t>
            </a:r>
            <a:r>
              <a:rPr lang="en-US" sz="2000" dirty="0">
                <a:latin typeface="Eurostile LT Std" panose="020B0504020202050204" pitchFamily="34" charset="0"/>
                <a:cs typeface="Segoe UI" panose="020B0502040204020203" pitchFamily="34" charset="0"/>
                <a:sym typeface="Wingdings" panose="05000000000000000000" pitchFamily="2" charset="2"/>
              </a:rPr>
              <a:t> </a:t>
            </a:r>
            <a:r>
              <a:rPr lang="en-US" sz="2000" dirty="0" err="1">
                <a:latin typeface="Eurostile LT Std" panose="020B0504020202050204" pitchFamily="34" charset="0"/>
                <a:cs typeface="Segoe UI" panose="020B0502040204020203" pitchFamily="34" charset="0"/>
                <a:sym typeface="Wingdings" panose="05000000000000000000" pitchFamily="2" charset="2"/>
              </a:rPr>
              <a:t>traer</a:t>
            </a:r>
            <a:r>
              <a:rPr lang="en-US" sz="2000" dirty="0">
                <a:latin typeface="Eurostile LT Std" panose="020B0504020202050204" pitchFamily="34" charset="0"/>
                <a:cs typeface="Segoe UI" panose="020B0502040204020203" pitchFamily="34" charset="0"/>
                <a:sym typeface="Wingdings" panose="05000000000000000000" pitchFamily="2" charset="2"/>
              </a:rPr>
              <a:t> el </a:t>
            </a:r>
            <a:r>
              <a:rPr lang="en-US" sz="2000" dirty="0" err="1">
                <a:latin typeface="Eurostile LT Std" panose="020B0504020202050204" pitchFamily="34" charset="0"/>
                <a:cs typeface="Segoe UI" panose="020B0502040204020203" pitchFamily="34" charset="0"/>
                <a:sym typeface="Wingdings" panose="05000000000000000000" pitchFamily="2" charset="2"/>
              </a:rPr>
              <a:t>estado</a:t>
            </a:r>
            <a:r>
              <a:rPr lang="en-US" sz="2000" dirty="0">
                <a:latin typeface="Eurostile LT Std" panose="020B0504020202050204" pitchFamily="34" charset="0"/>
                <a:cs typeface="Segoe UI" panose="020B0502040204020203" pitchFamily="34" charset="0"/>
                <a:sym typeface="Wingdings" panose="05000000000000000000" pitchFamily="2" charset="2"/>
              </a:rPr>
              <a:t> actual primero</a:t>
            </a:r>
          </a:p>
          <a:p>
            <a:pPr marL="742950" lvl="1" indent="-285750">
              <a:spcBef>
                <a:spcPct val="20000"/>
              </a:spcBef>
              <a:buSzPct val="70000"/>
              <a:buFontTx/>
              <a:buBlip>
                <a:blip r:embed="rId3"/>
              </a:buBlip>
            </a:pPr>
            <a:r>
              <a:rPr lang="en-US" dirty="0" err="1">
                <a:latin typeface="Eurostile LT Std" panose="020B0504020202050204" pitchFamily="34" charset="0"/>
                <a:cs typeface="Segoe UI" panose="020B0502040204020203" pitchFamily="34" charset="0"/>
              </a:rPr>
              <a:t>git</a:t>
            </a:r>
            <a:r>
              <a:rPr lang="en-US" dirty="0">
                <a:latin typeface="Eurostile LT Std" panose="020B0504020202050204" pitchFamily="34" charset="0"/>
                <a:cs typeface="Segoe UI" panose="020B0502040204020203" pitchFamily="34" charset="0"/>
              </a:rPr>
              <a:t> pull </a:t>
            </a:r>
            <a:r>
              <a:rPr lang="en-US" dirty="0" smtClean="0">
                <a:latin typeface="Eurostile LT Std" panose="020B0504020202050204" pitchFamily="34" charset="0"/>
                <a:cs typeface="Segoe UI" panose="020B0502040204020203" pitchFamily="34" charset="0"/>
              </a:rPr>
              <a:t>[origin master]</a:t>
            </a:r>
          </a:p>
          <a:p>
            <a:pPr marL="742950" lvl="1" indent="-285750">
              <a:spcBef>
                <a:spcPct val="20000"/>
              </a:spcBef>
              <a:buSzPct val="70000"/>
              <a:buFontTx/>
              <a:buBlip>
                <a:blip r:embed="rId3"/>
              </a:buBlip>
            </a:pPr>
            <a:endParaRPr lang="en-US" dirty="0">
              <a:latin typeface="Eurostile LT Std" panose="020B0504020202050204" pitchFamily="34" charset="0"/>
              <a:cs typeface="Segoe UI" panose="020B0502040204020203" pitchFamily="34" charset="0"/>
            </a:endParaRPr>
          </a:p>
          <a:p>
            <a:pPr marL="342900" indent="-342900">
              <a:spcBef>
                <a:spcPct val="20000"/>
              </a:spcBef>
              <a:buSzPct val="115000"/>
              <a:buFontTx/>
              <a:buBlip>
                <a:blip r:embed="rId2"/>
              </a:buBlip>
            </a:pPr>
            <a:r>
              <a:rPr lang="en-US" sz="2000" dirty="0" err="1" smtClean="0">
                <a:latin typeface="Eurostile LT Std" panose="020B0504020202050204" pitchFamily="34" charset="0"/>
                <a:cs typeface="Segoe UI" panose="020B0502040204020203" pitchFamily="34" charset="0"/>
              </a:rPr>
              <a:t>Modifica</a:t>
            </a:r>
            <a:r>
              <a:rPr lang="en-US" sz="2000" dirty="0" smtClean="0">
                <a:latin typeface="Eurostile LT Std" panose="020B0504020202050204" pitchFamily="34" charset="0"/>
                <a:cs typeface="Segoe UI" panose="020B0502040204020203" pitchFamily="34" charset="0"/>
              </a:rPr>
              <a:t> el </a:t>
            </a:r>
            <a:r>
              <a:rPr lang="en-US" sz="2000" dirty="0" err="1" smtClean="0">
                <a:latin typeface="Eurostile LT Std" panose="020B0504020202050204" pitchFamily="34" charset="0"/>
                <a:cs typeface="Segoe UI" panose="020B0502040204020203" pitchFamily="34" charset="0"/>
              </a:rPr>
              <a:t>archivo</a:t>
            </a:r>
            <a:r>
              <a:rPr lang="en-US" sz="2000" dirty="0">
                <a:latin typeface="Eurostile LT Std" panose="020B0504020202050204" pitchFamily="34" charset="0"/>
                <a:cs typeface="Segoe UI" panose="020B0502040204020203" pitchFamily="34" charset="0"/>
              </a:rPr>
              <a:t> Archivo.txt</a:t>
            </a:r>
            <a:endParaRPr lang="en-US" sz="2000" dirty="0" smtClean="0">
              <a:latin typeface="Eurostile LT Std" panose="020B0504020202050204" pitchFamily="34" charset="0"/>
              <a:cs typeface="Segoe UI" panose="020B0502040204020203" pitchFamily="34" charset="0"/>
            </a:endParaRPr>
          </a:p>
          <a:p>
            <a:pPr marL="342900" indent="-342900">
              <a:spcBef>
                <a:spcPct val="20000"/>
              </a:spcBef>
              <a:buSzPct val="115000"/>
              <a:buFontTx/>
              <a:buBlip>
                <a:blip r:embed="rId2"/>
              </a:buBlip>
            </a:pPr>
            <a:endParaRPr lang="en-US" sz="2000" dirty="0" smtClean="0">
              <a:latin typeface="Eurostile LT Std" panose="020B0504020202050204" pitchFamily="34" charset="0"/>
              <a:cs typeface="Segoe UI" panose="020B0502040204020203" pitchFamily="34" charset="0"/>
            </a:endParaRPr>
          </a:p>
          <a:p>
            <a:pPr marL="342900" indent="-342900">
              <a:spcBef>
                <a:spcPct val="20000"/>
              </a:spcBef>
              <a:buSzPct val="115000"/>
              <a:buFontTx/>
              <a:buBlip>
                <a:blip r:embed="rId2"/>
              </a:buBlip>
            </a:pPr>
            <a:r>
              <a:rPr lang="en-US" sz="2000" dirty="0">
                <a:latin typeface="Eurostile LT Std" panose="020B0504020202050204" pitchFamily="34" charset="0"/>
                <a:cs typeface="Segoe UI" panose="020B0502040204020203" pitchFamily="34" charset="0"/>
              </a:rPr>
              <a:t>Push</a:t>
            </a:r>
          </a:p>
          <a:p>
            <a:pPr marL="742950" lvl="1" indent="-285750">
              <a:spcBef>
                <a:spcPct val="20000"/>
              </a:spcBef>
              <a:buSzPct val="70000"/>
              <a:buBlip>
                <a:blip r:embed="rId3"/>
              </a:buBlip>
            </a:pPr>
            <a:r>
              <a:rPr lang="en-US" dirty="0" err="1">
                <a:latin typeface="Eurostile LT Std" panose="020B0504020202050204" pitchFamily="34" charset="0"/>
                <a:cs typeface="Segoe UI" panose="020B0502040204020203" pitchFamily="34" charset="0"/>
              </a:rPr>
              <a:t>git</a:t>
            </a:r>
            <a:r>
              <a:rPr lang="en-US" dirty="0">
                <a:latin typeface="Eurostile LT Std" panose="020B0504020202050204" pitchFamily="34" charset="0"/>
                <a:cs typeface="Segoe UI" panose="020B0502040204020203" pitchFamily="34" charset="0"/>
              </a:rPr>
              <a:t> commit -m “Add Readme.txt”</a:t>
            </a:r>
          </a:p>
          <a:p>
            <a:pPr marL="742950" lvl="1" indent="-285750">
              <a:spcBef>
                <a:spcPct val="20000"/>
              </a:spcBef>
              <a:buSzPct val="70000"/>
              <a:buBlip>
                <a:blip r:embed="rId3"/>
              </a:buBlip>
            </a:pPr>
            <a:r>
              <a:rPr lang="en-US" dirty="0" err="1">
                <a:latin typeface="Eurostile LT Std" panose="020B0504020202050204" pitchFamily="34" charset="0"/>
                <a:cs typeface="Segoe UI" panose="020B0502040204020203" pitchFamily="34" charset="0"/>
              </a:rPr>
              <a:t>git</a:t>
            </a:r>
            <a:r>
              <a:rPr lang="en-US" dirty="0">
                <a:latin typeface="Eurostile LT Std" panose="020B0504020202050204" pitchFamily="34" charset="0"/>
                <a:cs typeface="Segoe UI" panose="020B0502040204020203" pitchFamily="34" charset="0"/>
              </a:rPr>
              <a:t> push</a:t>
            </a:r>
            <a:endParaRPr lang="en-US" dirty="0">
              <a:latin typeface="Eurostile LT Std" panose="020B0504020202050204" pitchFamily="34" charset="0"/>
              <a:cs typeface="Segoe UI" panose="020B0502040204020203" pitchFamily="34" charset="0"/>
              <a:sym typeface="Wingdings" panose="05000000000000000000" pitchFamily="2" charset="2"/>
            </a:endParaRPr>
          </a:p>
          <a:p>
            <a:pPr marL="342900" indent="-342900">
              <a:spcBef>
                <a:spcPct val="20000"/>
              </a:spcBef>
              <a:buSzPct val="115000"/>
              <a:buFontTx/>
              <a:buBlip>
                <a:blip r:embed="rId2"/>
              </a:buBlip>
            </a:pPr>
            <a:endParaRPr lang="en-US" sz="2000" dirty="0" smtClean="0">
              <a:latin typeface="Eurostile LT Std" panose="020B0504020202050204" pitchFamily="34" charset="0"/>
              <a:cs typeface="Segoe UI" panose="020B0502040204020203" pitchFamily="34" charset="0"/>
            </a:endParaRPr>
          </a:p>
          <a:p>
            <a:pPr marL="342900" indent="-342900">
              <a:spcBef>
                <a:spcPct val="20000"/>
              </a:spcBef>
              <a:buSzPct val="115000"/>
              <a:buFontTx/>
              <a:buBlip>
                <a:blip r:embed="rId2"/>
              </a:buBlip>
            </a:pPr>
            <a:r>
              <a:rPr lang="en-US" sz="2000" dirty="0" err="1" smtClean="0">
                <a:latin typeface="Eurostile LT Std" panose="020B0504020202050204" pitchFamily="34" charset="0"/>
                <a:cs typeface="Segoe UI" panose="020B0502040204020203" pitchFamily="34" charset="0"/>
              </a:rPr>
              <a:t>Verifica</a:t>
            </a:r>
            <a:r>
              <a:rPr lang="en-US" sz="2000" dirty="0" smtClean="0">
                <a:latin typeface="Eurostile LT Std" panose="020B0504020202050204" pitchFamily="34" charset="0"/>
                <a:cs typeface="Segoe UI" panose="020B0502040204020203" pitchFamily="34" charset="0"/>
              </a:rPr>
              <a:t> en </a:t>
            </a:r>
            <a:r>
              <a:rPr lang="en-US" sz="2000" dirty="0" err="1" smtClean="0">
                <a:latin typeface="Eurostile LT Std" panose="020B0504020202050204" pitchFamily="34" charset="0"/>
                <a:cs typeface="Segoe UI" panose="020B0502040204020203" pitchFamily="34" charset="0"/>
              </a:rPr>
              <a:t>Github</a:t>
            </a:r>
            <a:endParaRPr lang="en-US" sz="2000" dirty="0" smtClean="0">
              <a:latin typeface="Eurostile LT Std" panose="020B0504020202050204" pitchFamily="34" charset="0"/>
              <a:cs typeface="Segoe UI" panose="020B0502040204020203" pitchFamily="34" charset="0"/>
            </a:endParaRPr>
          </a:p>
        </p:txBody>
      </p:sp>
    </p:spTree>
    <p:extLst>
      <p:ext uri="{BB962C8B-B14F-4D97-AF65-F5344CB8AC3E}">
        <p14:creationId xmlns:p14="http://schemas.microsoft.com/office/powerpoint/2010/main" val="19979567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Pongámoslo en práctica</a:t>
            </a:r>
            <a:endParaRPr lang="es-ES" dirty="0"/>
          </a:p>
        </p:txBody>
      </p:sp>
      <p:sp>
        <p:nvSpPr>
          <p:cNvPr id="3" name="Marcador de número de diapositiva 2"/>
          <p:cNvSpPr>
            <a:spLocks noGrp="1"/>
          </p:cNvSpPr>
          <p:nvPr>
            <p:ph type="sldNum" sz="quarter" idx="13"/>
          </p:nvPr>
        </p:nvSpPr>
        <p:spPr/>
        <p:txBody>
          <a:bodyPr/>
          <a:lstStyle/>
          <a:p>
            <a:pPr algn="ctr"/>
            <a:fld id="{6809A684-6793-43C2-A07A-07EB7F2ACB8E}" type="slidenum">
              <a:rPr lang="es-ES" smtClean="0">
                <a:solidFill>
                  <a:prstClr val="black"/>
                </a:solidFill>
              </a:rPr>
              <a:pPr algn="ctr"/>
              <a:t>58</a:t>
            </a:fld>
            <a:endParaRPr lang="es-ES" dirty="0">
              <a:solidFill>
                <a:prstClr val="black"/>
              </a:solidFill>
            </a:endParaRPr>
          </a:p>
        </p:txBody>
      </p:sp>
      <p:sp>
        <p:nvSpPr>
          <p:cNvPr id="4" name="Marcador de texto 3"/>
          <p:cNvSpPr>
            <a:spLocks noGrp="1"/>
          </p:cNvSpPr>
          <p:nvPr>
            <p:ph type="body" sz="quarter" idx="14"/>
          </p:nvPr>
        </p:nvSpPr>
        <p:spPr/>
        <p:txBody>
          <a:bodyPr/>
          <a:lstStyle/>
          <a:p>
            <a:r>
              <a:rPr lang="es-ES" dirty="0" smtClean="0"/>
              <a:t>Añade mas archivos a tu </a:t>
            </a:r>
            <a:r>
              <a:rPr lang="es-ES" dirty="0" smtClean="0"/>
              <a:t>repositorio </a:t>
            </a:r>
            <a:r>
              <a:rPr lang="es-ES" dirty="0" err="1" smtClean="0"/>
              <a:t>github</a:t>
            </a:r>
            <a:r>
              <a:rPr lang="es-ES" dirty="0" smtClean="0"/>
              <a:t> </a:t>
            </a:r>
            <a:r>
              <a:rPr lang="es-ES" dirty="0" smtClean="0"/>
              <a:t>y sincronízalo con tu repositorio remoto</a:t>
            </a:r>
            <a:endParaRPr lang="es-ES" dirty="0"/>
          </a:p>
        </p:txBody>
      </p:sp>
    </p:spTree>
    <p:extLst>
      <p:ext uri="{BB962C8B-B14F-4D97-AF65-F5344CB8AC3E}">
        <p14:creationId xmlns:p14="http://schemas.microsoft.com/office/powerpoint/2010/main" val="10879975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Marcador de texto"/>
          <p:cNvSpPr>
            <a:spLocks noGrp="1"/>
          </p:cNvSpPr>
          <p:nvPr>
            <p:ph type="body" sz="quarter" idx="17"/>
          </p:nvPr>
        </p:nvSpPr>
        <p:spPr/>
        <p:txBody>
          <a:bodyPr>
            <a:normAutofit/>
          </a:bodyPr>
          <a:lstStyle/>
          <a:p>
            <a:pPr algn="ctr"/>
            <a:r>
              <a:rPr lang="es-ES" sz="2800" dirty="0"/>
              <a:t>Gracias</a:t>
            </a:r>
          </a:p>
        </p:txBody>
      </p:sp>
      <p:sp>
        <p:nvSpPr>
          <p:cNvPr id="7" name="6 Marcador de texto"/>
          <p:cNvSpPr>
            <a:spLocks noGrp="1"/>
          </p:cNvSpPr>
          <p:nvPr>
            <p:ph type="body" sz="quarter" idx="18"/>
          </p:nvPr>
        </p:nvSpPr>
        <p:spPr/>
        <p:txBody>
          <a:bodyPr/>
          <a:lstStyle/>
          <a:p>
            <a:endParaRPr lang="es-ES"/>
          </a:p>
        </p:txBody>
      </p:sp>
      <p:sp>
        <p:nvSpPr>
          <p:cNvPr id="9" name="8 Marcador de texto"/>
          <p:cNvSpPr>
            <a:spLocks noGrp="1"/>
          </p:cNvSpPr>
          <p:nvPr>
            <p:ph type="body" sz="quarter" idx="19"/>
          </p:nvPr>
        </p:nvSpPr>
        <p:spPr/>
        <p:txBody>
          <a:bodyPr/>
          <a:lstStyle/>
          <a:p>
            <a:endParaRPr lang="es-ES"/>
          </a:p>
        </p:txBody>
      </p:sp>
      <p:sp>
        <p:nvSpPr>
          <p:cNvPr id="4" name="3 Marcador de número de diapositiva"/>
          <p:cNvSpPr>
            <a:spLocks noGrp="1"/>
          </p:cNvSpPr>
          <p:nvPr>
            <p:ph type="sldNum" sz="quarter" idx="4294967295"/>
          </p:nvPr>
        </p:nvSpPr>
        <p:spPr>
          <a:xfrm>
            <a:off x="0" y="6715920"/>
            <a:ext cx="431800" cy="142875"/>
          </a:xfrm>
          <a:prstGeom prst="rect">
            <a:avLst/>
          </a:prstGeom>
        </p:spPr>
        <p:txBody>
          <a:bodyPr/>
          <a:lstStyle/>
          <a:p>
            <a:pPr algn="ctr"/>
            <a:fld id="{6809A684-6793-43C2-A07A-07EB7F2ACB8E}" type="slidenum">
              <a:rPr lang="es-ES" smtClean="0">
                <a:latin typeface="Eurostile LT Std"/>
              </a:rPr>
              <a:pPr algn="ctr"/>
              <a:t>59</a:t>
            </a:fld>
            <a:endParaRPr lang="es-ES" dirty="0">
              <a:latin typeface="Eurostile LT Std"/>
            </a:endParaRPr>
          </a:p>
        </p:txBody>
      </p:sp>
      <p:pic>
        <p:nvPicPr>
          <p:cNvPr id="12" name="11 Marcador de posición de imagen" descr="j0422119.jpg"/>
          <p:cNvPicPr>
            <a:picLocks noGrp="1" noChangeAspect="1"/>
          </p:cNvPicPr>
          <p:nvPr>
            <p:ph type="pic" sz="quarter" idx="4294967295"/>
          </p:nvPr>
        </p:nvPicPr>
        <p:blipFill>
          <a:blip r:embed="rId4" cstate="print"/>
          <a:srcRect t="22058" b="22058"/>
          <a:stretch>
            <a:fillRect/>
          </a:stretch>
        </p:blipFill>
        <p:spPr>
          <a:xfrm flipH="1">
            <a:off x="1" y="794"/>
            <a:ext cx="9324975" cy="6858000"/>
          </a:xfrm>
          <a:prstGeom prst="rect">
            <a:avLst/>
          </a:prstGeom>
        </p:spPr>
      </p:pic>
      <p:pic>
        <p:nvPicPr>
          <p:cNvPr id="18" name="17 Marcador de posición de imagen" descr="fondo_blanco_portada_1.jpg"/>
          <p:cNvPicPr>
            <a:picLocks noGrp="1" noChangeAspect="1"/>
          </p:cNvPicPr>
          <p:nvPr>
            <p:ph type="pic" sz="quarter" idx="4294967295"/>
          </p:nvPr>
        </p:nvPicPr>
        <p:blipFill>
          <a:blip r:embed="rId5" cstate="print"/>
          <a:srcRect t="1754" b="1754"/>
          <a:stretch>
            <a:fillRect/>
          </a:stretch>
        </p:blipFill>
        <p:spPr>
          <a:xfrm>
            <a:off x="5072064" y="2337595"/>
            <a:ext cx="4071937" cy="3929063"/>
          </a:xfrm>
          <a:prstGeom prst="rect">
            <a:avLst/>
          </a:prstGeom>
        </p:spPr>
      </p:pic>
      <p:sp>
        <p:nvSpPr>
          <p:cNvPr id="13" name="11 Marcador de texto"/>
          <p:cNvSpPr txBox="1">
            <a:spLocks/>
          </p:cNvSpPr>
          <p:nvPr/>
        </p:nvSpPr>
        <p:spPr>
          <a:xfrm>
            <a:off x="5286376" y="4908789"/>
            <a:ext cx="3857624" cy="825261"/>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tab pos="225425" algn="l"/>
                <a:tab pos="1971675" algn="l"/>
                <a:tab pos="2238375" algn="l"/>
              </a:tabLst>
              <a:defRPr sz="1000" kern="1200" baseline="0">
                <a:solidFill>
                  <a:schemeClr val="tx1"/>
                </a:solidFill>
                <a:latin typeface="Rotis Sans Serif Std" pitchFamily="50" charset="0"/>
                <a:ea typeface="+mn-ea"/>
                <a:cs typeface="+mn-cs"/>
              </a:defRPr>
            </a:lvl1pPr>
            <a:lvl2pPr marL="742950" indent="-285750" algn="l" defTabSz="914400" rtl="0" eaLnBrk="1" latinLnBrk="0" hangingPunct="1">
              <a:spcBef>
                <a:spcPct val="20000"/>
              </a:spcBef>
              <a:buFont typeface="Arial" pitchFamily="34" charset="0"/>
              <a:buNone/>
              <a:defRPr sz="3000" kern="1200">
                <a:solidFill>
                  <a:schemeClr val="bg1">
                    <a:lumMod val="50000"/>
                  </a:schemeClr>
                </a:solidFill>
                <a:latin typeface="Eurostile LT Std" pitchFamily="34" charset="0"/>
                <a:ea typeface="+mn-ea"/>
                <a:cs typeface="+mn-cs"/>
              </a:defRPr>
            </a:lvl2pPr>
            <a:lvl3pPr marL="1143000" indent="-228600" algn="l" defTabSz="914400" rtl="0" eaLnBrk="1" latinLnBrk="0" hangingPunct="1">
              <a:spcBef>
                <a:spcPct val="20000"/>
              </a:spcBef>
              <a:buFont typeface="Arial" pitchFamily="34" charset="0"/>
              <a:buNone/>
              <a:defRPr sz="3000" kern="1200">
                <a:solidFill>
                  <a:schemeClr val="bg1">
                    <a:lumMod val="50000"/>
                  </a:schemeClr>
                </a:solidFill>
                <a:latin typeface="Eurostile LT Std" pitchFamily="34" charset="0"/>
                <a:ea typeface="+mn-ea"/>
                <a:cs typeface="+mn-cs"/>
              </a:defRPr>
            </a:lvl3pPr>
            <a:lvl4pPr marL="1600200" indent="-228600" algn="l" defTabSz="914400" rtl="0" eaLnBrk="1" latinLnBrk="0" hangingPunct="1">
              <a:spcBef>
                <a:spcPct val="20000"/>
              </a:spcBef>
              <a:buFont typeface="Arial" pitchFamily="34" charset="0"/>
              <a:buNone/>
              <a:defRPr sz="3000" kern="1200">
                <a:solidFill>
                  <a:schemeClr val="bg1">
                    <a:lumMod val="50000"/>
                  </a:schemeClr>
                </a:solidFill>
                <a:latin typeface="Eurostile LT Std" pitchFamily="34" charset="0"/>
                <a:ea typeface="+mn-ea"/>
                <a:cs typeface="+mn-cs"/>
              </a:defRPr>
            </a:lvl4pPr>
            <a:lvl5pPr marL="2057400" indent="-228600" algn="l" defTabSz="914400" rtl="0" eaLnBrk="1" latinLnBrk="0" hangingPunct="1">
              <a:spcBef>
                <a:spcPct val="20000"/>
              </a:spcBef>
              <a:buFont typeface="Arial" pitchFamily="34" charset="0"/>
              <a:buNone/>
              <a:defRPr sz="3000" kern="1200">
                <a:solidFill>
                  <a:schemeClr val="bg1">
                    <a:lumMod val="50000"/>
                  </a:schemeClr>
                </a:solidFill>
                <a:latin typeface="Eurostile LT Std"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900" dirty="0">
                <a:latin typeface="Eurostile LT Std"/>
              </a:rPr>
              <a:t>C. </a:t>
            </a:r>
            <a:r>
              <a:rPr lang="es-ES" sz="900" dirty="0" err="1">
                <a:latin typeface="Eurostile LT Std"/>
              </a:rPr>
              <a:t>Almogàvers</a:t>
            </a:r>
            <a:r>
              <a:rPr lang="es-ES" sz="900" dirty="0">
                <a:latin typeface="Eurostile LT Std"/>
              </a:rPr>
              <a:t>, 123	Plaza Carlos Trías Bertrán, 7</a:t>
            </a:r>
          </a:p>
          <a:p>
            <a:r>
              <a:rPr lang="es-ES" sz="900" dirty="0">
                <a:latin typeface="Eurostile LT Std"/>
              </a:rPr>
              <a:t>08018 Barcelona	28020 Madrid</a:t>
            </a:r>
          </a:p>
          <a:p>
            <a:r>
              <a:rPr lang="es-ES" sz="900" dirty="0">
                <a:latin typeface="Eurostile LT Std"/>
              </a:rPr>
              <a:t>Tel. 93 304.17.20	Tel. 	91 442.77.03</a:t>
            </a:r>
          </a:p>
          <a:p>
            <a:r>
              <a:rPr lang="es-ES" sz="900" dirty="0">
                <a:latin typeface="Eurostile LT Std"/>
              </a:rPr>
              <a:t>Fax. 93 304.17.22	Fax.  91 442.77.07</a:t>
            </a:r>
          </a:p>
          <a:p>
            <a:endParaRPr lang="es-ES" sz="900" dirty="0">
              <a:latin typeface="Eurostile LT Std"/>
            </a:endParaRPr>
          </a:p>
          <a:p>
            <a:r>
              <a:rPr lang="es-ES" sz="900" dirty="0">
                <a:latin typeface="Eurostile LT Std"/>
              </a:rPr>
              <a:t> 	</a:t>
            </a:r>
          </a:p>
          <a:p>
            <a:endParaRPr lang="es-ES" sz="900" dirty="0">
              <a:latin typeface="Eurostile LT Std"/>
            </a:endParaRPr>
          </a:p>
        </p:txBody>
      </p:sp>
      <p:sp>
        <p:nvSpPr>
          <p:cNvPr id="14" name="11 Marcador de texto"/>
          <p:cNvSpPr txBox="1">
            <a:spLocks/>
          </p:cNvSpPr>
          <p:nvPr/>
        </p:nvSpPr>
        <p:spPr>
          <a:xfrm>
            <a:off x="5286377" y="4512721"/>
            <a:ext cx="3643309" cy="270932"/>
          </a:xfrm>
          <a:prstGeom prst="rect">
            <a:avLst/>
          </a:prstGeom>
        </p:spPr>
        <p:txBody>
          <a:bodyPr/>
          <a:lstStyle>
            <a:lvl1pPr marL="342900" indent="-342900" algn="l" defTabSz="914400" rtl="0" eaLnBrk="1" latinLnBrk="0" hangingPunct="1">
              <a:spcBef>
                <a:spcPct val="20000"/>
              </a:spcBef>
              <a:buFont typeface="Arial" pitchFamily="34" charset="0"/>
              <a:buNone/>
              <a:tabLst>
                <a:tab pos="1971675" algn="l"/>
              </a:tabLst>
              <a:defRPr sz="1500" kern="1200">
                <a:solidFill>
                  <a:schemeClr val="bg1">
                    <a:lumMod val="50000"/>
                  </a:schemeClr>
                </a:solidFill>
                <a:latin typeface="Eurostile LT Std" pitchFamily="34" charset="0"/>
                <a:ea typeface="+mn-ea"/>
                <a:cs typeface="+mn-cs"/>
              </a:defRPr>
            </a:lvl1pPr>
            <a:lvl2pPr marL="742950" indent="-285750" algn="l" defTabSz="914400" rtl="0" eaLnBrk="1" latinLnBrk="0" hangingPunct="1">
              <a:spcBef>
                <a:spcPct val="20000"/>
              </a:spcBef>
              <a:buFont typeface="Arial" pitchFamily="34" charset="0"/>
              <a:buNone/>
              <a:defRPr sz="3000" kern="1200">
                <a:solidFill>
                  <a:schemeClr val="bg1">
                    <a:lumMod val="50000"/>
                  </a:schemeClr>
                </a:solidFill>
                <a:latin typeface="Eurostile LT Std" pitchFamily="34" charset="0"/>
                <a:ea typeface="+mn-ea"/>
                <a:cs typeface="+mn-cs"/>
              </a:defRPr>
            </a:lvl2pPr>
            <a:lvl3pPr marL="1143000" indent="-228600" algn="l" defTabSz="914400" rtl="0" eaLnBrk="1" latinLnBrk="0" hangingPunct="1">
              <a:spcBef>
                <a:spcPct val="20000"/>
              </a:spcBef>
              <a:buFont typeface="Arial" pitchFamily="34" charset="0"/>
              <a:buNone/>
              <a:defRPr sz="3000" kern="1200">
                <a:solidFill>
                  <a:schemeClr val="bg1">
                    <a:lumMod val="50000"/>
                  </a:schemeClr>
                </a:solidFill>
                <a:latin typeface="Eurostile LT Std" pitchFamily="34" charset="0"/>
                <a:ea typeface="+mn-ea"/>
                <a:cs typeface="+mn-cs"/>
              </a:defRPr>
            </a:lvl3pPr>
            <a:lvl4pPr marL="1600200" indent="-228600" algn="l" defTabSz="914400" rtl="0" eaLnBrk="1" latinLnBrk="0" hangingPunct="1">
              <a:spcBef>
                <a:spcPct val="20000"/>
              </a:spcBef>
              <a:buFont typeface="Arial" pitchFamily="34" charset="0"/>
              <a:buNone/>
              <a:defRPr sz="3000" kern="1200">
                <a:solidFill>
                  <a:schemeClr val="bg1">
                    <a:lumMod val="50000"/>
                  </a:schemeClr>
                </a:solidFill>
                <a:latin typeface="Eurostile LT Std" pitchFamily="34" charset="0"/>
                <a:ea typeface="+mn-ea"/>
                <a:cs typeface="+mn-cs"/>
              </a:defRPr>
            </a:lvl4pPr>
            <a:lvl5pPr marL="2057400" indent="-228600" algn="l" defTabSz="914400" rtl="0" eaLnBrk="1" latinLnBrk="0" hangingPunct="1">
              <a:spcBef>
                <a:spcPct val="20000"/>
              </a:spcBef>
              <a:buFont typeface="Arial" pitchFamily="34" charset="0"/>
              <a:buNone/>
              <a:defRPr sz="3000" kern="1200">
                <a:solidFill>
                  <a:schemeClr val="bg1">
                    <a:lumMod val="50000"/>
                  </a:schemeClr>
                </a:solidFill>
                <a:latin typeface="Eurostile LT Std"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t>Barcelona	Madrid</a:t>
            </a:r>
          </a:p>
        </p:txBody>
      </p:sp>
      <p:sp>
        <p:nvSpPr>
          <p:cNvPr id="15" name="11 Marcador de texto"/>
          <p:cNvSpPr txBox="1">
            <a:spLocks/>
          </p:cNvSpPr>
          <p:nvPr/>
        </p:nvSpPr>
        <p:spPr>
          <a:xfrm>
            <a:off x="5286377" y="5723718"/>
            <a:ext cx="3643309" cy="270932"/>
          </a:xfrm>
          <a:prstGeom prst="rect">
            <a:avLst/>
          </a:prstGeom>
        </p:spPr>
        <p:txBody>
          <a:bodyPr/>
          <a:lstStyle>
            <a:lvl1pPr marL="342900" indent="-342900" algn="l" defTabSz="914400" rtl="0" eaLnBrk="1" latinLnBrk="0" hangingPunct="1">
              <a:spcBef>
                <a:spcPct val="20000"/>
              </a:spcBef>
              <a:buFont typeface="Arial" pitchFamily="34" charset="0"/>
              <a:buNone/>
              <a:defRPr sz="1200" kern="1200">
                <a:solidFill>
                  <a:srgbClr val="003C69"/>
                </a:solidFill>
                <a:latin typeface="Eurostile LT Std" pitchFamily="34" charset="0"/>
                <a:ea typeface="+mn-ea"/>
                <a:cs typeface="+mn-cs"/>
              </a:defRPr>
            </a:lvl1pPr>
            <a:lvl2pPr marL="742950" indent="-285750" algn="l" defTabSz="914400" rtl="0" eaLnBrk="1" latinLnBrk="0" hangingPunct="1">
              <a:spcBef>
                <a:spcPct val="20000"/>
              </a:spcBef>
              <a:buFont typeface="Arial" pitchFamily="34" charset="0"/>
              <a:buNone/>
              <a:defRPr sz="3000" kern="1200">
                <a:solidFill>
                  <a:schemeClr val="bg1">
                    <a:lumMod val="50000"/>
                  </a:schemeClr>
                </a:solidFill>
                <a:latin typeface="Eurostile LT Std" pitchFamily="34" charset="0"/>
                <a:ea typeface="+mn-ea"/>
                <a:cs typeface="+mn-cs"/>
              </a:defRPr>
            </a:lvl2pPr>
            <a:lvl3pPr marL="1143000" indent="-228600" algn="l" defTabSz="914400" rtl="0" eaLnBrk="1" latinLnBrk="0" hangingPunct="1">
              <a:spcBef>
                <a:spcPct val="20000"/>
              </a:spcBef>
              <a:buFont typeface="Arial" pitchFamily="34" charset="0"/>
              <a:buNone/>
              <a:defRPr sz="3000" kern="1200">
                <a:solidFill>
                  <a:schemeClr val="bg1">
                    <a:lumMod val="50000"/>
                  </a:schemeClr>
                </a:solidFill>
                <a:latin typeface="Eurostile LT Std" pitchFamily="34" charset="0"/>
                <a:ea typeface="+mn-ea"/>
                <a:cs typeface="+mn-cs"/>
              </a:defRPr>
            </a:lvl3pPr>
            <a:lvl4pPr marL="1600200" indent="-228600" algn="l" defTabSz="914400" rtl="0" eaLnBrk="1" latinLnBrk="0" hangingPunct="1">
              <a:spcBef>
                <a:spcPct val="20000"/>
              </a:spcBef>
              <a:buFont typeface="Arial" pitchFamily="34" charset="0"/>
              <a:buNone/>
              <a:defRPr sz="3000" kern="1200">
                <a:solidFill>
                  <a:schemeClr val="bg1">
                    <a:lumMod val="50000"/>
                  </a:schemeClr>
                </a:solidFill>
                <a:latin typeface="Eurostile LT Std" pitchFamily="34" charset="0"/>
                <a:ea typeface="+mn-ea"/>
                <a:cs typeface="+mn-cs"/>
              </a:defRPr>
            </a:lvl4pPr>
            <a:lvl5pPr marL="2057400" indent="-228600" algn="l" defTabSz="914400" rtl="0" eaLnBrk="1" latinLnBrk="0" hangingPunct="1">
              <a:spcBef>
                <a:spcPct val="20000"/>
              </a:spcBef>
              <a:buFont typeface="Arial" pitchFamily="34" charset="0"/>
              <a:buNone/>
              <a:defRPr sz="3000" kern="1200">
                <a:solidFill>
                  <a:schemeClr val="bg1">
                    <a:lumMod val="50000"/>
                  </a:schemeClr>
                </a:solidFill>
                <a:latin typeface="Eurostile LT Std"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s-ES" dirty="0"/>
              <a:t>www.netmind.es</a:t>
            </a:r>
          </a:p>
        </p:txBody>
      </p:sp>
    </p:spTree>
    <p:custDataLst>
      <p:tags r:id="rId1"/>
    </p:custDataLst>
    <p:extLst>
      <p:ext uri="{BB962C8B-B14F-4D97-AF65-F5344CB8AC3E}">
        <p14:creationId xmlns:p14="http://schemas.microsoft.com/office/powerpoint/2010/main" val="1619754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Control de versiones</a:t>
            </a:r>
            <a:endParaRPr lang="es-ES" dirty="0"/>
          </a:p>
        </p:txBody>
      </p:sp>
      <p:sp>
        <p:nvSpPr>
          <p:cNvPr id="3" name="Marcador de texto 2"/>
          <p:cNvSpPr>
            <a:spLocks noGrp="1"/>
          </p:cNvSpPr>
          <p:nvPr>
            <p:ph type="body" sz="quarter" idx="13"/>
          </p:nvPr>
        </p:nvSpPr>
        <p:spPr/>
        <p:txBody>
          <a:bodyPr>
            <a:normAutofit/>
          </a:bodyPr>
          <a:lstStyle/>
          <a:p>
            <a:pPr>
              <a:buSzPct val="115000"/>
              <a:buFontTx/>
              <a:buBlip>
                <a:blip r:embed="rId2"/>
              </a:buBlip>
            </a:pPr>
            <a:r>
              <a:rPr lang="es-ES" b="1" dirty="0"/>
              <a:t>Motivo: evolución</a:t>
            </a:r>
          </a:p>
          <a:p>
            <a:pPr lvl="1">
              <a:buSzPct val="115000"/>
              <a:buFontTx/>
              <a:buBlip>
                <a:blip r:embed="rId2"/>
              </a:buBlip>
            </a:pPr>
            <a:r>
              <a:rPr lang="es-ES" dirty="0"/>
              <a:t>El software cambia con el tiempo, por diversas razones</a:t>
            </a:r>
          </a:p>
          <a:p>
            <a:pPr lvl="1">
              <a:buSzPct val="115000"/>
              <a:buFontTx/>
              <a:buBlip>
                <a:blip r:embed="rId2"/>
              </a:buBlip>
            </a:pPr>
            <a:r>
              <a:rPr lang="es-ES" dirty="0"/>
              <a:t>Es necesario controlar esta evolución</a:t>
            </a:r>
          </a:p>
          <a:p>
            <a:pPr lvl="1">
              <a:buSzPct val="115000"/>
              <a:buFontTx/>
              <a:buBlip>
                <a:blip r:embed="rId2"/>
              </a:buBlip>
            </a:pPr>
            <a:r>
              <a:rPr lang="es-ES" dirty="0" smtClean="0"/>
              <a:t>En algunas ocasiones, suele </a:t>
            </a:r>
            <a:r>
              <a:rPr lang="es-ES" dirty="0"/>
              <a:t>ser necesario recuperar versiones </a:t>
            </a:r>
            <a:r>
              <a:rPr lang="es-ES" dirty="0" smtClean="0"/>
              <a:t>antiguas</a:t>
            </a:r>
          </a:p>
          <a:p>
            <a:pPr lvl="1">
              <a:buSzPct val="115000"/>
              <a:buFontTx/>
              <a:buBlip>
                <a:blip r:embed="rId2"/>
              </a:buBlip>
            </a:pPr>
            <a:endParaRPr lang="es-ES" dirty="0"/>
          </a:p>
          <a:p>
            <a:pPr>
              <a:buSzPct val="115000"/>
              <a:buFontTx/>
              <a:buBlip>
                <a:blip r:embed="rId2"/>
              </a:buBlip>
            </a:pPr>
            <a:r>
              <a:rPr lang="es-ES" dirty="0"/>
              <a:t>Concepto de </a:t>
            </a:r>
            <a:r>
              <a:rPr lang="es-ES" b="1" dirty="0"/>
              <a:t>versión</a:t>
            </a:r>
            <a:r>
              <a:rPr lang="es-ES" dirty="0"/>
              <a:t> (revisión)</a:t>
            </a:r>
          </a:p>
          <a:p>
            <a:pPr lvl="1">
              <a:buSzPct val="115000"/>
              <a:buFontTx/>
              <a:buBlip>
                <a:blip r:embed="rId2"/>
              </a:buBlip>
            </a:pPr>
            <a:r>
              <a:rPr lang="es-ES" dirty="0"/>
              <a:t>“</a:t>
            </a:r>
            <a:r>
              <a:rPr lang="es-ES" b="1" dirty="0"/>
              <a:t>Versión</a:t>
            </a:r>
            <a:r>
              <a:rPr lang="es-ES" dirty="0"/>
              <a:t>” es la Forma particular que adopta un objeto en un contexto dado</a:t>
            </a:r>
          </a:p>
          <a:p>
            <a:pPr lvl="1">
              <a:buSzPct val="115000"/>
              <a:buFontTx/>
              <a:buBlip>
                <a:blip r:embed="rId2"/>
              </a:buBlip>
            </a:pPr>
            <a:r>
              <a:rPr lang="es-ES" dirty="0"/>
              <a:t>Desde el punto de vista de evolución, es la forma particular de un objeto en un instante dado. Se suele denominar “</a:t>
            </a:r>
            <a:r>
              <a:rPr lang="es-ES" b="1" dirty="0"/>
              <a:t>revisión</a:t>
            </a:r>
            <a:r>
              <a:rPr lang="es-ES" dirty="0"/>
              <a:t>”</a:t>
            </a:r>
          </a:p>
          <a:p>
            <a:pPr lvl="1">
              <a:buSzPct val="115000"/>
              <a:buFontTx/>
              <a:buBlip>
                <a:blip r:embed="rId2"/>
              </a:buBlip>
            </a:pPr>
            <a:endParaRPr lang="es-ES" dirty="0"/>
          </a:p>
        </p:txBody>
      </p:sp>
      <p:grpSp>
        <p:nvGrpSpPr>
          <p:cNvPr id="4" name="Group 56"/>
          <p:cNvGrpSpPr>
            <a:grpSpLocks/>
          </p:cNvGrpSpPr>
          <p:nvPr/>
        </p:nvGrpSpPr>
        <p:grpSpPr bwMode="auto">
          <a:xfrm>
            <a:off x="1500571" y="5302002"/>
            <a:ext cx="6159500" cy="758825"/>
            <a:chOff x="960" y="1872"/>
            <a:chExt cx="3880" cy="478"/>
          </a:xfrm>
        </p:grpSpPr>
        <p:sp>
          <p:nvSpPr>
            <p:cNvPr id="5" name="Oval 40"/>
            <p:cNvSpPr>
              <a:spLocks noChangeArrowheads="1"/>
            </p:cNvSpPr>
            <p:nvPr/>
          </p:nvSpPr>
          <p:spPr bwMode="auto">
            <a:xfrm>
              <a:off x="960" y="1872"/>
              <a:ext cx="479" cy="478"/>
            </a:xfrm>
            <a:prstGeom prst="ellipse">
              <a:avLst/>
            </a:prstGeom>
            <a:solidFill>
              <a:schemeClr val="bg1"/>
            </a:solidFill>
            <a:ln w="11113">
              <a:solidFill>
                <a:srgbClr val="000000"/>
              </a:solidFill>
              <a:round/>
              <a:headEnd/>
              <a:tailEnd/>
            </a:ln>
          </p:spPr>
          <p:txBody>
            <a:bodyPr/>
            <a:lstStyle/>
            <a:p>
              <a:endParaRPr lang="es-ES"/>
            </a:p>
          </p:txBody>
        </p:sp>
        <p:sp>
          <p:nvSpPr>
            <p:cNvPr id="6" name="Rectangle 39"/>
            <p:cNvSpPr>
              <a:spLocks noChangeArrowheads="1"/>
            </p:cNvSpPr>
            <p:nvPr/>
          </p:nvSpPr>
          <p:spPr bwMode="auto">
            <a:xfrm>
              <a:off x="1162" y="2020"/>
              <a:ext cx="76" cy="18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20000"/>
                </a:spcBef>
                <a:buClr>
                  <a:schemeClr val="tx1"/>
                </a:buClr>
                <a:buSzPct val="120000"/>
              </a:pPr>
              <a:r>
                <a:rPr lang="es-ES_tradnl" sz="1900" b="0">
                  <a:solidFill>
                    <a:srgbClr val="000000"/>
                  </a:solidFill>
                  <a:latin typeface="Helvetica" panose="020B0604020202020204" pitchFamily="34" charset="0"/>
                </a:rPr>
                <a:t>1</a:t>
              </a:r>
              <a:endParaRPr lang="es-ES_tradnl" sz="2400" b="0">
                <a:latin typeface="Helvetica" panose="020B0604020202020204" pitchFamily="34" charset="0"/>
              </a:endParaRPr>
            </a:p>
          </p:txBody>
        </p:sp>
        <p:sp>
          <p:nvSpPr>
            <p:cNvPr id="7" name="Oval 41"/>
            <p:cNvSpPr>
              <a:spLocks noChangeArrowheads="1"/>
            </p:cNvSpPr>
            <p:nvPr/>
          </p:nvSpPr>
          <p:spPr bwMode="auto">
            <a:xfrm>
              <a:off x="1930" y="1872"/>
              <a:ext cx="479" cy="478"/>
            </a:xfrm>
            <a:prstGeom prst="ellipse">
              <a:avLst/>
            </a:prstGeom>
            <a:solidFill>
              <a:schemeClr val="bg1"/>
            </a:solidFill>
            <a:ln w="11113">
              <a:solidFill>
                <a:srgbClr val="000000"/>
              </a:solidFill>
              <a:round/>
              <a:headEnd/>
              <a:tailEnd/>
            </a:ln>
          </p:spPr>
          <p:txBody>
            <a:bodyPr/>
            <a:lstStyle/>
            <a:p>
              <a:endParaRPr lang="es-ES"/>
            </a:p>
          </p:txBody>
        </p:sp>
        <p:sp>
          <p:nvSpPr>
            <p:cNvPr id="8" name="Oval 42"/>
            <p:cNvSpPr>
              <a:spLocks noChangeArrowheads="1"/>
            </p:cNvSpPr>
            <p:nvPr/>
          </p:nvSpPr>
          <p:spPr bwMode="auto">
            <a:xfrm>
              <a:off x="2900" y="1872"/>
              <a:ext cx="479" cy="478"/>
            </a:xfrm>
            <a:prstGeom prst="ellipse">
              <a:avLst/>
            </a:prstGeom>
            <a:solidFill>
              <a:schemeClr val="bg1"/>
            </a:solidFill>
            <a:ln w="11113">
              <a:solidFill>
                <a:srgbClr val="000000"/>
              </a:solidFill>
              <a:round/>
              <a:headEnd/>
              <a:tailEnd/>
            </a:ln>
          </p:spPr>
          <p:txBody>
            <a:bodyPr/>
            <a:lstStyle/>
            <a:p>
              <a:endParaRPr lang="es-ES"/>
            </a:p>
          </p:txBody>
        </p:sp>
        <p:sp>
          <p:nvSpPr>
            <p:cNvPr id="9" name="Oval 43"/>
            <p:cNvSpPr>
              <a:spLocks noChangeArrowheads="1"/>
            </p:cNvSpPr>
            <p:nvPr/>
          </p:nvSpPr>
          <p:spPr bwMode="auto">
            <a:xfrm>
              <a:off x="3870" y="1872"/>
              <a:ext cx="479" cy="478"/>
            </a:xfrm>
            <a:prstGeom prst="ellipse">
              <a:avLst/>
            </a:prstGeom>
            <a:solidFill>
              <a:schemeClr val="bg1"/>
            </a:solidFill>
            <a:ln w="11113">
              <a:solidFill>
                <a:srgbClr val="000000"/>
              </a:solidFill>
              <a:round/>
              <a:headEnd/>
              <a:tailEnd/>
            </a:ln>
          </p:spPr>
          <p:txBody>
            <a:bodyPr/>
            <a:lstStyle/>
            <a:p>
              <a:endParaRPr lang="es-ES"/>
            </a:p>
          </p:txBody>
        </p:sp>
        <p:sp>
          <p:nvSpPr>
            <p:cNvPr id="10" name="Line 44"/>
            <p:cNvSpPr>
              <a:spLocks noChangeShapeType="1"/>
            </p:cNvSpPr>
            <p:nvPr/>
          </p:nvSpPr>
          <p:spPr bwMode="auto">
            <a:xfrm>
              <a:off x="1445" y="2115"/>
              <a:ext cx="48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1" name="Line 45"/>
            <p:cNvSpPr>
              <a:spLocks noChangeShapeType="1"/>
            </p:cNvSpPr>
            <p:nvPr/>
          </p:nvSpPr>
          <p:spPr bwMode="auto">
            <a:xfrm>
              <a:off x="2415" y="2115"/>
              <a:ext cx="48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2" name="Line 46"/>
            <p:cNvSpPr>
              <a:spLocks noChangeShapeType="1"/>
            </p:cNvSpPr>
            <p:nvPr/>
          </p:nvSpPr>
          <p:spPr bwMode="auto">
            <a:xfrm>
              <a:off x="3385" y="2115"/>
              <a:ext cx="48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3" name="Line 47"/>
            <p:cNvSpPr>
              <a:spLocks noChangeShapeType="1"/>
            </p:cNvSpPr>
            <p:nvPr/>
          </p:nvSpPr>
          <p:spPr bwMode="auto">
            <a:xfrm>
              <a:off x="4355" y="2115"/>
              <a:ext cx="88"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4" name="Line 48"/>
            <p:cNvSpPr>
              <a:spLocks noChangeShapeType="1"/>
            </p:cNvSpPr>
            <p:nvPr/>
          </p:nvSpPr>
          <p:spPr bwMode="auto">
            <a:xfrm>
              <a:off x="4470" y="2115"/>
              <a:ext cx="87"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5" name="Line 49"/>
            <p:cNvSpPr>
              <a:spLocks noChangeShapeType="1"/>
            </p:cNvSpPr>
            <p:nvPr/>
          </p:nvSpPr>
          <p:spPr bwMode="auto">
            <a:xfrm>
              <a:off x="4584" y="2115"/>
              <a:ext cx="88"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6" name="Line 50"/>
            <p:cNvSpPr>
              <a:spLocks noChangeShapeType="1"/>
            </p:cNvSpPr>
            <p:nvPr/>
          </p:nvSpPr>
          <p:spPr bwMode="auto">
            <a:xfrm>
              <a:off x="4699" y="2115"/>
              <a:ext cx="87"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 name="Line 51"/>
            <p:cNvSpPr>
              <a:spLocks noChangeShapeType="1"/>
            </p:cNvSpPr>
            <p:nvPr/>
          </p:nvSpPr>
          <p:spPr bwMode="auto">
            <a:xfrm>
              <a:off x="4813" y="2115"/>
              <a:ext cx="27"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8" name="Rectangle 52"/>
            <p:cNvSpPr>
              <a:spLocks noChangeArrowheads="1"/>
            </p:cNvSpPr>
            <p:nvPr/>
          </p:nvSpPr>
          <p:spPr bwMode="auto">
            <a:xfrm>
              <a:off x="2132" y="2020"/>
              <a:ext cx="76" cy="18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20000"/>
                </a:spcBef>
                <a:buClr>
                  <a:schemeClr val="tx1"/>
                </a:buClr>
                <a:buSzPct val="120000"/>
              </a:pPr>
              <a:r>
                <a:rPr lang="es-ES_tradnl" sz="1900" b="0" dirty="0">
                  <a:solidFill>
                    <a:srgbClr val="000000"/>
                  </a:solidFill>
                  <a:latin typeface="Helvetica" panose="020B0604020202020204" pitchFamily="34" charset="0"/>
                </a:rPr>
                <a:t>2</a:t>
              </a:r>
              <a:endParaRPr lang="es-ES_tradnl" sz="2400" b="0" dirty="0">
                <a:latin typeface="Helvetica" panose="020B0604020202020204" pitchFamily="34" charset="0"/>
              </a:endParaRPr>
            </a:p>
          </p:txBody>
        </p:sp>
        <p:sp>
          <p:nvSpPr>
            <p:cNvPr id="19" name="Rectangle 53"/>
            <p:cNvSpPr>
              <a:spLocks noChangeArrowheads="1"/>
            </p:cNvSpPr>
            <p:nvPr/>
          </p:nvSpPr>
          <p:spPr bwMode="auto">
            <a:xfrm>
              <a:off x="3101" y="2020"/>
              <a:ext cx="76" cy="18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20000"/>
                </a:spcBef>
                <a:buClr>
                  <a:schemeClr val="tx1"/>
                </a:buClr>
                <a:buSzPct val="120000"/>
              </a:pPr>
              <a:r>
                <a:rPr lang="es-ES_tradnl" sz="1900" b="0">
                  <a:solidFill>
                    <a:srgbClr val="000000"/>
                  </a:solidFill>
                  <a:latin typeface="Helvetica" panose="020B0604020202020204" pitchFamily="34" charset="0"/>
                </a:rPr>
                <a:t>3</a:t>
              </a:r>
              <a:endParaRPr lang="es-ES_tradnl" sz="2400" b="0">
                <a:latin typeface="Helvetica" panose="020B0604020202020204" pitchFamily="34" charset="0"/>
              </a:endParaRPr>
            </a:p>
          </p:txBody>
        </p:sp>
        <p:sp>
          <p:nvSpPr>
            <p:cNvPr id="20" name="Rectangle 54"/>
            <p:cNvSpPr>
              <a:spLocks noChangeArrowheads="1"/>
            </p:cNvSpPr>
            <p:nvPr/>
          </p:nvSpPr>
          <p:spPr bwMode="auto">
            <a:xfrm>
              <a:off x="4072" y="2020"/>
              <a:ext cx="76" cy="18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20000"/>
                </a:spcBef>
                <a:buClr>
                  <a:schemeClr val="tx1"/>
                </a:buClr>
                <a:buSzPct val="120000"/>
              </a:pPr>
              <a:r>
                <a:rPr lang="es-ES_tradnl" sz="1900" b="0">
                  <a:solidFill>
                    <a:srgbClr val="000000"/>
                  </a:solidFill>
                  <a:latin typeface="Helvetica" panose="020B0604020202020204" pitchFamily="34" charset="0"/>
                </a:rPr>
                <a:t>4</a:t>
              </a:r>
              <a:endParaRPr lang="es-ES_tradnl" sz="2400" b="0">
                <a:latin typeface="Helvetica" panose="020B0604020202020204" pitchFamily="34" charset="0"/>
              </a:endParaRPr>
            </a:p>
          </p:txBody>
        </p:sp>
      </p:grpSp>
    </p:spTree>
    <p:extLst>
      <p:ext uri="{BB962C8B-B14F-4D97-AF65-F5344CB8AC3E}">
        <p14:creationId xmlns:p14="http://schemas.microsoft.com/office/powerpoint/2010/main" val="1133406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Control de versiones</a:t>
            </a:r>
            <a:endParaRPr lang="es-ES" dirty="0"/>
          </a:p>
        </p:txBody>
      </p:sp>
      <p:sp>
        <p:nvSpPr>
          <p:cNvPr id="3" name="Marcador de texto 2"/>
          <p:cNvSpPr>
            <a:spLocks noGrp="1"/>
          </p:cNvSpPr>
          <p:nvPr>
            <p:ph type="body" sz="quarter" idx="13"/>
          </p:nvPr>
        </p:nvSpPr>
        <p:spPr>
          <a:xfrm>
            <a:off x="640553" y="1269054"/>
            <a:ext cx="7879537" cy="5185777"/>
          </a:xfrm>
        </p:spPr>
        <p:txBody>
          <a:bodyPr>
            <a:normAutofit/>
          </a:bodyPr>
          <a:lstStyle/>
          <a:p>
            <a:pPr>
              <a:buSzPct val="115000"/>
              <a:buFontTx/>
              <a:buBlip>
                <a:blip r:embed="rId2"/>
              </a:buBlip>
            </a:pPr>
            <a:r>
              <a:rPr lang="es-ES" dirty="0"/>
              <a:t>El control de versiones es el arte del manejo de los cambios en la información”.</a:t>
            </a:r>
          </a:p>
          <a:p>
            <a:pPr>
              <a:buSzPct val="115000"/>
              <a:buFontTx/>
              <a:buBlip>
                <a:blip r:embed="rId2"/>
              </a:buBlip>
            </a:pPr>
            <a:r>
              <a:rPr lang="es-ES" dirty="0"/>
              <a:t>Herramienta crítica para los programadores.</a:t>
            </a:r>
          </a:p>
          <a:p>
            <a:pPr>
              <a:buSzPct val="115000"/>
              <a:buFontTx/>
              <a:buBlip>
                <a:blip r:embed="rId2"/>
              </a:buBlip>
            </a:pPr>
            <a:r>
              <a:rPr lang="es-ES" dirty="0"/>
              <a:t>Facilita volver a una versión anterior.</a:t>
            </a:r>
          </a:p>
          <a:p>
            <a:pPr>
              <a:buSzPct val="115000"/>
              <a:buFontTx/>
              <a:buBlip>
                <a:blip r:embed="rId2"/>
              </a:buBlip>
            </a:pPr>
            <a:r>
              <a:rPr lang="es-ES" dirty="0"/>
              <a:t>Facilita el trabajo colaborativo.</a:t>
            </a:r>
          </a:p>
          <a:p>
            <a:pPr>
              <a:buSzPct val="115000"/>
              <a:buFontTx/>
              <a:buBlip>
                <a:blip r:embed="rId2"/>
              </a:buBlip>
            </a:pPr>
            <a:r>
              <a:rPr lang="es-ES" dirty="0"/>
              <a:t>Se envían sólo las diferencias realizadas.</a:t>
            </a:r>
          </a:p>
          <a:p>
            <a:pPr>
              <a:buSzPct val="115000"/>
              <a:buFontTx/>
              <a:buBlip>
                <a:blip r:embed="rId2"/>
              </a:buBlip>
            </a:pPr>
            <a:r>
              <a:rPr lang="es-ES" dirty="0"/>
              <a:t>El control de versiones no sólo es necesario para el software.</a:t>
            </a:r>
          </a:p>
        </p:txBody>
      </p:sp>
    </p:spTree>
    <p:extLst>
      <p:ext uri="{BB962C8B-B14F-4D97-AF65-F5344CB8AC3E}">
        <p14:creationId xmlns:p14="http://schemas.microsoft.com/office/powerpoint/2010/main" val="3207779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Gestión de </a:t>
            </a:r>
            <a:r>
              <a:rPr lang="es-ES_tradnl" dirty="0"/>
              <a:t>configuración</a:t>
            </a:r>
            <a:endParaRPr lang="es-ES" dirty="0"/>
          </a:p>
        </p:txBody>
      </p:sp>
      <p:sp>
        <p:nvSpPr>
          <p:cNvPr id="3" name="Marcador de texto 2"/>
          <p:cNvSpPr>
            <a:spLocks noGrp="1"/>
          </p:cNvSpPr>
          <p:nvPr>
            <p:ph type="body" sz="quarter" idx="13"/>
          </p:nvPr>
        </p:nvSpPr>
        <p:spPr>
          <a:xfrm>
            <a:off x="246576" y="1125538"/>
            <a:ext cx="8667491" cy="5185777"/>
          </a:xfrm>
        </p:spPr>
        <p:txBody>
          <a:bodyPr>
            <a:normAutofit/>
          </a:bodyPr>
          <a:lstStyle/>
          <a:p>
            <a:pPr>
              <a:buSzPct val="115000"/>
              <a:buFontTx/>
              <a:buBlip>
                <a:blip r:embed="rId2"/>
              </a:buBlip>
            </a:pPr>
            <a:r>
              <a:rPr lang="es-ES" dirty="0" smtClean="0"/>
              <a:t>Un </a:t>
            </a:r>
            <a:r>
              <a:rPr lang="es-ES" dirty="0"/>
              <a:t>sistema software comprende distintos </a:t>
            </a:r>
            <a:r>
              <a:rPr lang="es-ES" dirty="0" smtClean="0"/>
              <a:t>componentes (</a:t>
            </a:r>
            <a:r>
              <a:rPr lang="es-ES" dirty="0" err="1" smtClean="0"/>
              <a:t>items</a:t>
            </a:r>
            <a:r>
              <a:rPr lang="es-ES" dirty="0" smtClean="0"/>
              <a:t>), </a:t>
            </a:r>
            <a:r>
              <a:rPr lang="es-ES" dirty="0"/>
              <a:t>que evolucionan individualmente</a:t>
            </a:r>
          </a:p>
          <a:p>
            <a:pPr>
              <a:buSzPct val="115000"/>
              <a:buFontTx/>
              <a:buBlip>
                <a:blip r:embed="rId2"/>
              </a:buBlip>
            </a:pPr>
            <a:r>
              <a:rPr lang="es-ES" dirty="0"/>
              <a:t>Hay que garantizar la </a:t>
            </a:r>
            <a:r>
              <a:rPr lang="es-ES" b="1" dirty="0"/>
              <a:t>consistencia del conjunto del sistema</a:t>
            </a:r>
          </a:p>
          <a:p>
            <a:pPr>
              <a:buSzPct val="115000"/>
              <a:buFontTx/>
              <a:buBlip>
                <a:blip r:embed="rId2"/>
              </a:buBlip>
            </a:pPr>
            <a:r>
              <a:rPr lang="es-ES" dirty="0"/>
              <a:t>Una “</a:t>
            </a:r>
            <a:r>
              <a:rPr lang="es-ES" b="1" dirty="0"/>
              <a:t>configuración</a:t>
            </a:r>
            <a:r>
              <a:rPr lang="es-ES" dirty="0"/>
              <a:t>” es una combinación de versiones particulares de los componentes que forman un sistema consistente</a:t>
            </a:r>
          </a:p>
          <a:p>
            <a:pPr>
              <a:buSzPct val="115000"/>
              <a:buFontTx/>
              <a:buBlip>
                <a:blip r:embed="rId2"/>
              </a:buBlip>
            </a:pPr>
            <a:r>
              <a:rPr lang="es-ES" dirty="0"/>
              <a:t>Desde el punto de vista de evolución, es el conjunto de las versiones de los objetos componentes en un instante dado</a:t>
            </a:r>
          </a:p>
          <a:p>
            <a:pPr lvl="1">
              <a:buSzPct val="115000"/>
              <a:buFontTx/>
              <a:buBlip>
                <a:blip r:embed="rId2"/>
              </a:buBlip>
            </a:pPr>
            <a:endParaRPr lang="es-ES" dirty="0"/>
          </a:p>
        </p:txBody>
      </p:sp>
      <p:pic>
        <p:nvPicPr>
          <p:cNvPr id="5" name="Imagen 4"/>
          <p:cNvPicPr>
            <a:picLocks noChangeAspect="1"/>
          </p:cNvPicPr>
          <p:nvPr/>
        </p:nvPicPr>
        <p:blipFill>
          <a:blip r:embed="rId3"/>
          <a:stretch>
            <a:fillRect/>
          </a:stretch>
        </p:blipFill>
        <p:spPr>
          <a:xfrm>
            <a:off x="395536" y="4005858"/>
            <a:ext cx="3019425" cy="2133600"/>
          </a:xfrm>
          <a:prstGeom prst="rect">
            <a:avLst/>
          </a:prstGeom>
        </p:spPr>
      </p:pic>
      <p:pic>
        <p:nvPicPr>
          <p:cNvPr id="6" name="Imagen 5"/>
          <p:cNvPicPr>
            <a:picLocks noChangeAspect="1"/>
          </p:cNvPicPr>
          <p:nvPr/>
        </p:nvPicPr>
        <p:blipFill>
          <a:blip r:embed="rId4"/>
          <a:stretch>
            <a:fillRect/>
          </a:stretch>
        </p:blipFill>
        <p:spPr>
          <a:xfrm>
            <a:off x="3905005" y="3463287"/>
            <a:ext cx="3584642" cy="3278875"/>
          </a:xfrm>
          <a:prstGeom prst="rect">
            <a:avLst/>
          </a:prstGeom>
        </p:spPr>
      </p:pic>
    </p:spTree>
    <p:extLst>
      <p:ext uri="{BB962C8B-B14F-4D97-AF65-F5344CB8AC3E}">
        <p14:creationId xmlns:p14="http://schemas.microsoft.com/office/powerpoint/2010/main" val="3899210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de ítems sujetos a gestión de configuración</a:t>
            </a:r>
            <a:endParaRPr lang="es-ES" dirty="0"/>
          </a:p>
        </p:txBody>
      </p:sp>
      <p:pic>
        <p:nvPicPr>
          <p:cNvPr id="4" name="Imagen 3"/>
          <p:cNvPicPr>
            <a:picLocks noChangeAspect="1"/>
          </p:cNvPicPr>
          <p:nvPr/>
        </p:nvPicPr>
        <p:blipFill>
          <a:blip r:embed="rId2"/>
          <a:stretch>
            <a:fillRect/>
          </a:stretch>
        </p:blipFill>
        <p:spPr>
          <a:xfrm>
            <a:off x="413715" y="1766756"/>
            <a:ext cx="8334749" cy="4327334"/>
          </a:xfrm>
          <a:prstGeom prst="rect">
            <a:avLst/>
          </a:prstGeom>
        </p:spPr>
      </p:pic>
    </p:spTree>
    <p:extLst>
      <p:ext uri="{BB962C8B-B14F-4D97-AF65-F5344CB8AC3E}">
        <p14:creationId xmlns:p14="http://schemas.microsoft.com/office/powerpoint/2010/main" val="65682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Patrón Portada">
  <a:themeElements>
    <a:clrScheme name="netmind - BN">
      <a:dk1>
        <a:sysClr val="windowText" lastClr="000000"/>
      </a:dk1>
      <a:lt1>
        <a:sysClr val="window" lastClr="FFFFFF"/>
      </a:lt1>
      <a:dk2>
        <a:srgbClr val="1F497D"/>
      </a:dk2>
      <a:lt2>
        <a:srgbClr val="EEECE1"/>
      </a:lt2>
      <a:accent1>
        <a:srgbClr val="00558E"/>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etmind Rotis">
      <a:majorFont>
        <a:latin typeface="Rotis Sans Serif Std"/>
        <a:ea typeface=""/>
        <a:cs typeface=""/>
      </a:majorFont>
      <a:minorFont>
        <a:latin typeface="Rotis Sans Serif St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itchFamily="50" charset="0"/>
          </a:defRPr>
        </a:defPPr>
      </a:lstStyle>
    </a:txDef>
  </a:objectDefaults>
  <a:extraClrSchemeLst/>
</a:theme>
</file>

<file path=ppt/theme/theme2.xml><?xml version="1.0" encoding="utf-8"?>
<a:theme xmlns:a="http://schemas.openxmlformats.org/drawingml/2006/main" name="2_Patrón Portada">
  <a:themeElements>
    <a:clrScheme name="netmind - BN">
      <a:dk1>
        <a:sysClr val="windowText" lastClr="000000"/>
      </a:dk1>
      <a:lt1>
        <a:sysClr val="window" lastClr="FFFFFF"/>
      </a:lt1>
      <a:dk2>
        <a:srgbClr val="1F497D"/>
      </a:dk2>
      <a:lt2>
        <a:srgbClr val="EEECE1"/>
      </a:lt2>
      <a:accent1>
        <a:srgbClr val="00558E"/>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etmind Rotis">
      <a:majorFont>
        <a:latin typeface="Rotis Sans Serif Std"/>
        <a:ea typeface=""/>
        <a:cs typeface=""/>
      </a:majorFont>
      <a:minorFont>
        <a:latin typeface="Rotis Sans Serif St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itchFamily="50" charset="0"/>
          </a:defRPr>
        </a:defPPr>
      </a:lstStyle>
    </a:tx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7EBA8D50A5083C4EA2C3EBD51627644F" ma:contentTypeVersion="3" ma:contentTypeDescription="Crear nuevo documento." ma:contentTypeScope="" ma:versionID="c687dabc6b8f6a4a69d23ba5f5b39c8d">
  <xsd:schema xmlns:xsd="http://www.w3.org/2001/XMLSchema" xmlns:xs="http://www.w3.org/2001/XMLSchema" xmlns:p="http://schemas.microsoft.com/office/2006/metadata/properties" xmlns:ns2="dfa4f809-bcba-4e04-929d-dfdfb4178c01" targetNamespace="http://schemas.microsoft.com/office/2006/metadata/properties" ma:root="true" ma:fieldsID="9a6f52e33054440ef770f646edd9b55f" ns2:_="">
    <xsd:import namespace="dfa4f809-bcba-4e04-929d-dfdfb4178c01"/>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a4f809-bcba-4e04-929d-dfdfb4178c01"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Hash de la sugerencia para compartir" ma:internalName="SharingHintHash" ma:readOnly="true">
      <xsd:simpleType>
        <xsd:restriction base="dms:Text"/>
      </xsd:simpleType>
    </xsd:element>
    <xsd:element name="SharedWithDetails" ma:index="10"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07F14C-DC11-4DD6-9C5D-BE2802450B44}">
  <ds:schemaRefs>
    <ds:schemaRef ds:uri="http://schemas.microsoft.com/sharepoint/v3/contenttype/forms"/>
  </ds:schemaRefs>
</ds:datastoreItem>
</file>

<file path=customXml/itemProps2.xml><?xml version="1.0" encoding="utf-8"?>
<ds:datastoreItem xmlns:ds="http://schemas.openxmlformats.org/officeDocument/2006/customXml" ds:itemID="{008C6E32-C667-4DA5-B09A-C56427AF4D7E}">
  <ds:schemaRefs>
    <ds:schemaRef ds:uri="dfa4f809-bcba-4e04-929d-dfdfb4178c01"/>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218A64F9-CEB3-4C0B-A49E-A0BB801CDA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a4f809-bcba-4e04-929d-dfdfb4178c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17238</TotalTime>
  <Words>2725</Words>
  <Application>Microsoft Office PowerPoint</Application>
  <PresentationFormat>Personalizado</PresentationFormat>
  <Paragraphs>457</Paragraphs>
  <Slides>59</Slides>
  <Notes>6</Notes>
  <HiddenSlides>0</HiddenSlides>
  <MMClips>0</MMClips>
  <ScaleCrop>false</ScaleCrop>
  <HeadingPairs>
    <vt:vector size="6" baseType="variant">
      <vt:variant>
        <vt:lpstr>Fuentes usadas</vt:lpstr>
      </vt:variant>
      <vt:variant>
        <vt:i4>12</vt:i4>
      </vt:variant>
      <vt:variant>
        <vt:lpstr>Tema</vt:lpstr>
      </vt:variant>
      <vt:variant>
        <vt:i4>2</vt:i4>
      </vt:variant>
      <vt:variant>
        <vt:lpstr>Títulos de diapositiva</vt:lpstr>
      </vt:variant>
      <vt:variant>
        <vt:i4>59</vt:i4>
      </vt:variant>
    </vt:vector>
  </HeadingPairs>
  <TitlesOfParts>
    <vt:vector size="73" baseType="lpstr">
      <vt:lpstr>Arial</vt:lpstr>
      <vt:lpstr>Avenir LT Std 35 Light</vt:lpstr>
      <vt:lpstr>Calibri</vt:lpstr>
      <vt:lpstr>Century Gothic</vt:lpstr>
      <vt:lpstr>Consolas</vt:lpstr>
      <vt:lpstr>Ebrima</vt:lpstr>
      <vt:lpstr>Eurostile LT Std</vt:lpstr>
      <vt:lpstr>Helvetica</vt:lpstr>
      <vt:lpstr>Open Sans</vt:lpstr>
      <vt:lpstr>Rotis Sans Serif Std</vt:lpstr>
      <vt:lpstr>Segoe UI</vt:lpstr>
      <vt:lpstr>Wingdings</vt:lpstr>
      <vt:lpstr>1_Patrón Portada</vt:lpstr>
      <vt:lpstr>2_Patrón Portada</vt:lpstr>
      <vt:lpstr>Presentación de PowerPoint</vt:lpstr>
      <vt:lpstr>ÍNDICE DE CONTENIDOS</vt:lpstr>
      <vt:lpstr>GESTIÓN DEL SOFTWARE, COLABORACIÓN Y EL CONTROL DE VERSIONES</vt:lpstr>
      <vt:lpstr>Evolución del software</vt:lpstr>
      <vt:lpstr>Recursos de apoyo</vt:lpstr>
      <vt:lpstr>Control de versiones</vt:lpstr>
      <vt:lpstr>Control de versiones</vt:lpstr>
      <vt:lpstr>Gestión de configuración</vt:lpstr>
      <vt:lpstr>Ejemplo de ítems sujetos a gestión de configuración</vt:lpstr>
      <vt:lpstr>Control de cambios</vt:lpstr>
      <vt:lpstr>Variantes</vt:lpstr>
      <vt:lpstr>Variantes</vt:lpstr>
      <vt:lpstr>Repositorio</vt:lpstr>
      <vt:lpstr>Recursos de apoyo</vt:lpstr>
      <vt:lpstr>Sistema centralizados</vt:lpstr>
      <vt:lpstr>Sistema distribuidos</vt:lpstr>
      <vt:lpstr>SUBVERSIÓN</vt:lpstr>
      <vt:lpstr>Subversion</vt:lpstr>
      <vt:lpstr>Conceptos básicos</vt:lpstr>
      <vt:lpstr>Instalando las herramientas</vt:lpstr>
      <vt:lpstr>Instala las siguientes herramientas</vt:lpstr>
      <vt:lpstr>Recursos de apoyo</vt:lpstr>
      <vt:lpstr>Creando un respositorio SVN</vt:lpstr>
      <vt:lpstr>Creando un proyecto con SVN</vt:lpstr>
      <vt:lpstr>Hacer checkout del repositorio</vt:lpstr>
      <vt:lpstr>Estructura común del repositorio</vt:lpstr>
      <vt:lpstr>Ciclo de Trabajo</vt:lpstr>
      <vt:lpstr>Update: actualizar la copia de Trabajo</vt:lpstr>
      <vt:lpstr>Añadir, borrar, copiar, mover ficheros y crear directorios</vt:lpstr>
      <vt:lpstr>Comprobar el Estado y los Cambios</vt:lpstr>
      <vt:lpstr>Ejemplo</vt:lpstr>
      <vt:lpstr>Comprobar Cambios</vt:lpstr>
      <vt:lpstr>Deshacer Cambios</vt:lpstr>
      <vt:lpstr>Guardar Cambios</vt:lpstr>
      <vt:lpstr>Pongámoslo en práctica</vt:lpstr>
      <vt:lpstr>Resolver Conflictos</vt:lpstr>
      <vt:lpstr>Resolver Conflictos</vt:lpstr>
      <vt:lpstr>Configurar un editor personalizado</vt:lpstr>
      <vt:lpstr>Ver el log de operaciones</vt:lpstr>
      <vt:lpstr>Ver directorios</vt:lpstr>
      <vt:lpstr>Trabajo con ramas</vt:lpstr>
      <vt:lpstr>Operaciones con ramas</vt:lpstr>
      <vt:lpstr>Operaciones con tags</vt:lpstr>
      <vt:lpstr>Mezcla de dos ramas: merge</vt:lpstr>
      <vt:lpstr>GIT</vt:lpstr>
      <vt:lpstr>GIT</vt:lpstr>
      <vt:lpstr>Instalando las herramientas</vt:lpstr>
      <vt:lpstr>Instala las siguientes herramientas</vt:lpstr>
      <vt:lpstr>Comandos Git</vt:lpstr>
      <vt:lpstr>Presentación de PowerPoint</vt:lpstr>
      <vt:lpstr>Presentación de PowerPoint</vt:lpstr>
      <vt:lpstr>Recursos de apoyo</vt:lpstr>
      <vt:lpstr>Pongámoslo en práctica - Creando un repositorio</vt:lpstr>
      <vt:lpstr>Creando los repositorios remoto y local</vt:lpstr>
      <vt:lpstr>Trabajando con el repositorio</vt:lpstr>
      <vt:lpstr>Presentación de PowerPoint</vt:lpstr>
      <vt:lpstr>Presentación de PowerPoint</vt:lpstr>
      <vt:lpstr>Pongámoslo en práctica</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Ricardo</dc:creator>
  <cp:lastModifiedBy>Ricardo</cp:lastModifiedBy>
  <cp:revision>757</cp:revision>
  <cp:lastPrinted>2015-11-20T11:38:18Z</cp:lastPrinted>
  <dcterms:created xsi:type="dcterms:W3CDTF">2011-01-23T19:12:04Z</dcterms:created>
  <dcterms:modified xsi:type="dcterms:W3CDTF">2017-06-04T19:42:14Z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0x0101007EBA8D50A5083C4EA2C3EBD51627644F</vt:lpwstr>
  </property>
</Properties>
</file>