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  <a:endParaRPr lang="en-US" smtClean="0"/>
          </a:p>
          <a:p>
            <a:r>
              <a:rPr lang="en-US" sz="2200"/>
              <a:t>Subtitle</a:t>
            </a:r>
          </a:p>
        </p:txBody>
      </p:sp>
      <p:sp xmlns:r="http://schemas.openxmlformats.org/officeDocument/2006/relationships"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Hello </a:t>
            </a:r>
            <a:r>
              <a:rPr lang="en-US">
                <a:latin typeface="Courier New"/>
              </a:rPr>
              <a:t>world</a:t>
            </a:r>
            <a:r>
              <a:rPr lang="en-US"/>
              <a:t>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