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  <a:endParaRPr lang="en-US" smtClean="0"/>
          </a:p>
          <a:p>
            <a:r>
              <a:rPr lang="en-US" sz="2200"/>
              <a:t>Subtitle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AutoNum type="alphaLcParenR" startAt="1"/>
            </a:pPr>
            <a:r>
              <a:rPr lang="en-US"/>
              <a:t>First</a:t>
            </a:r>
          </a:p>
          <a:p>
            <a:pPr lvl="0">
              <a:buAutoNum type="alphaLcParenR" startAt="2"/>
            </a:pPr>
            <a:r>
              <a:rPr lang="en-US" b="true"/>
              <a:t>Second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