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http://g2forge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smtClean="0"/>
          </a:p>
          <a:p>
            <a:r>
              <a:rPr lang="en-US" sz="2200"/>
              <a:t>Subtitle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 tooltip="http://g2forge.com"/>
              </a:rPr>
              <a:t>G2Forge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