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2"/>
    <p:restoredTop sz="94799" autoAdjust="0"/>
  </p:normalViewPr>
  <p:slideViewPr>
    <p:cSldViewPr>
      <p:cViewPr varScale="1">
        <p:scale>
          <a:sx n="92" d="100"/>
          <a:sy n="92" d="100"/>
        </p:scale>
        <p:origin x="19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AE31-1D75-734D-9FDA-6B6FC0C7104A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5F073-8C5C-C74A-910F-4E0A1FDE83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6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556792"/>
            <a:ext cx="9144000" cy="19082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20080" y="1844824"/>
            <a:ext cx="7772400" cy="1470025"/>
          </a:xfrm>
          <a:noFill/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91680" y="3933056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7FA1-ABCA-CE4C-97C8-AFB47DDD0EC8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6612-AE22-F743-A94A-4AB86E085F86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51E78-2C4A-004B-B25C-4DC0CB58921F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-2431"/>
            <a:ext cx="8676456" cy="1055167"/>
          </a:xfrm>
          <a:noFill/>
          <a:ln>
            <a:noFill/>
          </a:ln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722312" indent="-457200">
              <a:buSzPct val="150000"/>
              <a:buFont typeface="Calibri" pitchFamily="34" charset="0"/>
              <a:buChar char="•"/>
              <a:tabLst>
                <a:tab pos="265113" algn="l"/>
                <a:tab pos="804863" algn="l"/>
              </a:tabLst>
              <a:defRPr>
                <a:solidFill>
                  <a:schemeClr val="tx1"/>
                </a:solidFill>
                <a:latin typeface="+mn-lt"/>
              </a:defRPr>
            </a:lvl2pPr>
            <a:lvl3pPr marL="973137" indent="-342900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371600" indent="-384175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828800" indent="-484188">
              <a:buSzPct val="150000"/>
              <a:buFont typeface="Calibri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D8B8-39D1-4244-A271-11D378B476DB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ACFC7-767B-0747-BBBC-BC030D8D1CB2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9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77F6-10CF-E943-BF89-32A72F67E98C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1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58B8-A28D-8742-97C6-D65C6BDEBA9A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FD67-B9E1-5A40-AB6D-1D00DB32EC7B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FA9F-F002-FE4E-ACC5-7B37C17A4EB6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06D-10D5-F04E-B661-4CDEE960DB5D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AB5E-40F1-3D41-B0B4-01CC062742DC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6252-144D-FC42-906A-43D16CC916A8}" type="datetime1">
              <a:rPr lang="ja-JP" altLang="en-US" smtClean="0"/>
              <a:t>2018/10/28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B95-BFC5-4E15-89D6-D2194B2C7A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3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6600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kumimoji="1" sz="32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57188" indent="0" algn="l" defTabSz="914400" rtl="0" eaLnBrk="1" latinLnBrk="0" hangingPunct="1">
        <a:spcBef>
          <a:spcPct val="20000"/>
        </a:spcBef>
        <a:buFontTx/>
        <a:buNone/>
        <a:defRPr kumimoji="1" sz="28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4863" indent="0" algn="l" defTabSz="914400" rtl="0" eaLnBrk="1" latinLnBrk="0" hangingPunct="1">
        <a:spcBef>
          <a:spcPct val="20000"/>
        </a:spcBef>
        <a:buFontTx/>
        <a:buNone/>
        <a:defRPr kumimoji="1" sz="24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162050" indent="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35100" indent="0" algn="l" defTabSz="914400" rtl="0" eaLnBrk="1" latinLnBrk="0" hangingPunct="1">
        <a:spcBef>
          <a:spcPct val="20000"/>
        </a:spcBef>
        <a:buFontTx/>
        <a:buNone/>
        <a:defRPr kumimoji="1" sz="2000" kern="1200">
          <a:solidFill>
            <a:schemeClr val="tx1">
              <a:lumMod val="85000"/>
              <a:lumOff val="1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DE830-A38A-6E44-A512-A3E6B85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F9551CD-0C3F-3F42-8082-F4C3C7DBB927}"/>
              </a:ext>
            </a:extLst>
          </p:cNvPr>
          <p:cNvSpPr/>
          <p:nvPr/>
        </p:nvSpPr>
        <p:spPr>
          <a:xfrm>
            <a:off x="2716906" y="3260045"/>
            <a:ext cx="3099719" cy="1800200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  G2G Mapper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841850" y="2589676"/>
            <a:ext cx="1826813" cy="3009896"/>
            <a:chOff x="354814" y="3813554"/>
            <a:chExt cx="1826813" cy="3009896"/>
          </a:xfrm>
        </p:grpSpPr>
        <p:sp>
          <p:nvSpPr>
            <p:cNvPr id="22" name="フローチャート : 代替処理 21"/>
            <p:cNvSpPr/>
            <p:nvPr/>
          </p:nvSpPr>
          <p:spPr>
            <a:xfrm>
              <a:off x="383971" y="3813554"/>
              <a:ext cx="1797656" cy="3009896"/>
            </a:xfrm>
            <a:prstGeom prst="flowChartAlternateProcess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D2C31113-5B82-3345-99B6-AAC29843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925" y="4444263"/>
              <a:ext cx="1136300" cy="5925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8933843E-F8CC-794C-A26E-9A065332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779" y="5223147"/>
              <a:ext cx="1128592" cy="57692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27" name="Picture 3" descr="C:\Users\Shota\Desktop\375px-Amazon_Web_Services_Logo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66" y="6021288"/>
              <a:ext cx="1048819" cy="62929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B4BBC98-EA85-F84A-9734-8897C4547BEF}"/>
                </a:ext>
              </a:extLst>
            </p:cNvPr>
            <p:cNvSpPr txBox="1"/>
            <p:nvPr/>
          </p:nvSpPr>
          <p:spPr>
            <a:xfrm>
              <a:off x="354814" y="3871483"/>
              <a:ext cx="18183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Graph DB Specific Format</a:t>
              </a:r>
              <a:endParaRPr kumimoji="1" lang="ja-JP" altLang="en-US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270960" y="2564904"/>
            <a:ext cx="1558373" cy="3009896"/>
            <a:chOff x="6935999" y="2060848"/>
            <a:chExt cx="1558373" cy="3009896"/>
          </a:xfrm>
          <a:noFill/>
        </p:grpSpPr>
        <p:sp>
          <p:nvSpPr>
            <p:cNvPr id="3" name="フローチャート : 代替処理 2"/>
            <p:cNvSpPr/>
            <p:nvPr/>
          </p:nvSpPr>
          <p:spPr>
            <a:xfrm>
              <a:off x="7060575" y="2060848"/>
              <a:ext cx="1296145" cy="3009896"/>
            </a:xfrm>
            <a:prstGeom prst="flowChartAlternateProcess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B4BBC98-EA85-F84A-9734-8897C4547BEF}"/>
                </a:ext>
              </a:extLst>
            </p:cNvPr>
            <p:cNvSpPr txBox="1"/>
            <p:nvPr/>
          </p:nvSpPr>
          <p:spPr>
            <a:xfrm>
              <a:off x="6935999" y="2121364"/>
              <a:ext cx="155837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RDF Data</a:t>
              </a:r>
              <a:endParaRPr lang="ja-JP" altLang="en-US" dirty="0"/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65DCE20-09FA-9547-8FC6-9FAC5904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0711" y="2935087"/>
              <a:ext cx="1048950" cy="679929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028" name="Picture 4" descr="C:\Users\Shota\Desktop\ダウンロード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0" y="3838985"/>
              <a:ext cx="1059776" cy="747142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下矢印 30">
            <a:extLst>
              <a:ext uri="{FF2B5EF4-FFF2-40B4-BE49-F238E27FC236}">
                <a16:creationId xmlns:a16="http://schemas.microsoft.com/office/drawing/2014/main" id="{B73A667E-CEE1-3049-90CB-5C3F7FFE30FE}"/>
              </a:ext>
            </a:extLst>
          </p:cNvPr>
          <p:cNvSpPr/>
          <p:nvPr/>
        </p:nvSpPr>
        <p:spPr>
          <a:xfrm rot="16200000">
            <a:off x="1966519" y="3655350"/>
            <a:ext cx="472886" cy="87854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7" name="下矢印 26">
            <a:extLst>
              <a:ext uri="{FF2B5EF4-FFF2-40B4-BE49-F238E27FC236}">
                <a16:creationId xmlns:a16="http://schemas.microsoft.com/office/drawing/2014/main" id="{B73A667E-CEE1-3049-90CB-5C3F7FFE30FE}"/>
              </a:ext>
            </a:extLst>
          </p:cNvPr>
          <p:cNvSpPr/>
          <p:nvPr/>
        </p:nvSpPr>
        <p:spPr>
          <a:xfrm rot="16200000">
            <a:off x="6171982" y="3643107"/>
            <a:ext cx="472886" cy="87854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E84188FD-658B-6542-848F-85C1706979D9}"/>
              </a:ext>
            </a:extLst>
          </p:cNvPr>
          <p:cNvSpPr/>
          <p:nvPr/>
        </p:nvSpPr>
        <p:spPr>
          <a:xfrm>
            <a:off x="3294657" y="3987026"/>
            <a:ext cx="1944216" cy="100811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G2GML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A0E7BE1-EEE2-304D-AA67-0C621D037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59" y="3179989"/>
            <a:ext cx="836347" cy="8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431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FF99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メイリオ</vt:lpstr>
      <vt:lpstr>ＭＳ Ｐゴシック</vt:lpstr>
      <vt:lpstr>Yu Gothic</vt:lpstr>
      <vt:lpstr>Arial</vt:lpstr>
      <vt:lpstr>Calibri</vt:lpstr>
      <vt:lpstr>Wingdings</vt:lpstr>
      <vt:lpstr>テーマ1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をプロパティ・グラフに変換するマッピング言語 G2GML</dc:title>
  <dc:creator>Shota</dc:creator>
  <cp:lastModifiedBy>翔太 松本</cp:lastModifiedBy>
  <cp:revision>385</cp:revision>
  <dcterms:created xsi:type="dcterms:W3CDTF">2017-10-31T12:20:21Z</dcterms:created>
  <dcterms:modified xsi:type="dcterms:W3CDTF">2018-10-28T14:54:07Z</dcterms:modified>
</cp:coreProperties>
</file>