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9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0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0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4CA8-FF70-4B5A-8920-A11669D9B451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EA1B-8E80-412D-AB80-6B88C0DA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5628" y="3073178"/>
            <a:ext cx="8055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solidFill>
                  <a:srgbClr val="555555"/>
                </a:solidFill>
                <a:effectLst/>
                <a:latin typeface="Open Sans"/>
              </a:rPr>
              <a:t>Union of Computer Programming Contest club contest</a:t>
            </a:r>
            <a:endParaRPr lang="en-US" altLang="ko-KR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3873"/>
              </p:ext>
            </p:extLst>
          </p:nvPr>
        </p:nvGraphicFramePr>
        <p:xfrm>
          <a:off x="2035628" y="1536095"/>
          <a:ext cx="3552372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3"/>
                <a:gridCol w="888093"/>
                <a:gridCol w="888093"/>
                <a:gridCol w="888093"/>
              </a:tblGrid>
              <a:tr h="1109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 smtClean="0"/>
                        <a:t>U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 smtClean="0"/>
                        <a:t>C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 smtClean="0"/>
                        <a:t>P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 smtClean="0"/>
                        <a:t>C</a:t>
                      </a:r>
                      <a:endParaRPr lang="ko-KR" altLang="en-US" sz="5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 smtClean="0"/>
              <a:t>a b c 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342" y="391886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L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45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0" dirty="0" smtClean="0"/>
              <a:t>x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 smtClean="0"/>
              <a:t>a b c</a:t>
            </a:r>
            <a:endParaRPr lang="ko-KR" altLang="en-US" sz="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0342" y="391886"/>
            <a:ext cx="1252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P x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511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/>
              <a:t>x</a:t>
            </a:r>
            <a:r>
              <a:rPr lang="en-US" altLang="ko-KR" sz="5000" dirty="0" smtClean="0"/>
              <a:t> </a:t>
            </a:r>
            <a:r>
              <a:rPr lang="en-US" altLang="ko-KR" sz="5000" dirty="0" smtClean="0"/>
              <a:t>a b c</a:t>
            </a:r>
            <a:endParaRPr lang="ko-KR" altLang="en-US" sz="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0342" y="391886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L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/>
              <a:t>x</a:t>
            </a:r>
            <a:r>
              <a:rPr lang="en-US" altLang="ko-KR" sz="5000" dirty="0" smtClean="0"/>
              <a:t> </a:t>
            </a:r>
            <a:r>
              <a:rPr lang="en-US" altLang="ko-KR" sz="5000" dirty="0" smtClean="0"/>
              <a:t>a b c</a:t>
            </a:r>
            <a:endParaRPr lang="ko-KR" altLang="en-US" sz="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0342" y="391886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672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0" dirty="0" smtClean="0"/>
              <a:t>y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/>
              <a:t>x</a:t>
            </a:r>
            <a:r>
              <a:rPr lang="en-US" altLang="ko-KR" sz="5000" dirty="0" smtClean="0"/>
              <a:t> </a:t>
            </a:r>
            <a:r>
              <a:rPr lang="en-US" altLang="ko-KR" sz="5000" dirty="0" smtClean="0"/>
              <a:t>a b c</a:t>
            </a:r>
            <a:endParaRPr lang="ko-KR" altLang="en-US" sz="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0342" y="391886"/>
            <a:ext cx="1273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P y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121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342" y="1270451"/>
            <a:ext cx="8033658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WWWWWWWWWWBWB</a:t>
            </a:r>
          </a:p>
          <a:p>
            <a:pPr algn="dist"/>
            <a:r>
              <a:rPr lang="en-US" altLang="ko-KR" sz="3000" dirty="0" smtClean="0"/>
              <a:t>WWWWWWWWWWBWB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375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342" y="1270451"/>
            <a:ext cx="8033658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WWWWWWWWWWBWB</a:t>
            </a:r>
          </a:p>
          <a:p>
            <a:pPr algn="dist"/>
            <a:r>
              <a:rPr lang="en-US" altLang="ko-KR" sz="3000" dirty="0" smtClean="0"/>
              <a:t>WWWWWWWWWWBWB</a:t>
            </a:r>
            <a:endParaRPr lang="ko-KR" altLang="en-US" sz="3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48326" y="1310674"/>
          <a:ext cx="4532087" cy="4143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41"/>
                <a:gridCol w="647441"/>
                <a:gridCol w="647441"/>
                <a:gridCol w="647441"/>
                <a:gridCol w="647441"/>
                <a:gridCol w="647441"/>
                <a:gridCol w="647441"/>
              </a:tblGrid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342" y="1270451"/>
            <a:ext cx="8033658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BBBBBBBBWBWBW</a:t>
            </a:r>
          </a:p>
          <a:p>
            <a:pPr algn="dist"/>
            <a:r>
              <a:rPr lang="en-US" altLang="ko-KR" sz="3000" dirty="0" smtClean="0"/>
              <a:t>BBBBBBBBBWBWB</a:t>
            </a:r>
          </a:p>
          <a:p>
            <a:pPr algn="dist"/>
            <a:r>
              <a:rPr lang="en-US" altLang="ko-KR" sz="3000" dirty="0" smtClean="0"/>
              <a:t>WWWWWWWWWWBWB</a:t>
            </a:r>
          </a:p>
          <a:p>
            <a:pPr algn="dist"/>
            <a:r>
              <a:rPr lang="en-US" altLang="ko-KR" sz="3000" dirty="0" smtClean="0"/>
              <a:t>WWWWWWWWWWBWB</a:t>
            </a:r>
            <a:endParaRPr lang="ko-KR" altLang="en-US" sz="3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6506"/>
              </p:ext>
            </p:extLst>
          </p:nvPr>
        </p:nvGraphicFramePr>
        <p:xfrm>
          <a:off x="2734126" y="1270451"/>
          <a:ext cx="4532087" cy="4143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41"/>
                <a:gridCol w="647441"/>
                <a:gridCol w="647441"/>
                <a:gridCol w="647441"/>
                <a:gridCol w="647441"/>
                <a:gridCol w="647441"/>
                <a:gridCol w="647441"/>
              </a:tblGrid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7843" y="1436914"/>
            <a:ext cx="24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/>
              <a:t>ABAB</a:t>
            </a:r>
          </a:p>
          <a:p>
            <a:pPr algn="dist"/>
            <a:endParaRPr lang="en-US" altLang="ko-KR" sz="3600" dirty="0" smtClean="0"/>
          </a:p>
          <a:p>
            <a:pPr algn="dist"/>
            <a:r>
              <a:rPr lang="en-US" altLang="ko-KR" sz="3600" dirty="0" smtClean="0"/>
              <a:t>AABB</a:t>
            </a:r>
          </a:p>
          <a:p>
            <a:pPr algn="dist"/>
            <a:endParaRPr lang="en-US" altLang="ko-KR" sz="3600" dirty="0" smtClean="0"/>
          </a:p>
          <a:p>
            <a:pPr algn="dist"/>
            <a:r>
              <a:rPr lang="en-US" altLang="ko-KR" sz="3600" dirty="0" smtClean="0"/>
              <a:t>ABBA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80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7843" y="1436914"/>
            <a:ext cx="24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/>
              <a:t>ABAB</a:t>
            </a:r>
          </a:p>
          <a:p>
            <a:pPr algn="dist"/>
            <a:endParaRPr lang="en-US" altLang="ko-KR" sz="3600" dirty="0" smtClean="0"/>
          </a:p>
          <a:p>
            <a:pPr algn="dist"/>
            <a:r>
              <a:rPr lang="en-US" altLang="ko-KR" sz="3600" dirty="0" smtClean="0"/>
              <a:t>AABB</a:t>
            </a:r>
          </a:p>
          <a:p>
            <a:pPr algn="dist"/>
            <a:endParaRPr lang="en-US" altLang="ko-KR" sz="3600" dirty="0" smtClean="0"/>
          </a:p>
          <a:p>
            <a:pPr algn="dist"/>
            <a:r>
              <a:rPr lang="en-US" altLang="ko-KR" sz="3600" dirty="0" smtClean="0"/>
              <a:t>ABBA</a:t>
            </a:r>
            <a:endParaRPr lang="ko-KR" altLang="en-US" sz="3600" dirty="0"/>
          </a:p>
        </p:txBody>
      </p:sp>
      <p:sp>
        <p:nvSpPr>
          <p:cNvPr id="2" name="막힌 원호 1"/>
          <p:cNvSpPr/>
          <p:nvPr/>
        </p:nvSpPr>
        <p:spPr>
          <a:xfrm>
            <a:off x="4163787" y="938892"/>
            <a:ext cx="1420586" cy="996043"/>
          </a:xfrm>
          <a:prstGeom prst="blockArc">
            <a:avLst>
              <a:gd name="adj1" fmla="val 10800000"/>
              <a:gd name="adj2" fmla="val 2"/>
              <a:gd name="adj3" fmla="val 13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/>
          <p:cNvSpPr/>
          <p:nvPr/>
        </p:nvSpPr>
        <p:spPr>
          <a:xfrm>
            <a:off x="4874080" y="938891"/>
            <a:ext cx="1420586" cy="996043"/>
          </a:xfrm>
          <a:prstGeom prst="blockArc">
            <a:avLst>
              <a:gd name="adj1" fmla="val 10800000"/>
              <a:gd name="adj2" fmla="val 2"/>
              <a:gd name="adj3" fmla="val 135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/>
          <p:cNvSpPr/>
          <p:nvPr/>
        </p:nvSpPr>
        <p:spPr>
          <a:xfrm>
            <a:off x="4163787" y="2121041"/>
            <a:ext cx="710293" cy="996043"/>
          </a:xfrm>
          <a:prstGeom prst="blockArc">
            <a:avLst>
              <a:gd name="adj1" fmla="val 10800000"/>
              <a:gd name="adj2" fmla="val 2"/>
              <a:gd name="adj3" fmla="val 13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/>
          <p:cNvSpPr/>
          <p:nvPr/>
        </p:nvSpPr>
        <p:spPr>
          <a:xfrm>
            <a:off x="5519057" y="2121041"/>
            <a:ext cx="710293" cy="996043"/>
          </a:xfrm>
          <a:prstGeom prst="blockArc">
            <a:avLst>
              <a:gd name="adj1" fmla="val 10800000"/>
              <a:gd name="adj2" fmla="val 2"/>
              <a:gd name="adj3" fmla="val 135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4163787" y="3210137"/>
            <a:ext cx="2130879" cy="996043"/>
          </a:xfrm>
          <a:prstGeom prst="blockArc">
            <a:avLst>
              <a:gd name="adj1" fmla="val 10800000"/>
              <a:gd name="adj2" fmla="val 2"/>
              <a:gd name="adj3" fmla="val 13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>
            <a:off x="4845503" y="3479559"/>
            <a:ext cx="710293" cy="684127"/>
          </a:xfrm>
          <a:prstGeom prst="blockArc">
            <a:avLst>
              <a:gd name="adj1" fmla="val 10800000"/>
              <a:gd name="adj2" fmla="val 2"/>
              <a:gd name="adj3" fmla="val 135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0" dirty="0"/>
              <a:t>a</a:t>
            </a:r>
            <a:r>
              <a:rPr lang="en-US" altLang="ko-KR" sz="5000" dirty="0" smtClean="0"/>
              <a:t> b c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846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0" dirty="0"/>
              <a:t>a</a:t>
            </a:r>
            <a:r>
              <a:rPr lang="en-US" altLang="ko-KR" sz="5000" dirty="0" smtClean="0"/>
              <a:t> b 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1110342" y="391886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L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39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03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0" dirty="0" smtClean="0"/>
              <a:t>a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6520542" y="3396343"/>
            <a:ext cx="4000500" cy="1094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0" dirty="0" smtClean="0"/>
              <a:t>b c</a:t>
            </a:r>
            <a:endParaRPr lang="ko-KR" alt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110342" y="391886"/>
            <a:ext cx="553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L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396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2023-08-22T10:26:54Z</dcterms:created>
  <dcterms:modified xsi:type="dcterms:W3CDTF">2023-08-22T10:33:27Z</dcterms:modified>
</cp:coreProperties>
</file>