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39" r:id="rId3"/>
    <p:sldId id="345" r:id="rId4"/>
    <p:sldId id="346" r:id="rId5"/>
    <p:sldId id="338" r:id="rId6"/>
    <p:sldId id="352" r:id="rId7"/>
    <p:sldId id="353" r:id="rId8"/>
    <p:sldId id="348" r:id="rId9"/>
    <p:sldId id="340" r:id="rId10"/>
    <p:sldId id="356" r:id="rId11"/>
    <p:sldId id="354" r:id="rId12"/>
    <p:sldId id="355" r:id="rId13"/>
    <p:sldId id="349" r:id="rId14"/>
    <p:sldId id="350" r:id="rId15"/>
    <p:sldId id="351" r:id="rId16"/>
    <p:sldId id="342" r:id="rId17"/>
    <p:sldId id="343" r:id="rId18"/>
    <p:sldId id="344" r:id="rId19"/>
    <p:sldId id="357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47" autoAdjust="0"/>
    <p:restoredTop sz="94684" autoAdjust="0"/>
  </p:normalViewPr>
  <p:slideViewPr>
    <p:cSldViewPr>
      <p:cViewPr>
        <p:scale>
          <a:sx n="60" d="100"/>
          <a:sy n="60" d="100"/>
        </p:scale>
        <p:origin x="-81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3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4D3A4-017A-4DA4-A62D-5FD224A2A3B6}" type="doc">
      <dgm:prSet loTypeId="urn:microsoft.com/office/officeart/2005/8/layout/process2" loCatId="process" qsTypeId="urn:microsoft.com/office/officeart/2005/8/quickstyle/3d3" qsCatId="3D" csTypeId="urn:microsoft.com/office/officeart/2005/8/colors/colorful2" csCatId="colorful" phldr="1"/>
      <dgm:spPr/>
    </dgm:pt>
    <dgm:pt modelId="{F7625C2C-DAD9-487B-BCB4-E6F8C1DAD8B2}">
      <dgm:prSet phldrT="[Text]" custT="1"/>
      <dgm:spPr/>
      <dgm:t>
        <a:bodyPr/>
        <a:lstStyle/>
        <a:p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trang</a:t>
          </a:r>
          <a:r>
            <a:rPr lang="en-US" sz="4000" dirty="0" smtClean="0"/>
            <a:t> web</a:t>
          </a:r>
          <a:endParaRPr lang="en-US" sz="4000" dirty="0"/>
        </a:p>
      </dgm:t>
    </dgm:pt>
    <dgm:pt modelId="{7062B4DC-62BD-4133-AB51-9600F24994FD}" type="parTrans" cxnId="{6F84D14C-2DD2-4BC5-AF43-B189BF61E223}">
      <dgm:prSet/>
      <dgm:spPr/>
      <dgm:t>
        <a:bodyPr/>
        <a:lstStyle/>
        <a:p>
          <a:endParaRPr lang="en-US"/>
        </a:p>
      </dgm:t>
    </dgm:pt>
    <dgm:pt modelId="{F2E19F47-9883-4DCC-BD21-E74D0184273A}" type="sibTrans" cxnId="{6F84D14C-2DD2-4BC5-AF43-B189BF61E223}">
      <dgm:prSet/>
      <dgm:spPr/>
      <dgm:t>
        <a:bodyPr/>
        <a:lstStyle/>
        <a:p>
          <a:endParaRPr lang="en-US"/>
        </a:p>
      </dgm:t>
    </dgm:pt>
    <dgm:pt modelId="{07FA3AEB-DA33-4795-BCE3-1C3626008ADD}">
      <dgm:prSet phldrT="[Text]" custT="1"/>
      <dgm:spPr/>
      <dgm:t>
        <a:bodyPr/>
        <a:lstStyle/>
        <a:p>
          <a:r>
            <a:rPr lang="en-US" sz="4000" dirty="0" err="1" smtClean="0"/>
            <a:t>Bật</a:t>
          </a:r>
          <a:r>
            <a:rPr lang="en-US" sz="4000" dirty="0" smtClean="0"/>
            <a:t> </a:t>
          </a:r>
          <a:r>
            <a:rPr lang="en-US" sz="4000" dirty="0" err="1" smtClean="0"/>
            <a:t>hộp</a:t>
          </a:r>
          <a:r>
            <a:rPr lang="en-US" sz="4000" dirty="0" smtClean="0"/>
            <a:t> </a:t>
          </a:r>
          <a:r>
            <a:rPr lang="en-US" sz="4000" dirty="0" err="1" smtClean="0"/>
            <a:t>thoại</a:t>
          </a:r>
          <a:r>
            <a:rPr lang="en-US" sz="4000" dirty="0" smtClean="0"/>
            <a:t> </a:t>
          </a:r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tập</a:t>
          </a:r>
          <a:r>
            <a:rPr lang="en-US" sz="4000" dirty="0" smtClean="0"/>
            <a:t> tin</a:t>
          </a:r>
          <a:endParaRPr lang="en-US" sz="4000" dirty="0"/>
        </a:p>
      </dgm:t>
    </dgm:pt>
    <dgm:pt modelId="{47C5ED66-6ED6-43A2-882C-C9FDB8EE13A2}" type="parTrans" cxnId="{688A8AE6-5174-402E-874A-309C1BE06573}">
      <dgm:prSet/>
      <dgm:spPr/>
      <dgm:t>
        <a:bodyPr/>
        <a:lstStyle/>
        <a:p>
          <a:endParaRPr lang="en-US"/>
        </a:p>
      </dgm:t>
    </dgm:pt>
    <dgm:pt modelId="{C5A685EB-AF43-4B65-8588-523B5B9A3631}" type="sibTrans" cxnId="{688A8AE6-5174-402E-874A-309C1BE06573}">
      <dgm:prSet/>
      <dgm:spPr/>
      <dgm:t>
        <a:bodyPr/>
        <a:lstStyle/>
        <a:p>
          <a:endParaRPr lang="en-US"/>
        </a:p>
      </dgm:t>
    </dgm:pt>
    <dgm:pt modelId="{FF55CA12-BC26-45F0-9543-473DBA3DEFD8}">
      <dgm:prSet phldrT="[Text]" custT="1"/>
      <dgm:spPr/>
      <dgm:t>
        <a:bodyPr/>
        <a:lstStyle/>
        <a:p>
          <a:r>
            <a:rPr lang="en-US" sz="4000" dirty="0" err="1" smtClean="0"/>
            <a:t>Chọn</a:t>
          </a:r>
          <a:r>
            <a:rPr lang="en-US" sz="4000" dirty="0" smtClean="0"/>
            <a:t> </a:t>
          </a:r>
          <a:r>
            <a:rPr lang="en-US" sz="4000" dirty="0" err="1" smtClean="0"/>
            <a:t>tập</a:t>
          </a:r>
          <a:r>
            <a:rPr lang="en-US" sz="4000" dirty="0" smtClean="0"/>
            <a:t> tin </a:t>
          </a:r>
          <a:r>
            <a:rPr lang="en-US" sz="4000" dirty="0" err="1" smtClean="0"/>
            <a:t>cần</a:t>
          </a:r>
          <a:r>
            <a:rPr lang="en-US" sz="4000" dirty="0" smtClean="0"/>
            <a:t> upload</a:t>
          </a:r>
          <a:endParaRPr lang="en-US" sz="4000" dirty="0"/>
        </a:p>
      </dgm:t>
    </dgm:pt>
    <dgm:pt modelId="{0F71790F-83C4-41DF-BC86-7F486D4620AE}" type="parTrans" cxnId="{687EF491-3FAD-47B6-AC34-97A8232F0E69}">
      <dgm:prSet/>
      <dgm:spPr/>
      <dgm:t>
        <a:bodyPr/>
        <a:lstStyle/>
        <a:p>
          <a:endParaRPr lang="en-US"/>
        </a:p>
      </dgm:t>
    </dgm:pt>
    <dgm:pt modelId="{3319BD80-4BC1-4649-86D9-C3EB2A330DEB}" type="sibTrans" cxnId="{687EF491-3FAD-47B6-AC34-97A8232F0E69}">
      <dgm:prSet/>
      <dgm:spPr/>
      <dgm:t>
        <a:bodyPr/>
        <a:lstStyle/>
        <a:p>
          <a:endParaRPr lang="en-US"/>
        </a:p>
      </dgm:t>
    </dgm:pt>
    <dgm:pt modelId="{BA8BADED-85CD-4CF0-BAE3-100E144E9679}">
      <dgm:prSet phldrT="[Text]" custT="1"/>
      <dgm:spPr/>
      <dgm:t>
        <a:bodyPr/>
        <a:lstStyle/>
        <a:p>
          <a:r>
            <a:rPr lang="en-US" sz="4000" dirty="0" err="1" smtClean="0"/>
            <a:t>Nhấn</a:t>
          </a:r>
          <a:r>
            <a:rPr lang="en-US" sz="4000" dirty="0" smtClean="0"/>
            <a:t> OK </a:t>
          </a:r>
          <a:r>
            <a:rPr lang="en-US" sz="4000" dirty="0" err="1" smtClean="0"/>
            <a:t>và</a:t>
          </a:r>
          <a:r>
            <a:rPr lang="en-US" sz="4000" dirty="0" smtClean="0"/>
            <a:t> Upload </a:t>
          </a:r>
          <a:r>
            <a:rPr lang="en-US" sz="4000" dirty="0" err="1" smtClean="0"/>
            <a:t>để</a:t>
          </a:r>
          <a:r>
            <a:rPr lang="en-US" sz="4000" dirty="0" smtClean="0"/>
            <a:t> </a:t>
          </a:r>
          <a:r>
            <a:rPr lang="en-US" sz="4000" dirty="0" err="1" smtClean="0"/>
            <a:t>hoàn</a:t>
          </a:r>
          <a:r>
            <a:rPr lang="en-US" sz="4000" dirty="0" smtClean="0"/>
            <a:t> </a:t>
          </a:r>
          <a:r>
            <a:rPr lang="en-US" sz="4000" dirty="0" err="1" smtClean="0"/>
            <a:t>thành</a:t>
          </a:r>
          <a:r>
            <a:rPr lang="en-US" sz="4000" dirty="0" smtClean="0"/>
            <a:t> </a:t>
          </a:r>
          <a:r>
            <a:rPr lang="en-US" sz="4000" dirty="0" err="1" smtClean="0"/>
            <a:t>công</a:t>
          </a:r>
          <a:r>
            <a:rPr lang="en-US" sz="4000" dirty="0" smtClean="0"/>
            <a:t> </a:t>
          </a:r>
          <a:r>
            <a:rPr lang="en-US" sz="4000" dirty="0" err="1" smtClean="0"/>
            <a:t>việc</a:t>
          </a:r>
          <a:endParaRPr lang="en-US" sz="4000" dirty="0"/>
        </a:p>
      </dgm:t>
    </dgm:pt>
    <dgm:pt modelId="{2A8B9797-8834-480C-879F-66D89020B804}" type="parTrans" cxnId="{84DC251A-0C99-4388-B74D-4C6FF68E4092}">
      <dgm:prSet/>
      <dgm:spPr/>
      <dgm:t>
        <a:bodyPr/>
        <a:lstStyle/>
        <a:p>
          <a:endParaRPr lang="en-US"/>
        </a:p>
      </dgm:t>
    </dgm:pt>
    <dgm:pt modelId="{FCC7BF37-BB9B-4E28-9FD1-79EA58995A19}" type="sibTrans" cxnId="{84DC251A-0C99-4388-B74D-4C6FF68E4092}">
      <dgm:prSet/>
      <dgm:spPr/>
      <dgm:t>
        <a:bodyPr/>
        <a:lstStyle/>
        <a:p>
          <a:endParaRPr lang="en-US"/>
        </a:p>
      </dgm:t>
    </dgm:pt>
    <dgm:pt modelId="{1DC9176C-CF55-42C6-B298-3BE507E57CC5}" type="pres">
      <dgm:prSet presAssocID="{1B94D3A4-017A-4DA4-A62D-5FD224A2A3B6}" presName="linearFlow" presStyleCnt="0">
        <dgm:presLayoutVars>
          <dgm:resizeHandles val="exact"/>
        </dgm:presLayoutVars>
      </dgm:prSet>
      <dgm:spPr/>
    </dgm:pt>
    <dgm:pt modelId="{C629F624-142C-4E63-99EF-C8E32F3F485C}" type="pres">
      <dgm:prSet presAssocID="{F7625C2C-DAD9-487B-BCB4-E6F8C1DAD8B2}" presName="node" presStyleLbl="node1" presStyleIdx="0" presStyleCnt="4" custScaleX="177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FC9DF-F785-4AE3-9A19-FF8EEE8CDFD3}" type="pres">
      <dgm:prSet presAssocID="{F2E19F47-9883-4DCC-BD21-E74D0184273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5435B77-6F21-4710-9D2B-60725C510C73}" type="pres">
      <dgm:prSet presAssocID="{F2E19F47-9883-4DCC-BD21-E74D0184273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19779E2-F84A-4F87-9491-3CBB217FD502}" type="pres">
      <dgm:prSet presAssocID="{07FA3AEB-DA33-4795-BCE3-1C3626008ADD}" presName="node" presStyleLbl="node1" presStyleIdx="1" presStyleCnt="4" custScaleX="177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3C7F7-AC1E-45AD-9278-48EF1D75B304}" type="pres">
      <dgm:prSet presAssocID="{C5A685EB-AF43-4B65-8588-523B5B9A363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83A4C91-FDC1-47F7-8BA5-2A12E4D03AD3}" type="pres">
      <dgm:prSet presAssocID="{C5A685EB-AF43-4B65-8588-523B5B9A363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3DF8B6-4DFB-499C-8248-038FC6BAEF06}" type="pres">
      <dgm:prSet presAssocID="{FF55CA12-BC26-45F0-9543-473DBA3DEFD8}" presName="node" presStyleLbl="node1" presStyleIdx="2" presStyleCnt="4" custScaleX="1765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16BC8-A513-4E75-97EA-3FE277897576}" type="pres">
      <dgm:prSet presAssocID="{3319BD80-4BC1-4649-86D9-C3EB2A330DE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5928BED-3BD5-4DF3-A3F0-B4C70BC798F5}" type="pres">
      <dgm:prSet presAssocID="{3319BD80-4BC1-4649-86D9-C3EB2A330DE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4A62081-5B6D-4ADF-8314-582A3FD0C30D}" type="pres">
      <dgm:prSet presAssocID="{BA8BADED-85CD-4CF0-BAE3-100E144E9679}" presName="node" presStyleLbl="node1" presStyleIdx="3" presStyleCnt="4" custScaleX="177141" custScaleY="165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DC251A-0C99-4388-B74D-4C6FF68E4092}" srcId="{1B94D3A4-017A-4DA4-A62D-5FD224A2A3B6}" destId="{BA8BADED-85CD-4CF0-BAE3-100E144E9679}" srcOrd="3" destOrd="0" parTransId="{2A8B9797-8834-480C-879F-66D89020B804}" sibTransId="{FCC7BF37-BB9B-4E28-9FD1-79EA58995A19}"/>
    <dgm:cxn modelId="{688A8AE6-5174-402E-874A-309C1BE06573}" srcId="{1B94D3A4-017A-4DA4-A62D-5FD224A2A3B6}" destId="{07FA3AEB-DA33-4795-BCE3-1C3626008ADD}" srcOrd="1" destOrd="0" parTransId="{47C5ED66-6ED6-43A2-882C-C9FDB8EE13A2}" sibTransId="{C5A685EB-AF43-4B65-8588-523B5B9A3631}"/>
    <dgm:cxn modelId="{44134BE7-F935-4D25-B5E7-A26E4DF66C5B}" type="presOf" srcId="{07FA3AEB-DA33-4795-BCE3-1C3626008ADD}" destId="{719779E2-F84A-4F87-9491-3CBB217FD502}" srcOrd="0" destOrd="0" presId="urn:microsoft.com/office/officeart/2005/8/layout/process2"/>
    <dgm:cxn modelId="{0A4DCC29-59C4-4C80-854D-29DD0BD56235}" type="presOf" srcId="{C5A685EB-AF43-4B65-8588-523B5B9A3631}" destId="{6693C7F7-AC1E-45AD-9278-48EF1D75B304}" srcOrd="0" destOrd="0" presId="urn:microsoft.com/office/officeart/2005/8/layout/process2"/>
    <dgm:cxn modelId="{5D8A7543-3E6F-4F31-8086-18CBDCE68062}" type="presOf" srcId="{C5A685EB-AF43-4B65-8588-523B5B9A3631}" destId="{C83A4C91-FDC1-47F7-8BA5-2A12E4D03AD3}" srcOrd="1" destOrd="0" presId="urn:microsoft.com/office/officeart/2005/8/layout/process2"/>
    <dgm:cxn modelId="{10EF0075-76DD-4571-93A1-DA7F4700AFA5}" type="presOf" srcId="{3319BD80-4BC1-4649-86D9-C3EB2A330DEB}" destId="{6F916BC8-A513-4E75-97EA-3FE277897576}" srcOrd="0" destOrd="0" presId="urn:microsoft.com/office/officeart/2005/8/layout/process2"/>
    <dgm:cxn modelId="{10F9E02D-453F-407C-B141-21FEC96DB6D9}" type="presOf" srcId="{F2E19F47-9883-4DCC-BD21-E74D0184273A}" destId="{8A2FC9DF-F785-4AE3-9A19-FF8EEE8CDFD3}" srcOrd="0" destOrd="0" presId="urn:microsoft.com/office/officeart/2005/8/layout/process2"/>
    <dgm:cxn modelId="{9656A7B7-1726-47B2-8BDD-F42EC5F65160}" type="presOf" srcId="{FF55CA12-BC26-45F0-9543-473DBA3DEFD8}" destId="{7B3DF8B6-4DFB-499C-8248-038FC6BAEF06}" srcOrd="0" destOrd="0" presId="urn:microsoft.com/office/officeart/2005/8/layout/process2"/>
    <dgm:cxn modelId="{CBD28DDD-0CD3-489D-ABDF-5C569975FAF1}" type="presOf" srcId="{BA8BADED-85CD-4CF0-BAE3-100E144E9679}" destId="{A4A62081-5B6D-4ADF-8314-582A3FD0C30D}" srcOrd="0" destOrd="0" presId="urn:microsoft.com/office/officeart/2005/8/layout/process2"/>
    <dgm:cxn modelId="{687EF491-3FAD-47B6-AC34-97A8232F0E69}" srcId="{1B94D3A4-017A-4DA4-A62D-5FD224A2A3B6}" destId="{FF55CA12-BC26-45F0-9543-473DBA3DEFD8}" srcOrd="2" destOrd="0" parTransId="{0F71790F-83C4-41DF-BC86-7F486D4620AE}" sibTransId="{3319BD80-4BC1-4649-86D9-C3EB2A330DEB}"/>
    <dgm:cxn modelId="{6F84D14C-2DD2-4BC5-AF43-B189BF61E223}" srcId="{1B94D3A4-017A-4DA4-A62D-5FD224A2A3B6}" destId="{F7625C2C-DAD9-487B-BCB4-E6F8C1DAD8B2}" srcOrd="0" destOrd="0" parTransId="{7062B4DC-62BD-4133-AB51-9600F24994FD}" sibTransId="{F2E19F47-9883-4DCC-BD21-E74D0184273A}"/>
    <dgm:cxn modelId="{1B87794B-600A-4CCE-A50C-549F1E0586AB}" type="presOf" srcId="{1B94D3A4-017A-4DA4-A62D-5FD224A2A3B6}" destId="{1DC9176C-CF55-42C6-B298-3BE507E57CC5}" srcOrd="0" destOrd="0" presId="urn:microsoft.com/office/officeart/2005/8/layout/process2"/>
    <dgm:cxn modelId="{F5317E99-B7B7-461A-8313-9C03784FD223}" type="presOf" srcId="{3319BD80-4BC1-4649-86D9-C3EB2A330DEB}" destId="{E5928BED-3BD5-4DF3-A3F0-B4C70BC798F5}" srcOrd="1" destOrd="0" presId="urn:microsoft.com/office/officeart/2005/8/layout/process2"/>
    <dgm:cxn modelId="{41F123B3-FFDA-4535-B906-C0DB46E8FBA4}" type="presOf" srcId="{F7625C2C-DAD9-487B-BCB4-E6F8C1DAD8B2}" destId="{C629F624-142C-4E63-99EF-C8E32F3F485C}" srcOrd="0" destOrd="0" presId="urn:microsoft.com/office/officeart/2005/8/layout/process2"/>
    <dgm:cxn modelId="{C27FF8A5-B369-41C5-856B-A29386A54D4D}" type="presOf" srcId="{F2E19F47-9883-4DCC-BD21-E74D0184273A}" destId="{A5435B77-6F21-4710-9D2B-60725C510C73}" srcOrd="1" destOrd="0" presId="urn:microsoft.com/office/officeart/2005/8/layout/process2"/>
    <dgm:cxn modelId="{7A001163-F9E1-462F-B9DE-69FC1BD32036}" type="presParOf" srcId="{1DC9176C-CF55-42C6-B298-3BE507E57CC5}" destId="{C629F624-142C-4E63-99EF-C8E32F3F485C}" srcOrd="0" destOrd="0" presId="urn:microsoft.com/office/officeart/2005/8/layout/process2"/>
    <dgm:cxn modelId="{3F2D778F-A4B0-466F-8C2A-0C6861F50AED}" type="presParOf" srcId="{1DC9176C-CF55-42C6-B298-3BE507E57CC5}" destId="{8A2FC9DF-F785-4AE3-9A19-FF8EEE8CDFD3}" srcOrd="1" destOrd="0" presId="urn:microsoft.com/office/officeart/2005/8/layout/process2"/>
    <dgm:cxn modelId="{17443952-6433-46AF-93DC-31671348851B}" type="presParOf" srcId="{8A2FC9DF-F785-4AE3-9A19-FF8EEE8CDFD3}" destId="{A5435B77-6F21-4710-9D2B-60725C510C73}" srcOrd="0" destOrd="0" presId="urn:microsoft.com/office/officeart/2005/8/layout/process2"/>
    <dgm:cxn modelId="{11F37A1B-FE62-4675-8DE8-D8304FFD7A93}" type="presParOf" srcId="{1DC9176C-CF55-42C6-B298-3BE507E57CC5}" destId="{719779E2-F84A-4F87-9491-3CBB217FD502}" srcOrd="2" destOrd="0" presId="urn:microsoft.com/office/officeart/2005/8/layout/process2"/>
    <dgm:cxn modelId="{C993867A-5C6C-4686-BDF3-AA95B0E43630}" type="presParOf" srcId="{1DC9176C-CF55-42C6-B298-3BE507E57CC5}" destId="{6693C7F7-AC1E-45AD-9278-48EF1D75B304}" srcOrd="3" destOrd="0" presId="urn:microsoft.com/office/officeart/2005/8/layout/process2"/>
    <dgm:cxn modelId="{04EDF60F-755E-4FA4-B800-5A2D7A29A6CA}" type="presParOf" srcId="{6693C7F7-AC1E-45AD-9278-48EF1D75B304}" destId="{C83A4C91-FDC1-47F7-8BA5-2A12E4D03AD3}" srcOrd="0" destOrd="0" presId="urn:microsoft.com/office/officeart/2005/8/layout/process2"/>
    <dgm:cxn modelId="{B5BB3624-2355-4897-9C00-BF79577B2621}" type="presParOf" srcId="{1DC9176C-CF55-42C6-B298-3BE507E57CC5}" destId="{7B3DF8B6-4DFB-499C-8248-038FC6BAEF06}" srcOrd="4" destOrd="0" presId="urn:microsoft.com/office/officeart/2005/8/layout/process2"/>
    <dgm:cxn modelId="{FAED5649-E65F-4547-9C9B-53320ADD5787}" type="presParOf" srcId="{1DC9176C-CF55-42C6-B298-3BE507E57CC5}" destId="{6F916BC8-A513-4E75-97EA-3FE277897576}" srcOrd="5" destOrd="0" presId="urn:microsoft.com/office/officeart/2005/8/layout/process2"/>
    <dgm:cxn modelId="{2E81D194-6662-452A-9948-DCD5A064E631}" type="presParOf" srcId="{6F916BC8-A513-4E75-97EA-3FE277897576}" destId="{E5928BED-3BD5-4DF3-A3F0-B4C70BC798F5}" srcOrd="0" destOrd="0" presId="urn:microsoft.com/office/officeart/2005/8/layout/process2"/>
    <dgm:cxn modelId="{62708D09-115E-4FE8-9192-7813D52629EC}" type="presParOf" srcId="{1DC9176C-CF55-42C6-B298-3BE507E57CC5}" destId="{A4A62081-5B6D-4ADF-8314-582A3FD0C30D}" srcOrd="6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94D3A4-017A-4DA4-A62D-5FD224A2A3B6}" type="doc">
      <dgm:prSet loTypeId="urn:microsoft.com/office/officeart/2005/8/layout/chevron2" loCatId="process" qsTypeId="urn:microsoft.com/office/officeart/2005/8/quickstyle/3d3" qsCatId="3D" csTypeId="urn:microsoft.com/office/officeart/2005/8/colors/accent2_5" csCatId="accent2" phldr="1"/>
      <dgm:spPr/>
    </dgm:pt>
    <dgm:pt modelId="{F7625C2C-DAD9-487B-BCB4-E6F8C1DAD8B2}">
      <dgm:prSet phldrT="[Text]" custT="1"/>
      <dgm:spPr/>
      <dgm:t>
        <a:bodyPr/>
        <a:lstStyle/>
        <a:p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phần</a:t>
          </a:r>
          <a:r>
            <a:rPr lang="en-US" sz="4000" dirty="0" smtClean="0"/>
            <a:t> </a:t>
          </a:r>
          <a:r>
            <a:rPr lang="en-US" sz="4000" dirty="0" err="1" smtClean="0"/>
            <a:t>tạo</a:t>
          </a:r>
          <a:r>
            <a:rPr lang="en-US" sz="4000" dirty="0" smtClean="0"/>
            <a:t> </a:t>
          </a:r>
          <a:r>
            <a:rPr lang="en-US" sz="4000" dirty="0" err="1" smtClean="0"/>
            <a:t>liên</a:t>
          </a:r>
          <a:r>
            <a:rPr lang="en-US" sz="4000" dirty="0" smtClean="0"/>
            <a:t> </a:t>
          </a:r>
          <a:r>
            <a:rPr lang="en-US" sz="4000" dirty="0" err="1" smtClean="0"/>
            <a:t>kết</a:t>
          </a:r>
          <a:endParaRPr lang="en-US" sz="4000" dirty="0"/>
        </a:p>
      </dgm:t>
    </dgm:pt>
    <dgm:pt modelId="{7062B4DC-62BD-4133-AB51-9600F24994FD}" type="parTrans" cxnId="{6F84D14C-2DD2-4BC5-AF43-B189BF61E223}">
      <dgm:prSet/>
      <dgm:spPr/>
      <dgm:t>
        <a:bodyPr/>
        <a:lstStyle/>
        <a:p>
          <a:endParaRPr lang="en-US"/>
        </a:p>
      </dgm:t>
    </dgm:pt>
    <dgm:pt modelId="{F2E19F47-9883-4DCC-BD21-E74D0184273A}" type="sibTrans" cxnId="{6F84D14C-2DD2-4BC5-AF43-B189BF61E223}">
      <dgm:prSet/>
      <dgm:spPr/>
      <dgm:t>
        <a:bodyPr/>
        <a:lstStyle/>
        <a:p>
          <a:endParaRPr lang="en-US"/>
        </a:p>
      </dgm:t>
    </dgm:pt>
    <dgm:pt modelId="{07FA3AEB-DA33-4795-BCE3-1C3626008ADD}">
      <dgm:prSet phldrT="[Text]" custT="1"/>
      <dgm:spPr/>
      <dgm:t>
        <a:bodyPr/>
        <a:lstStyle/>
        <a:p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hộp</a:t>
          </a:r>
          <a:r>
            <a:rPr lang="en-US" sz="4000" dirty="0" smtClean="0"/>
            <a:t> </a:t>
          </a:r>
          <a:r>
            <a:rPr lang="en-US" sz="4000" dirty="0" err="1" smtClean="0"/>
            <a:t>thoại</a:t>
          </a:r>
          <a:r>
            <a:rPr lang="en-US" sz="4000" dirty="0" smtClean="0"/>
            <a:t> </a:t>
          </a:r>
          <a:r>
            <a:rPr lang="en-US" sz="4000" dirty="0" err="1" smtClean="0"/>
            <a:t>tìm</a:t>
          </a:r>
          <a:r>
            <a:rPr lang="en-US" sz="4000" dirty="0" smtClean="0"/>
            <a:t> </a:t>
          </a:r>
          <a:r>
            <a:rPr lang="en-US" sz="4000" dirty="0" err="1" smtClean="0"/>
            <a:t>tập</a:t>
          </a:r>
          <a:r>
            <a:rPr lang="en-US" sz="4000" dirty="0" smtClean="0"/>
            <a:t> tin</a:t>
          </a:r>
          <a:endParaRPr lang="en-US" sz="4000" dirty="0"/>
        </a:p>
      </dgm:t>
    </dgm:pt>
    <dgm:pt modelId="{47C5ED66-6ED6-43A2-882C-C9FDB8EE13A2}" type="parTrans" cxnId="{688A8AE6-5174-402E-874A-309C1BE06573}">
      <dgm:prSet/>
      <dgm:spPr/>
      <dgm:t>
        <a:bodyPr/>
        <a:lstStyle/>
        <a:p>
          <a:endParaRPr lang="en-US"/>
        </a:p>
      </dgm:t>
    </dgm:pt>
    <dgm:pt modelId="{C5A685EB-AF43-4B65-8588-523B5B9A3631}" type="sibTrans" cxnId="{688A8AE6-5174-402E-874A-309C1BE06573}">
      <dgm:prSet/>
      <dgm:spPr/>
      <dgm:t>
        <a:bodyPr/>
        <a:lstStyle/>
        <a:p>
          <a:endParaRPr lang="en-US"/>
        </a:p>
      </dgm:t>
    </dgm:pt>
    <dgm:pt modelId="{FF55CA12-BC26-45F0-9543-473DBA3DEFD8}">
      <dgm:prSet phldrT="[Text]" custT="1"/>
      <dgm:spPr/>
      <dgm:t>
        <a:bodyPr/>
        <a:lstStyle/>
        <a:p>
          <a:r>
            <a:rPr lang="en-US" sz="4000" dirty="0" err="1" smtClean="0"/>
            <a:t>Chọn</a:t>
          </a:r>
          <a:r>
            <a:rPr lang="en-US" sz="4000" dirty="0" smtClean="0"/>
            <a:t> </a:t>
          </a:r>
          <a:r>
            <a:rPr lang="en-US" sz="4000" dirty="0" err="1" smtClean="0"/>
            <a:t>tập</a:t>
          </a:r>
          <a:r>
            <a:rPr lang="en-US" sz="4000" dirty="0" smtClean="0"/>
            <a:t> tin </a:t>
          </a:r>
          <a:r>
            <a:rPr lang="en-US" sz="4000" dirty="0" err="1" smtClean="0"/>
            <a:t>để</a:t>
          </a:r>
          <a:r>
            <a:rPr lang="en-US" sz="4000" dirty="0" smtClean="0"/>
            <a:t> </a:t>
          </a:r>
          <a:r>
            <a:rPr lang="en-US" sz="4000" dirty="0" err="1" smtClean="0"/>
            <a:t>tạo</a:t>
          </a:r>
          <a:r>
            <a:rPr lang="en-US" sz="4000" dirty="0" smtClean="0"/>
            <a:t> </a:t>
          </a:r>
          <a:r>
            <a:rPr lang="en-US" sz="4000" dirty="0" err="1" smtClean="0"/>
            <a:t>liên</a:t>
          </a:r>
          <a:r>
            <a:rPr lang="en-US" sz="4000" dirty="0" smtClean="0"/>
            <a:t> </a:t>
          </a:r>
          <a:r>
            <a:rPr lang="en-US" sz="4000" dirty="0" err="1" smtClean="0"/>
            <a:t>kết</a:t>
          </a:r>
          <a:endParaRPr lang="en-US" sz="4000" dirty="0"/>
        </a:p>
      </dgm:t>
    </dgm:pt>
    <dgm:pt modelId="{0F71790F-83C4-41DF-BC86-7F486D4620AE}" type="parTrans" cxnId="{687EF491-3FAD-47B6-AC34-97A8232F0E69}">
      <dgm:prSet/>
      <dgm:spPr/>
      <dgm:t>
        <a:bodyPr/>
        <a:lstStyle/>
        <a:p>
          <a:endParaRPr lang="en-US"/>
        </a:p>
      </dgm:t>
    </dgm:pt>
    <dgm:pt modelId="{3319BD80-4BC1-4649-86D9-C3EB2A330DEB}" type="sibTrans" cxnId="{687EF491-3FAD-47B6-AC34-97A8232F0E69}">
      <dgm:prSet/>
      <dgm:spPr/>
      <dgm:t>
        <a:bodyPr/>
        <a:lstStyle/>
        <a:p>
          <a:endParaRPr lang="en-US"/>
        </a:p>
      </dgm:t>
    </dgm:pt>
    <dgm:pt modelId="{BA8BADED-85CD-4CF0-BAE3-100E144E9679}">
      <dgm:prSet phldrT="[Text]" custT="1"/>
      <dgm:spPr/>
      <dgm:t>
        <a:bodyPr/>
        <a:lstStyle/>
        <a:p>
          <a:r>
            <a:rPr lang="en-US" sz="4000" dirty="0" err="1" smtClean="0"/>
            <a:t>Nhấn</a:t>
          </a:r>
          <a:r>
            <a:rPr lang="en-US" sz="4000" dirty="0" smtClean="0"/>
            <a:t> OK</a:t>
          </a:r>
          <a:endParaRPr lang="en-US" sz="4000" dirty="0"/>
        </a:p>
      </dgm:t>
    </dgm:pt>
    <dgm:pt modelId="{2A8B9797-8834-480C-879F-66D89020B804}" type="parTrans" cxnId="{84DC251A-0C99-4388-B74D-4C6FF68E4092}">
      <dgm:prSet/>
      <dgm:spPr/>
      <dgm:t>
        <a:bodyPr/>
        <a:lstStyle/>
        <a:p>
          <a:endParaRPr lang="en-US"/>
        </a:p>
      </dgm:t>
    </dgm:pt>
    <dgm:pt modelId="{FCC7BF37-BB9B-4E28-9FD1-79EA58995A19}" type="sibTrans" cxnId="{84DC251A-0C99-4388-B74D-4C6FF68E4092}">
      <dgm:prSet/>
      <dgm:spPr/>
      <dgm:t>
        <a:bodyPr/>
        <a:lstStyle/>
        <a:p>
          <a:endParaRPr lang="en-US"/>
        </a:p>
      </dgm:t>
    </dgm:pt>
    <dgm:pt modelId="{1B347F18-F096-4511-81EB-69D99E3FEAD1}">
      <dgm:prSet phldrT="[Text]" custT="1"/>
      <dgm:spPr/>
      <dgm:t>
        <a:bodyPr/>
        <a:lstStyle/>
        <a:p>
          <a:endParaRPr lang="en-US" sz="4000" dirty="0"/>
        </a:p>
      </dgm:t>
    </dgm:pt>
    <dgm:pt modelId="{89B744D6-1C25-4A75-ACA3-8E479E39D139}" type="parTrans" cxnId="{4859E372-651F-4E2E-9143-2EC6BBF71387}">
      <dgm:prSet/>
      <dgm:spPr/>
      <dgm:t>
        <a:bodyPr/>
        <a:lstStyle/>
        <a:p>
          <a:endParaRPr lang="en-US"/>
        </a:p>
      </dgm:t>
    </dgm:pt>
    <dgm:pt modelId="{AEEA88D0-9260-4CB8-8B9A-C1ED06C8B340}" type="sibTrans" cxnId="{4859E372-651F-4E2E-9143-2EC6BBF71387}">
      <dgm:prSet/>
      <dgm:spPr/>
      <dgm:t>
        <a:bodyPr/>
        <a:lstStyle/>
        <a:p>
          <a:endParaRPr lang="en-US"/>
        </a:p>
      </dgm:t>
    </dgm:pt>
    <dgm:pt modelId="{6EE99E3D-666C-493A-8E17-0608C7B1D691}">
      <dgm:prSet phldrT="[Text]" custT="1"/>
      <dgm:spPr/>
      <dgm:t>
        <a:bodyPr/>
        <a:lstStyle/>
        <a:p>
          <a:endParaRPr lang="en-US" sz="4000" dirty="0"/>
        </a:p>
      </dgm:t>
    </dgm:pt>
    <dgm:pt modelId="{B8BEEC02-E7B1-4E5D-8CCD-39428E2ACAF1}" type="parTrans" cxnId="{4EFC8BEE-E044-4EDA-AB73-05AD0E07D0AB}">
      <dgm:prSet/>
      <dgm:spPr/>
      <dgm:t>
        <a:bodyPr/>
        <a:lstStyle/>
        <a:p>
          <a:endParaRPr lang="en-US"/>
        </a:p>
      </dgm:t>
    </dgm:pt>
    <dgm:pt modelId="{7360AC76-E246-4727-A63E-05CCC91D6F29}" type="sibTrans" cxnId="{4EFC8BEE-E044-4EDA-AB73-05AD0E07D0AB}">
      <dgm:prSet/>
      <dgm:spPr/>
      <dgm:t>
        <a:bodyPr/>
        <a:lstStyle/>
        <a:p>
          <a:endParaRPr lang="en-US"/>
        </a:p>
      </dgm:t>
    </dgm:pt>
    <dgm:pt modelId="{21D414FB-F003-4AEE-B052-75976E42CAA2}">
      <dgm:prSet phldrT="[Text]" custT="1"/>
      <dgm:spPr/>
      <dgm:t>
        <a:bodyPr/>
        <a:lstStyle/>
        <a:p>
          <a:endParaRPr lang="en-US" sz="4000" dirty="0"/>
        </a:p>
      </dgm:t>
    </dgm:pt>
    <dgm:pt modelId="{062CC71C-C2A3-4773-82D0-C90CB1BD7D63}" type="parTrans" cxnId="{01E3BAA8-ECFC-4538-9A27-A0F394976516}">
      <dgm:prSet/>
      <dgm:spPr/>
      <dgm:t>
        <a:bodyPr/>
        <a:lstStyle/>
        <a:p>
          <a:endParaRPr lang="en-US"/>
        </a:p>
      </dgm:t>
    </dgm:pt>
    <dgm:pt modelId="{6954A8D4-CFEC-4D3D-846B-F07C035A4ECC}" type="sibTrans" cxnId="{01E3BAA8-ECFC-4538-9A27-A0F394976516}">
      <dgm:prSet/>
      <dgm:spPr/>
      <dgm:t>
        <a:bodyPr/>
        <a:lstStyle/>
        <a:p>
          <a:endParaRPr lang="en-US"/>
        </a:p>
      </dgm:t>
    </dgm:pt>
    <dgm:pt modelId="{7000D5DE-A53C-4B35-8E8F-2F009271BD05}">
      <dgm:prSet phldrT="[Text]" custT="1"/>
      <dgm:spPr/>
      <dgm:t>
        <a:bodyPr/>
        <a:lstStyle/>
        <a:p>
          <a:endParaRPr lang="en-US" sz="4000" dirty="0"/>
        </a:p>
      </dgm:t>
    </dgm:pt>
    <dgm:pt modelId="{00A160B5-B7A8-4AAA-BD5A-D20E88AF9D82}" type="parTrans" cxnId="{0DD39560-0FFE-4241-96CE-BF89CD49B714}">
      <dgm:prSet/>
      <dgm:spPr/>
      <dgm:t>
        <a:bodyPr/>
        <a:lstStyle/>
        <a:p>
          <a:endParaRPr lang="en-US"/>
        </a:p>
      </dgm:t>
    </dgm:pt>
    <dgm:pt modelId="{4E1B89DD-C6CA-454D-8F68-D3446CAF6DB8}" type="sibTrans" cxnId="{0DD39560-0FFE-4241-96CE-BF89CD49B714}">
      <dgm:prSet/>
      <dgm:spPr/>
      <dgm:t>
        <a:bodyPr/>
        <a:lstStyle/>
        <a:p>
          <a:endParaRPr lang="en-US"/>
        </a:p>
      </dgm:t>
    </dgm:pt>
    <dgm:pt modelId="{1532FC57-02A2-453A-86CE-3225297AE1AF}" type="pres">
      <dgm:prSet presAssocID="{1B94D3A4-017A-4DA4-A62D-5FD224A2A3B6}" presName="linearFlow" presStyleCnt="0">
        <dgm:presLayoutVars>
          <dgm:dir/>
          <dgm:animLvl val="lvl"/>
          <dgm:resizeHandles val="exact"/>
        </dgm:presLayoutVars>
      </dgm:prSet>
      <dgm:spPr/>
    </dgm:pt>
    <dgm:pt modelId="{CC9A08A8-D7FA-4516-9B6B-AC8B5CCCC11E}" type="pres">
      <dgm:prSet presAssocID="{1B347F18-F096-4511-81EB-69D99E3FEAD1}" presName="composite" presStyleCnt="0"/>
      <dgm:spPr/>
    </dgm:pt>
    <dgm:pt modelId="{4D98998F-EFE3-441A-8204-CABC6319FDF0}" type="pres">
      <dgm:prSet presAssocID="{1B347F18-F096-4511-81EB-69D99E3FEAD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5FBAF-51F5-4CB7-B145-BCBF4FE6C831}" type="pres">
      <dgm:prSet presAssocID="{1B347F18-F096-4511-81EB-69D99E3FEAD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A8154-7CA0-4A68-A14B-5CB1E87DF55A}" type="pres">
      <dgm:prSet presAssocID="{AEEA88D0-9260-4CB8-8B9A-C1ED06C8B340}" presName="sp" presStyleCnt="0"/>
      <dgm:spPr/>
    </dgm:pt>
    <dgm:pt modelId="{EFF6B05B-C6F8-4522-961C-9EE755367B65}" type="pres">
      <dgm:prSet presAssocID="{6EE99E3D-666C-493A-8E17-0608C7B1D691}" presName="composite" presStyleCnt="0"/>
      <dgm:spPr/>
    </dgm:pt>
    <dgm:pt modelId="{30E6A320-4CF4-4C2C-B60B-D8E9E94D90BD}" type="pres">
      <dgm:prSet presAssocID="{6EE99E3D-666C-493A-8E17-0608C7B1D69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9B72B-2625-4887-8D60-5EFA9196A230}" type="pres">
      <dgm:prSet presAssocID="{6EE99E3D-666C-493A-8E17-0608C7B1D69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F05A7-25DE-498B-9ABD-10ABDC20A7EF}" type="pres">
      <dgm:prSet presAssocID="{7360AC76-E246-4727-A63E-05CCC91D6F29}" presName="sp" presStyleCnt="0"/>
      <dgm:spPr/>
    </dgm:pt>
    <dgm:pt modelId="{8BAB410D-2C41-4974-A52B-560878C41D01}" type="pres">
      <dgm:prSet presAssocID="{21D414FB-F003-4AEE-B052-75976E42CAA2}" presName="composite" presStyleCnt="0"/>
      <dgm:spPr/>
    </dgm:pt>
    <dgm:pt modelId="{6FE8FC70-4C42-4122-9B83-880AAC7B5C8E}" type="pres">
      <dgm:prSet presAssocID="{21D414FB-F003-4AEE-B052-75976E42CAA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1967F-540F-4E31-8EEB-F89BC84D239E}" type="pres">
      <dgm:prSet presAssocID="{21D414FB-F003-4AEE-B052-75976E42CAA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17C7C-4025-40AF-AB9C-A7EF015A2865}" type="pres">
      <dgm:prSet presAssocID="{6954A8D4-CFEC-4D3D-846B-F07C035A4ECC}" presName="sp" presStyleCnt="0"/>
      <dgm:spPr/>
    </dgm:pt>
    <dgm:pt modelId="{96E6ED43-B840-4373-B24E-7A2E0EE7E894}" type="pres">
      <dgm:prSet presAssocID="{7000D5DE-A53C-4B35-8E8F-2F009271BD05}" presName="composite" presStyleCnt="0"/>
      <dgm:spPr/>
    </dgm:pt>
    <dgm:pt modelId="{6E48175A-E29B-4AB5-B63E-FF9B94E2FC19}" type="pres">
      <dgm:prSet presAssocID="{7000D5DE-A53C-4B35-8E8F-2F009271BD0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2DF69-74B5-4830-9310-D38D20412D5C}" type="pres">
      <dgm:prSet presAssocID="{7000D5DE-A53C-4B35-8E8F-2F009271BD05}" presName="descendantText" presStyleLbl="alignAcc1" presStyleIdx="3" presStyleCnt="4" custScaleY="96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84D14C-2DD2-4BC5-AF43-B189BF61E223}" srcId="{1B347F18-F096-4511-81EB-69D99E3FEAD1}" destId="{F7625C2C-DAD9-487B-BCB4-E6F8C1DAD8B2}" srcOrd="0" destOrd="0" parTransId="{7062B4DC-62BD-4133-AB51-9600F24994FD}" sibTransId="{F2E19F47-9883-4DCC-BD21-E74D0184273A}"/>
    <dgm:cxn modelId="{A9D244B5-E4DC-463B-815A-E390BD6373A1}" type="presOf" srcId="{07FA3AEB-DA33-4795-BCE3-1C3626008ADD}" destId="{0979B72B-2625-4887-8D60-5EFA9196A230}" srcOrd="0" destOrd="0" presId="urn:microsoft.com/office/officeart/2005/8/layout/chevron2"/>
    <dgm:cxn modelId="{B89EB457-8552-49B4-981E-6BF8AF228459}" type="presOf" srcId="{7000D5DE-A53C-4B35-8E8F-2F009271BD05}" destId="{6E48175A-E29B-4AB5-B63E-FF9B94E2FC19}" srcOrd="0" destOrd="0" presId="urn:microsoft.com/office/officeart/2005/8/layout/chevron2"/>
    <dgm:cxn modelId="{B5438CA6-BB55-4266-9D88-BAA5D0683569}" type="presOf" srcId="{1B347F18-F096-4511-81EB-69D99E3FEAD1}" destId="{4D98998F-EFE3-441A-8204-CABC6319FDF0}" srcOrd="0" destOrd="0" presId="urn:microsoft.com/office/officeart/2005/8/layout/chevron2"/>
    <dgm:cxn modelId="{4859E372-651F-4E2E-9143-2EC6BBF71387}" srcId="{1B94D3A4-017A-4DA4-A62D-5FD224A2A3B6}" destId="{1B347F18-F096-4511-81EB-69D99E3FEAD1}" srcOrd="0" destOrd="0" parTransId="{89B744D6-1C25-4A75-ACA3-8E479E39D139}" sibTransId="{AEEA88D0-9260-4CB8-8B9A-C1ED06C8B340}"/>
    <dgm:cxn modelId="{872C9620-D2EA-448A-942D-2223428EBDB2}" type="presOf" srcId="{F7625C2C-DAD9-487B-BCB4-E6F8C1DAD8B2}" destId="{B565FBAF-51F5-4CB7-B145-BCBF4FE6C831}" srcOrd="0" destOrd="0" presId="urn:microsoft.com/office/officeart/2005/8/layout/chevron2"/>
    <dgm:cxn modelId="{0DD39560-0FFE-4241-96CE-BF89CD49B714}" srcId="{1B94D3A4-017A-4DA4-A62D-5FD224A2A3B6}" destId="{7000D5DE-A53C-4B35-8E8F-2F009271BD05}" srcOrd="3" destOrd="0" parTransId="{00A160B5-B7A8-4AAA-BD5A-D20E88AF9D82}" sibTransId="{4E1B89DD-C6CA-454D-8F68-D3446CAF6DB8}"/>
    <dgm:cxn modelId="{688A8AE6-5174-402E-874A-309C1BE06573}" srcId="{6EE99E3D-666C-493A-8E17-0608C7B1D691}" destId="{07FA3AEB-DA33-4795-BCE3-1C3626008ADD}" srcOrd="0" destOrd="0" parTransId="{47C5ED66-6ED6-43A2-882C-C9FDB8EE13A2}" sibTransId="{C5A685EB-AF43-4B65-8588-523B5B9A3631}"/>
    <dgm:cxn modelId="{DC7F170A-77DA-41FB-B79C-D8A65F90871C}" type="presOf" srcId="{6EE99E3D-666C-493A-8E17-0608C7B1D691}" destId="{30E6A320-4CF4-4C2C-B60B-D8E9E94D90BD}" srcOrd="0" destOrd="0" presId="urn:microsoft.com/office/officeart/2005/8/layout/chevron2"/>
    <dgm:cxn modelId="{01E3BAA8-ECFC-4538-9A27-A0F394976516}" srcId="{1B94D3A4-017A-4DA4-A62D-5FD224A2A3B6}" destId="{21D414FB-F003-4AEE-B052-75976E42CAA2}" srcOrd="2" destOrd="0" parTransId="{062CC71C-C2A3-4773-82D0-C90CB1BD7D63}" sibTransId="{6954A8D4-CFEC-4D3D-846B-F07C035A4ECC}"/>
    <dgm:cxn modelId="{84DC251A-0C99-4388-B74D-4C6FF68E4092}" srcId="{7000D5DE-A53C-4B35-8E8F-2F009271BD05}" destId="{BA8BADED-85CD-4CF0-BAE3-100E144E9679}" srcOrd="0" destOrd="0" parTransId="{2A8B9797-8834-480C-879F-66D89020B804}" sibTransId="{FCC7BF37-BB9B-4E28-9FD1-79EA58995A19}"/>
    <dgm:cxn modelId="{747F505B-7425-41DA-90E8-47BD7E86F7A7}" type="presOf" srcId="{1B94D3A4-017A-4DA4-A62D-5FD224A2A3B6}" destId="{1532FC57-02A2-453A-86CE-3225297AE1AF}" srcOrd="0" destOrd="0" presId="urn:microsoft.com/office/officeart/2005/8/layout/chevron2"/>
    <dgm:cxn modelId="{4EFC8BEE-E044-4EDA-AB73-05AD0E07D0AB}" srcId="{1B94D3A4-017A-4DA4-A62D-5FD224A2A3B6}" destId="{6EE99E3D-666C-493A-8E17-0608C7B1D691}" srcOrd="1" destOrd="0" parTransId="{B8BEEC02-E7B1-4E5D-8CCD-39428E2ACAF1}" sibTransId="{7360AC76-E246-4727-A63E-05CCC91D6F29}"/>
    <dgm:cxn modelId="{4F70FCB3-74EF-45BC-B99E-8CCF39797439}" type="presOf" srcId="{21D414FB-F003-4AEE-B052-75976E42CAA2}" destId="{6FE8FC70-4C42-4122-9B83-880AAC7B5C8E}" srcOrd="0" destOrd="0" presId="urn:microsoft.com/office/officeart/2005/8/layout/chevron2"/>
    <dgm:cxn modelId="{BB3B872C-BD3A-490C-9464-DBC61DB1201E}" type="presOf" srcId="{BA8BADED-85CD-4CF0-BAE3-100E144E9679}" destId="{C1A2DF69-74B5-4830-9310-D38D20412D5C}" srcOrd="0" destOrd="0" presId="urn:microsoft.com/office/officeart/2005/8/layout/chevron2"/>
    <dgm:cxn modelId="{04099C0E-FC1C-403B-B718-BCAA13A9E17B}" type="presOf" srcId="{FF55CA12-BC26-45F0-9543-473DBA3DEFD8}" destId="{5C31967F-540F-4E31-8EEB-F89BC84D239E}" srcOrd="0" destOrd="0" presId="urn:microsoft.com/office/officeart/2005/8/layout/chevron2"/>
    <dgm:cxn modelId="{687EF491-3FAD-47B6-AC34-97A8232F0E69}" srcId="{21D414FB-F003-4AEE-B052-75976E42CAA2}" destId="{FF55CA12-BC26-45F0-9543-473DBA3DEFD8}" srcOrd="0" destOrd="0" parTransId="{0F71790F-83C4-41DF-BC86-7F486D4620AE}" sibTransId="{3319BD80-4BC1-4649-86D9-C3EB2A330DEB}"/>
    <dgm:cxn modelId="{E8572772-2273-4E8E-8AF5-698BE79A77AB}" type="presParOf" srcId="{1532FC57-02A2-453A-86CE-3225297AE1AF}" destId="{CC9A08A8-D7FA-4516-9B6B-AC8B5CCCC11E}" srcOrd="0" destOrd="0" presId="urn:microsoft.com/office/officeart/2005/8/layout/chevron2"/>
    <dgm:cxn modelId="{325AFE9A-1F8C-4550-B11F-7971B5162D4B}" type="presParOf" srcId="{CC9A08A8-D7FA-4516-9B6B-AC8B5CCCC11E}" destId="{4D98998F-EFE3-441A-8204-CABC6319FDF0}" srcOrd="0" destOrd="0" presId="urn:microsoft.com/office/officeart/2005/8/layout/chevron2"/>
    <dgm:cxn modelId="{6B7A0427-10B6-492B-A7DE-055A3155B5FD}" type="presParOf" srcId="{CC9A08A8-D7FA-4516-9B6B-AC8B5CCCC11E}" destId="{B565FBAF-51F5-4CB7-B145-BCBF4FE6C831}" srcOrd="1" destOrd="0" presId="urn:microsoft.com/office/officeart/2005/8/layout/chevron2"/>
    <dgm:cxn modelId="{B2A595C0-7090-46F1-B1FF-9104F531807E}" type="presParOf" srcId="{1532FC57-02A2-453A-86CE-3225297AE1AF}" destId="{9EBA8154-7CA0-4A68-A14B-5CB1E87DF55A}" srcOrd="1" destOrd="0" presId="urn:microsoft.com/office/officeart/2005/8/layout/chevron2"/>
    <dgm:cxn modelId="{4C6386FA-0FC1-45B3-90C7-00B3F40C93F7}" type="presParOf" srcId="{1532FC57-02A2-453A-86CE-3225297AE1AF}" destId="{EFF6B05B-C6F8-4522-961C-9EE755367B65}" srcOrd="2" destOrd="0" presId="urn:microsoft.com/office/officeart/2005/8/layout/chevron2"/>
    <dgm:cxn modelId="{82614F42-6192-446A-B3F7-8AEE355E43F5}" type="presParOf" srcId="{EFF6B05B-C6F8-4522-961C-9EE755367B65}" destId="{30E6A320-4CF4-4C2C-B60B-D8E9E94D90BD}" srcOrd="0" destOrd="0" presId="urn:microsoft.com/office/officeart/2005/8/layout/chevron2"/>
    <dgm:cxn modelId="{A35117DF-63E7-44A6-90F3-8C37D1FA9F0E}" type="presParOf" srcId="{EFF6B05B-C6F8-4522-961C-9EE755367B65}" destId="{0979B72B-2625-4887-8D60-5EFA9196A230}" srcOrd="1" destOrd="0" presId="urn:microsoft.com/office/officeart/2005/8/layout/chevron2"/>
    <dgm:cxn modelId="{839CB986-420D-4A83-BFFD-8D9908CCA2EE}" type="presParOf" srcId="{1532FC57-02A2-453A-86CE-3225297AE1AF}" destId="{487F05A7-25DE-498B-9ABD-10ABDC20A7EF}" srcOrd="3" destOrd="0" presId="urn:microsoft.com/office/officeart/2005/8/layout/chevron2"/>
    <dgm:cxn modelId="{D6935099-44FC-409B-9B41-BDF003AF699E}" type="presParOf" srcId="{1532FC57-02A2-453A-86CE-3225297AE1AF}" destId="{8BAB410D-2C41-4974-A52B-560878C41D01}" srcOrd="4" destOrd="0" presId="urn:microsoft.com/office/officeart/2005/8/layout/chevron2"/>
    <dgm:cxn modelId="{0FB72C71-B048-4E52-BA6D-96D98194FE95}" type="presParOf" srcId="{8BAB410D-2C41-4974-A52B-560878C41D01}" destId="{6FE8FC70-4C42-4122-9B83-880AAC7B5C8E}" srcOrd="0" destOrd="0" presId="urn:microsoft.com/office/officeart/2005/8/layout/chevron2"/>
    <dgm:cxn modelId="{6B481426-1B2E-4E93-986F-373772FB7A79}" type="presParOf" srcId="{8BAB410D-2C41-4974-A52B-560878C41D01}" destId="{5C31967F-540F-4E31-8EEB-F89BC84D239E}" srcOrd="1" destOrd="0" presId="urn:microsoft.com/office/officeart/2005/8/layout/chevron2"/>
    <dgm:cxn modelId="{52D8FA02-FE05-4A56-AECA-E08787DCBFF4}" type="presParOf" srcId="{1532FC57-02A2-453A-86CE-3225297AE1AF}" destId="{AD517C7C-4025-40AF-AB9C-A7EF015A2865}" srcOrd="5" destOrd="0" presId="urn:microsoft.com/office/officeart/2005/8/layout/chevron2"/>
    <dgm:cxn modelId="{788A6F95-8D10-478F-AAE2-7F9BAF54DCEF}" type="presParOf" srcId="{1532FC57-02A2-453A-86CE-3225297AE1AF}" destId="{96E6ED43-B840-4373-B24E-7A2E0EE7E894}" srcOrd="6" destOrd="0" presId="urn:microsoft.com/office/officeart/2005/8/layout/chevron2"/>
    <dgm:cxn modelId="{9660F0F0-D25B-494D-BA28-F9BDF81C4D2A}" type="presParOf" srcId="{96E6ED43-B840-4373-B24E-7A2E0EE7E894}" destId="{6E48175A-E29B-4AB5-B63E-FF9B94E2FC19}" srcOrd="0" destOrd="0" presId="urn:microsoft.com/office/officeart/2005/8/layout/chevron2"/>
    <dgm:cxn modelId="{88B844D7-515C-44BF-B2A6-F898BA656835}" type="presParOf" srcId="{96E6ED43-B840-4373-B24E-7A2E0EE7E894}" destId="{C1A2DF69-74B5-4830-9310-D38D20412D5C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94D3A4-017A-4DA4-A62D-5FD224A2A3B6}" type="doc">
      <dgm:prSet loTypeId="urn:microsoft.com/office/officeart/2005/8/layout/lProcess3" loCatId="process" qsTypeId="urn:microsoft.com/office/officeart/2005/8/quickstyle/3d3" qsCatId="3D" csTypeId="urn:microsoft.com/office/officeart/2005/8/colors/colorful2" csCatId="colorful" phldr="1"/>
      <dgm:spPr/>
    </dgm:pt>
    <dgm:pt modelId="{F7625C2C-DAD9-487B-BCB4-E6F8C1DAD8B2}">
      <dgm:prSet phldrT="[Text]" custT="1"/>
      <dgm:spPr/>
      <dgm:t>
        <a:bodyPr/>
        <a:lstStyle/>
        <a:p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hộp</a:t>
          </a:r>
          <a:r>
            <a:rPr lang="en-US" sz="4000" dirty="0" smtClean="0"/>
            <a:t> </a:t>
          </a:r>
          <a:r>
            <a:rPr lang="en-US" sz="4000" dirty="0" err="1" smtClean="0"/>
            <a:t>thoại</a:t>
          </a:r>
          <a:r>
            <a:rPr lang="en-US" sz="4000" dirty="0" smtClean="0"/>
            <a:t> </a:t>
          </a:r>
          <a:r>
            <a:rPr lang="en-US" sz="4000" dirty="0" err="1" smtClean="0"/>
            <a:t>để</a:t>
          </a:r>
          <a:r>
            <a:rPr lang="en-US" sz="4000" dirty="0" smtClean="0"/>
            <a:t> </a:t>
          </a:r>
          <a:r>
            <a:rPr lang="en-US" sz="4000" dirty="0" err="1" smtClean="0"/>
            <a:t>lấy</a:t>
          </a:r>
          <a:r>
            <a:rPr lang="en-US" sz="4000" dirty="0" smtClean="0"/>
            <a:t> </a:t>
          </a:r>
          <a:r>
            <a:rPr lang="en-US" sz="4000" dirty="0" err="1" smtClean="0"/>
            <a:t>tập</a:t>
          </a:r>
          <a:r>
            <a:rPr lang="en-US" sz="4000" dirty="0" smtClean="0"/>
            <a:t> tin</a:t>
          </a:r>
          <a:endParaRPr lang="en-US" sz="4000" dirty="0"/>
        </a:p>
      </dgm:t>
    </dgm:pt>
    <dgm:pt modelId="{7062B4DC-62BD-4133-AB51-9600F24994FD}" type="parTrans" cxnId="{6F84D14C-2DD2-4BC5-AF43-B189BF61E223}">
      <dgm:prSet/>
      <dgm:spPr/>
      <dgm:t>
        <a:bodyPr/>
        <a:lstStyle/>
        <a:p>
          <a:endParaRPr lang="en-US"/>
        </a:p>
      </dgm:t>
    </dgm:pt>
    <dgm:pt modelId="{F2E19F47-9883-4DCC-BD21-E74D0184273A}" type="sibTrans" cxnId="{6F84D14C-2DD2-4BC5-AF43-B189BF61E223}">
      <dgm:prSet/>
      <dgm:spPr/>
      <dgm:t>
        <a:bodyPr/>
        <a:lstStyle/>
        <a:p>
          <a:endParaRPr lang="en-US"/>
        </a:p>
      </dgm:t>
    </dgm:pt>
    <dgm:pt modelId="{FF55CA12-BC26-45F0-9543-473DBA3DEFD8}">
      <dgm:prSet phldrT="[Text]" custT="1"/>
      <dgm:spPr/>
      <dgm:t>
        <a:bodyPr/>
        <a:lstStyle/>
        <a:p>
          <a:r>
            <a:rPr lang="en-US" sz="4000" dirty="0" err="1" smtClean="0"/>
            <a:t>Chọn</a:t>
          </a:r>
          <a:r>
            <a:rPr lang="en-US" sz="4000" dirty="0" smtClean="0"/>
            <a:t> </a:t>
          </a:r>
          <a:r>
            <a:rPr lang="en-US" sz="4000" dirty="0" err="1" smtClean="0"/>
            <a:t>tập</a:t>
          </a:r>
          <a:r>
            <a:rPr lang="en-US" sz="4000" dirty="0" smtClean="0"/>
            <a:t> tin</a:t>
          </a:r>
          <a:endParaRPr lang="en-US" sz="4000" dirty="0"/>
        </a:p>
      </dgm:t>
    </dgm:pt>
    <dgm:pt modelId="{0F71790F-83C4-41DF-BC86-7F486D4620AE}" type="parTrans" cxnId="{687EF491-3FAD-47B6-AC34-97A8232F0E69}">
      <dgm:prSet/>
      <dgm:spPr/>
      <dgm:t>
        <a:bodyPr/>
        <a:lstStyle/>
        <a:p>
          <a:endParaRPr lang="en-US"/>
        </a:p>
      </dgm:t>
    </dgm:pt>
    <dgm:pt modelId="{3319BD80-4BC1-4649-86D9-C3EB2A330DEB}" type="sibTrans" cxnId="{687EF491-3FAD-47B6-AC34-97A8232F0E69}">
      <dgm:prSet/>
      <dgm:spPr/>
      <dgm:t>
        <a:bodyPr/>
        <a:lstStyle/>
        <a:p>
          <a:endParaRPr lang="en-US"/>
        </a:p>
      </dgm:t>
    </dgm:pt>
    <dgm:pt modelId="{BA8BADED-85CD-4CF0-BAE3-100E144E9679}">
      <dgm:prSet phldrT="[Text]" custT="1"/>
      <dgm:spPr/>
      <dgm:t>
        <a:bodyPr/>
        <a:lstStyle/>
        <a:p>
          <a:r>
            <a:rPr lang="en-US" sz="4000" dirty="0" err="1" smtClean="0"/>
            <a:t>Nhấn</a:t>
          </a:r>
          <a:r>
            <a:rPr lang="en-US" sz="4000" dirty="0" smtClean="0"/>
            <a:t> OK</a:t>
          </a:r>
          <a:endParaRPr lang="en-US" sz="4000" dirty="0"/>
        </a:p>
      </dgm:t>
    </dgm:pt>
    <dgm:pt modelId="{2A8B9797-8834-480C-879F-66D89020B804}" type="parTrans" cxnId="{84DC251A-0C99-4388-B74D-4C6FF68E4092}">
      <dgm:prSet/>
      <dgm:spPr/>
      <dgm:t>
        <a:bodyPr/>
        <a:lstStyle/>
        <a:p>
          <a:endParaRPr lang="en-US"/>
        </a:p>
      </dgm:t>
    </dgm:pt>
    <dgm:pt modelId="{FCC7BF37-BB9B-4E28-9FD1-79EA58995A19}" type="sibTrans" cxnId="{84DC251A-0C99-4388-B74D-4C6FF68E4092}">
      <dgm:prSet/>
      <dgm:spPr/>
      <dgm:t>
        <a:bodyPr/>
        <a:lstStyle/>
        <a:p>
          <a:endParaRPr lang="en-US"/>
        </a:p>
      </dgm:t>
    </dgm:pt>
    <dgm:pt modelId="{1B347F18-F096-4511-81EB-69D99E3FEAD1}">
      <dgm:prSet phldrT="[Text]" custT="1"/>
      <dgm:spPr/>
      <dgm:t>
        <a:bodyPr/>
        <a:lstStyle/>
        <a:p>
          <a:endParaRPr lang="en-US" sz="4000" dirty="0"/>
        </a:p>
      </dgm:t>
    </dgm:pt>
    <dgm:pt modelId="{89B744D6-1C25-4A75-ACA3-8E479E39D139}" type="parTrans" cxnId="{4859E372-651F-4E2E-9143-2EC6BBF71387}">
      <dgm:prSet/>
      <dgm:spPr/>
      <dgm:t>
        <a:bodyPr/>
        <a:lstStyle/>
        <a:p>
          <a:endParaRPr lang="en-US"/>
        </a:p>
      </dgm:t>
    </dgm:pt>
    <dgm:pt modelId="{AEEA88D0-9260-4CB8-8B9A-C1ED06C8B340}" type="sibTrans" cxnId="{4859E372-651F-4E2E-9143-2EC6BBF71387}">
      <dgm:prSet/>
      <dgm:spPr/>
      <dgm:t>
        <a:bodyPr/>
        <a:lstStyle/>
        <a:p>
          <a:endParaRPr lang="en-US"/>
        </a:p>
      </dgm:t>
    </dgm:pt>
    <dgm:pt modelId="{7000D5DE-A53C-4B35-8E8F-2F009271BD05}">
      <dgm:prSet phldrT="[Text]" custT="1"/>
      <dgm:spPr/>
      <dgm:t>
        <a:bodyPr/>
        <a:lstStyle/>
        <a:p>
          <a:endParaRPr lang="en-US" sz="4000" dirty="0"/>
        </a:p>
      </dgm:t>
    </dgm:pt>
    <dgm:pt modelId="{00A160B5-B7A8-4AAA-BD5A-D20E88AF9D82}" type="parTrans" cxnId="{0DD39560-0FFE-4241-96CE-BF89CD49B714}">
      <dgm:prSet/>
      <dgm:spPr/>
      <dgm:t>
        <a:bodyPr/>
        <a:lstStyle/>
        <a:p>
          <a:endParaRPr lang="en-US"/>
        </a:p>
      </dgm:t>
    </dgm:pt>
    <dgm:pt modelId="{4E1B89DD-C6CA-454D-8F68-D3446CAF6DB8}" type="sibTrans" cxnId="{0DD39560-0FFE-4241-96CE-BF89CD49B714}">
      <dgm:prSet/>
      <dgm:spPr/>
      <dgm:t>
        <a:bodyPr/>
        <a:lstStyle/>
        <a:p>
          <a:endParaRPr lang="en-US"/>
        </a:p>
      </dgm:t>
    </dgm:pt>
    <dgm:pt modelId="{21D414FB-F003-4AEE-B052-75976E42CAA2}">
      <dgm:prSet phldrT="[Text]" custT="1"/>
      <dgm:spPr/>
      <dgm:t>
        <a:bodyPr/>
        <a:lstStyle/>
        <a:p>
          <a:endParaRPr lang="en-US" sz="4000" dirty="0"/>
        </a:p>
      </dgm:t>
    </dgm:pt>
    <dgm:pt modelId="{6954A8D4-CFEC-4D3D-846B-F07C035A4ECC}" type="sibTrans" cxnId="{01E3BAA8-ECFC-4538-9A27-A0F394976516}">
      <dgm:prSet/>
      <dgm:spPr/>
      <dgm:t>
        <a:bodyPr/>
        <a:lstStyle/>
        <a:p>
          <a:endParaRPr lang="en-US"/>
        </a:p>
      </dgm:t>
    </dgm:pt>
    <dgm:pt modelId="{062CC71C-C2A3-4773-82D0-C90CB1BD7D63}" type="parTrans" cxnId="{01E3BAA8-ECFC-4538-9A27-A0F394976516}">
      <dgm:prSet/>
      <dgm:spPr/>
      <dgm:t>
        <a:bodyPr/>
        <a:lstStyle/>
        <a:p>
          <a:endParaRPr lang="en-US"/>
        </a:p>
      </dgm:t>
    </dgm:pt>
    <dgm:pt modelId="{A3696D97-586D-4C72-8AF7-2ED0F88108E1}" type="pres">
      <dgm:prSet presAssocID="{1B94D3A4-017A-4DA4-A62D-5FD224A2A3B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E5E95A4-3B7E-4CC0-BC6E-D7CA0EE7F00B}" type="pres">
      <dgm:prSet presAssocID="{1B347F18-F096-4511-81EB-69D99E3FEAD1}" presName="horFlow" presStyleCnt="0"/>
      <dgm:spPr/>
    </dgm:pt>
    <dgm:pt modelId="{0BBDFA5C-B5A2-487C-8227-8774615F7E4B}" type="pres">
      <dgm:prSet presAssocID="{1B347F18-F096-4511-81EB-69D99E3FEAD1}" presName="bigChev" presStyleLbl="node1" presStyleIdx="0" presStyleCnt="3" custScaleX="53129"/>
      <dgm:spPr/>
      <dgm:t>
        <a:bodyPr/>
        <a:lstStyle/>
        <a:p>
          <a:endParaRPr lang="en-US"/>
        </a:p>
      </dgm:t>
    </dgm:pt>
    <dgm:pt modelId="{24E03859-6438-439D-B7E6-D0C7D0FE958E}" type="pres">
      <dgm:prSet presAssocID="{7062B4DC-62BD-4133-AB51-9600F24994FD}" presName="parTrans" presStyleCnt="0"/>
      <dgm:spPr/>
    </dgm:pt>
    <dgm:pt modelId="{1C6AFFFF-DE1C-4D8A-88DA-B9389CFC6B21}" type="pres">
      <dgm:prSet presAssocID="{F7625C2C-DAD9-487B-BCB4-E6F8C1DAD8B2}" presName="node" presStyleLbl="alignAccFollowNode1" presStyleIdx="0" presStyleCnt="3" custScaleX="267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0FEFE-80C1-46E8-8552-F8D6107B32B7}" type="pres">
      <dgm:prSet presAssocID="{1B347F18-F096-4511-81EB-69D99E3FEAD1}" presName="vSp" presStyleCnt="0"/>
      <dgm:spPr/>
    </dgm:pt>
    <dgm:pt modelId="{356CAA60-0318-4B68-879F-B168A026D110}" type="pres">
      <dgm:prSet presAssocID="{21D414FB-F003-4AEE-B052-75976E42CAA2}" presName="horFlow" presStyleCnt="0"/>
      <dgm:spPr/>
    </dgm:pt>
    <dgm:pt modelId="{E43BD0ED-5F48-4494-BE09-A773F2371170}" type="pres">
      <dgm:prSet presAssocID="{21D414FB-F003-4AEE-B052-75976E42CAA2}" presName="bigChev" presStyleLbl="node1" presStyleIdx="1" presStyleCnt="3" custScaleX="53129"/>
      <dgm:spPr/>
      <dgm:t>
        <a:bodyPr/>
        <a:lstStyle/>
        <a:p>
          <a:endParaRPr lang="en-US"/>
        </a:p>
      </dgm:t>
    </dgm:pt>
    <dgm:pt modelId="{9709A4E5-32C6-457A-B4A7-1F3A57734C74}" type="pres">
      <dgm:prSet presAssocID="{0F71790F-83C4-41DF-BC86-7F486D4620AE}" presName="parTrans" presStyleCnt="0"/>
      <dgm:spPr/>
    </dgm:pt>
    <dgm:pt modelId="{7090E12D-BF29-40B5-99D1-3CA10045393C}" type="pres">
      <dgm:prSet presAssocID="{FF55CA12-BC26-45F0-9543-473DBA3DEFD8}" presName="node" presStyleLbl="alignAccFollowNode1" presStyleIdx="1" presStyleCnt="3" custScaleX="267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69DB3-2315-4CEC-8ED6-673DBDFF22B2}" type="pres">
      <dgm:prSet presAssocID="{21D414FB-F003-4AEE-B052-75976E42CAA2}" presName="vSp" presStyleCnt="0"/>
      <dgm:spPr/>
    </dgm:pt>
    <dgm:pt modelId="{ED83BE5A-1314-47AF-8B03-459F96BDF1D2}" type="pres">
      <dgm:prSet presAssocID="{7000D5DE-A53C-4B35-8E8F-2F009271BD05}" presName="horFlow" presStyleCnt="0"/>
      <dgm:spPr/>
    </dgm:pt>
    <dgm:pt modelId="{55D6823A-54C1-485A-8641-8242853762E0}" type="pres">
      <dgm:prSet presAssocID="{7000D5DE-A53C-4B35-8E8F-2F009271BD05}" presName="bigChev" presStyleLbl="node1" presStyleIdx="2" presStyleCnt="3" custScaleX="53129"/>
      <dgm:spPr/>
      <dgm:t>
        <a:bodyPr/>
        <a:lstStyle/>
        <a:p>
          <a:endParaRPr lang="en-US"/>
        </a:p>
      </dgm:t>
    </dgm:pt>
    <dgm:pt modelId="{B6B51F84-F85C-4581-9258-D6F62C60C145}" type="pres">
      <dgm:prSet presAssocID="{2A8B9797-8834-480C-879F-66D89020B804}" presName="parTrans" presStyleCnt="0"/>
      <dgm:spPr/>
    </dgm:pt>
    <dgm:pt modelId="{C7D542A5-C105-412D-8F91-03DDED44E48C}" type="pres">
      <dgm:prSet presAssocID="{BA8BADED-85CD-4CF0-BAE3-100E144E9679}" presName="node" presStyleLbl="alignAccFollowNode1" presStyleIdx="2" presStyleCnt="3" custScaleX="267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84D14C-2DD2-4BC5-AF43-B189BF61E223}" srcId="{1B347F18-F096-4511-81EB-69D99E3FEAD1}" destId="{F7625C2C-DAD9-487B-BCB4-E6F8C1DAD8B2}" srcOrd="0" destOrd="0" parTransId="{7062B4DC-62BD-4133-AB51-9600F24994FD}" sibTransId="{F2E19F47-9883-4DCC-BD21-E74D0184273A}"/>
    <dgm:cxn modelId="{4859E372-651F-4E2E-9143-2EC6BBF71387}" srcId="{1B94D3A4-017A-4DA4-A62D-5FD224A2A3B6}" destId="{1B347F18-F096-4511-81EB-69D99E3FEAD1}" srcOrd="0" destOrd="0" parTransId="{89B744D6-1C25-4A75-ACA3-8E479E39D139}" sibTransId="{AEEA88D0-9260-4CB8-8B9A-C1ED06C8B340}"/>
    <dgm:cxn modelId="{0DD39560-0FFE-4241-96CE-BF89CD49B714}" srcId="{1B94D3A4-017A-4DA4-A62D-5FD224A2A3B6}" destId="{7000D5DE-A53C-4B35-8E8F-2F009271BD05}" srcOrd="2" destOrd="0" parTransId="{00A160B5-B7A8-4AAA-BD5A-D20E88AF9D82}" sibTransId="{4E1B89DD-C6CA-454D-8F68-D3446CAF6DB8}"/>
    <dgm:cxn modelId="{470F2FC0-B81A-4E1A-812E-5E4444D7078B}" type="presOf" srcId="{F7625C2C-DAD9-487B-BCB4-E6F8C1DAD8B2}" destId="{1C6AFFFF-DE1C-4D8A-88DA-B9389CFC6B21}" srcOrd="0" destOrd="0" presId="urn:microsoft.com/office/officeart/2005/8/layout/lProcess3"/>
    <dgm:cxn modelId="{55F1B74D-CA79-445A-B5B4-3D1519F273B1}" type="presOf" srcId="{FF55CA12-BC26-45F0-9543-473DBA3DEFD8}" destId="{7090E12D-BF29-40B5-99D1-3CA10045393C}" srcOrd="0" destOrd="0" presId="urn:microsoft.com/office/officeart/2005/8/layout/lProcess3"/>
    <dgm:cxn modelId="{01E3BAA8-ECFC-4538-9A27-A0F394976516}" srcId="{1B94D3A4-017A-4DA4-A62D-5FD224A2A3B6}" destId="{21D414FB-F003-4AEE-B052-75976E42CAA2}" srcOrd="1" destOrd="0" parTransId="{062CC71C-C2A3-4773-82D0-C90CB1BD7D63}" sibTransId="{6954A8D4-CFEC-4D3D-846B-F07C035A4ECC}"/>
    <dgm:cxn modelId="{0F33730A-161A-43D6-928C-AC2138D9C766}" type="presOf" srcId="{1B94D3A4-017A-4DA4-A62D-5FD224A2A3B6}" destId="{A3696D97-586D-4C72-8AF7-2ED0F88108E1}" srcOrd="0" destOrd="0" presId="urn:microsoft.com/office/officeart/2005/8/layout/lProcess3"/>
    <dgm:cxn modelId="{2C8983B0-285E-45B8-9BBD-669C2693F0FD}" type="presOf" srcId="{BA8BADED-85CD-4CF0-BAE3-100E144E9679}" destId="{C7D542A5-C105-412D-8F91-03DDED44E48C}" srcOrd="0" destOrd="0" presId="urn:microsoft.com/office/officeart/2005/8/layout/lProcess3"/>
    <dgm:cxn modelId="{5FC0ACB0-BCF7-4995-BB3C-B3BB483ED038}" type="presOf" srcId="{21D414FB-F003-4AEE-B052-75976E42CAA2}" destId="{E43BD0ED-5F48-4494-BE09-A773F2371170}" srcOrd="0" destOrd="0" presId="urn:microsoft.com/office/officeart/2005/8/layout/lProcess3"/>
    <dgm:cxn modelId="{B14EFF80-88D3-4364-AB73-289BE9CBB2CB}" type="presOf" srcId="{7000D5DE-A53C-4B35-8E8F-2F009271BD05}" destId="{55D6823A-54C1-485A-8641-8242853762E0}" srcOrd="0" destOrd="0" presId="urn:microsoft.com/office/officeart/2005/8/layout/lProcess3"/>
    <dgm:cxn modelId="{891EA8A8-A072-4933-8571-100DA739E860}" type="presOf" srcId="{1B347F18-F096-4511-81EB-69D99E3FEAD1}" destId="{0BBDFA5C-B5A2-487C-8227-8774615F7E4B}" srcOrd="0" destOrd="0" presId="urn:microsoft.com/office/officeart/2005/8/layout/lProcess3"/>
    <dgm:cxn modelId="{84DC251A-0C99-4388-B74D-4C6FF68E4092}" srcId="{7000D5DE-A53C-4B35-8E8F-2F009271BD05}" destId="{BA8BADED-85CD-4CF0-BAE3-100E144E9679}" srcOrd="0" destOrd="0" parTransId="{2A8B9797-8834-480C-879F-66D89020B804}" sibTransId="{FCC7BF37-BB9B-4E28-9FD1-79EA58995A19}"/>
    <dgm:cxn modelId="{687EF491-3FAD-47B6-AC34-97A8232F0E69}" srcId="{21D414FB-F003-4AEE-B052-75976E42CAA2}" destId="{FF55CA12-BC26-45F0-9543-473DBA3DEFD8}" srcOrd="0" destOrd="0" parTransId="{0F71790F-83C4-41DF-BC86-7F486D4620AE}" sibTransId="{3319BD80-4BC1-4649-86D9-C3EB2A330DEB}"/>
    <dgm:cxn modelId="{C4B3E491-B77E-4EC4-9B63-E48CD342167D}" type="presParOf" srcId="{A3696D97-586D-4C72-8AF7-2ED0F88108E1}" destId="{2E5E95A4-3B7E-4CC0-BC6E-D7CA0EE7F00B}" srcOrd="0" destOrd="0" presId="urn:microsoft.com/office/officeart/2005/8/layout/lProcess3"/>
    <dgm:cxn modelId="{F88B1E79-B7A6-4263-A541-9799FA287929}" type="presParOf" srcId="{2E5E95A4-3B7E-4CC0-BC6E-D7CA0EE7F00B}" destId="{0BBDFA5C-B5A2-487C-8227-8774615F7E4B}" srcOrd="0" destOrd="0" presId="urn:microsoft.com/office/officeart/2005/8/layout/lProcess3"/>
    <dgm:cxn modelId="{2F1B6077-1D50-4D42-9BD0-D6CFAC8EB2C6}" type="presParOf" srcId="{2E5E95A4-3B7E-4CC0-BC6E-D7CA0EE7F00B}" destId="{24E03859-6438-439D-B7E6-D0C7D0FE958E}" srcOrd="1" destOrd="0" presId="urn:microsoft.com/office/officeart/2005/8/layout/lProcess3"/>
    <dgm:cxn modelId="{741B115B-631B-4F2E-838D-B93260E3DCCE}" type="presParOf" srcId="{2E5E95A4-3B7E-4CC0-BC6E-D7CA0EE7F00B}" destId="{1C6AFFFF-DE1C-4D8A-88DA-B9389CFC6B21}" srcOrd="2" destOrd="0" presId="urn:microsoft.com/office/officeart/2005/8/layout/lProcess3"/>
    <dgm:cxn modelId="{DAD4B725-A9BE-49BE-AF8C-4D5CF2A16F28}" type="presParOf" srcId="{A3696D97-586D-4C72-8AF7-2ED0F88108E1}" destId="{9130FEFE-80C1-46E8-8552-F8D6107B32B7}" srcOrd="1" destOrd="0" presId="urn:microsoft.com/office/officeart/2005/8/layout/lProcess3"/>
    <dgm:cxn modelId="{0AF40DB5-10EA-4BEC-BA38-DA40A283B610}" type="presParOf" srcId="{A3696D97-586D-4C72-8AF7-2ED0F88108E1}" destId="{356CAA60-0318-4B68-879F-B168A026D110}" srcOrd="2" destOrd="0" presId="urn:microsoft.com/office/officeart/2005/8/layout/lProcess3"/>
    <dgm:cxn modelId="{B9777806-B7CD-488E-9B9D-032AA3AECDEF}" type="presParOf" srcId="{356CAA60-0318-4B68-879F-B168A026D110}" destId="{E43BD0ED-5F48-4494-BE09-A773F2371170}" srcOrd="0" destOrd="0" presId="urn:microsoft.com/office/officeart/2005/8/layout/lProcess3"/>
    <dgm:cxn modelId="{011C41AD-B9B3-4705-A56A-995E1F48386D}" type="presParOf" srcId="{356CAA60-0318-4B68-879F-B168A026D110}" destId="{9709A4E5-32C6-457A-B4A7-1F3A57734C74}" srcOrd="1" destOrd="0" presId="urn:microsoft.com/office/officeart/2005/8/layout/lProcess3"/>
    <dgm:cxn modelId="{155A03E8-515C-4901-AC51-32C7BC258B83}" type="presParOf" srcId="{356CAA60-0318-4B68-879F-B168A026D110}" destId="{7090E12D-BF29-40B5-99D1-3CA10045393C}" srcOrd="2" destOrd="0" presId="urn:microsoft.com/office/officeart/2005/8/layout/lProcess3"/>
    <dgm:cxn modelId="{0F2C1EDA-8FA3-4927-B179-C41F27A90BD2}" type="presParOf" srcId="{A3696D97-586D-4C72-8AF7-2ED0F88108E1}" destId="{F9569DB3-2315-4CEC-8ED6-673DBDFF22B2}" srcOrd="3" destOrd="0" presId="urn:microsoft.com/office/officeart/2005/8/layout/lProcess3"/>
    <dgm:cxn modelId="{C3B58948-327E-4747-A04F-53837772AFCF}" type="presParOf" srcId="{A3696D97-586D-4C72-8AF7-2ED0F88108E1}" destId="{ED83BE5A-1314-47AF-8B03-459F96BDF1D2}" srcOrd="4" destOrd="0" presId="urn:microsoft.com/office/officeart/2005/8/layout/lProcess3"/>
    <dgm:cxn modelId="{59C8B789-1E34-4A7F-9992-AD5686E305A5}" type="presParOf" srcId="{ED83BE5A-1314-47AF-8B03-459F96BDF1D2}" destId="{55D6823A-54C1-485A-8641-8242853762E0}" srcOrd="0" destOrd="0" presId="urn:microsoft.com/office/officeart/2005/8/layout/lProcess3"/>
    <dgm:cxn modelId="{3B71CAF6-8B99-403C-BFE7-943C059851D4}" type="presParOf" srcId="{ED83BE5A-1314-47AF-8B03-459F96BDF1D2}" destId="{B6B51F84-F85C-4581-9258-D6F62C60C145}" srcOrd="1" destOrd="0" presId="urn:microsoft.com/office/officeart/2005/8/layout/lProcess3"/>
    <dgm:cxn modelId="{E925F354-0757-4CCA-BA4D-5B7D69A7BC52}" type="presParOf" srcId="{ED83BE5A-1314-47AF-8B03-459F96BDF1D2}" destId="{C7D542A5-C105-412D-8F91-03DDED44E48C}" srcOrd="2" destOrd="0" presId="urn:microsoft.com/office/officeart/2005/8/layout/lProcess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25B053-B0C3-4205-8C7C-1DD1DA5712DD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001082-E448-4CD8-B9D0-5BA788AF6938}">
      <dgm:prSet phldrT="[Text]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1.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Chưa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có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cổng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giao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tiếp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giữa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i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Window explorer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và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các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hộp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thoại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mở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tập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tin.</a:t>
          </a:r>
          <a:endParaRPr lang="en-US" b="1" cap="none" spc="0" dirty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8001355B-D020-43F7-8FBE-88C20E5B0812}" type="parTrans" cxnId="{771D689B-B15A-4877-95D8-1B54C068496C}">
      <dgm:prSet/>
      <dgm:spPr/>
      <dgm:t>
        <a:bodyPr/>
        <a:lstStyle/>
        <a:p>
          <a:endParaRPr lang="en-US"/>
        </a:p>
      </dgm:t>
    </dgm:pt>
    <dgm:pt modelId="{0B662335-86EA-4218-BC7D-BF16E3051345}" type="sibTrans" cxnId="{771D689B-B15A-4877-95D8-1B54C068496C}">
      <dgm:prSet/>
      <dgm:spPr/>
      <dgm:t>
        <a:bodyPr/>
        <a:lstStyle/>
        <a:p>
          <a:endParaRPr lang="en-US"/>
        </a:p>
      </dgm:t>
    </dgm:pt>
    <dgm:pt modelId="{504D5838-C20D-4290-B2C5-A5FF05F25A7B}">
      <dgm:prSet phldrT="[Text]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2.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Các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tập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tin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nằm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nhiều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nơi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trong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 ổ </a:t>
          </a:r>
          <a:r>
            <a:rPr lang="en-US" b="1" cap="none" spc="0" dirty="0" err="1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cứng</a:t>
          </a:r>
          <a:r>
            <a:rPr lang="en-US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rPr>
            <a:t>. </a:t>
          </a:r>
          <a:endParaRPr lang="en-US" b="1" cap="none" spc="0" dirty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03FF0DF5-E430-4D25-B97E-D368F76C6AB7}" type="parTrans" cxnId="{6CEE80D5-E1CE-49DC-8C19-AF346FCCF43D}">
      <dgm:prSet/>
      <dgm:spPr/>
      <dgm:t>
        <a:bodyPr/>
        <a:lstStyle/>
        <a:p>
          <a:endParaRPr lang="en-US"/>
        </a:p>
      </dgm:t>
    </dgm:pt>
    <dgm:pt modelId="{CA80B2A7-53FB-4AB4-A95E-DF66C7F87FA8}" type="sibTrans" cxnId="{6CEE80D5-E1CE-49DC-8C19-AF346FCCF43D}">
      <dgm:prSet/>
      <dgm:spPr/>
      <dgm:t>
        <a:bodyPr/>
        <a:lstStyle/>
        <a:p>
          <a:endParaRPr lang="en-US"/>
        </a:p>
      </dgm:t>
    </dgm:pt>
    <dgm:pt modelId="{9A67CFEC-710D-4DDD-B927-9C53A99DBD21}">
      <dgm:prSet phldrT="[Text]"/>
      <dgm:spPr/>
      <dgm:t>
        <a:bodyPr/>
        <a:lstStyle/>
        <a:p>
          <a:pPr rtl="0"/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D:\Hội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thi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tin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học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trẻ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\Năm2010\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Bảng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D\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Phần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mềm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\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CopyFullpath</a:t>
          </a:r>
          <a:endParaRPr lang="en-US" dirty="0"/>
        </a:p>
      </dgm:t>
    </dgm:pt>
    <dgm:pt modelId="{694B2575-031C-450D-B369-54B2F3D75BC8}" type="parTrans" cxnId="{A9CFF03A-E81F-478B-BA30-A86856AF4965}">
      <dgm:prSet/>
      <dgm:spPr/>
      <dgm:t>
        <a:bodyPr/>
        <a:lstStyle/>
        <a:p>
          <a:endParaRPr lang="en-US"/>
        </a:p>
      </dgm:t>
    </dgm:pt>
    <dgm:pt modelId="{EB81FEC8-159B-4C29-B3A5-404BEE190285}" type="sibTrans" cxnId="{A9CFF03A-E81F-478B-BA30-A86856AF4965}">
      <dgm:prSet/>
      <dgm:spPr/>
      <dgm:t>
        <a:bodyPr/>
        <a:lstStyle/>
        <a:p>
          <a:endParaRPr lang="en-US"/>
        </a:p>
      </dgm:t>
    </dgm:pt>
    <dgm:pt modelId="{349FA220-64E0-49F4-A7F7-B4B21E9699AC}">
      <dgm:prSet/>
      <dgm:spPr/>
      <dgm:t>
        <a:bodyPr/>
        <a:lstStyle/>
        <a:p>
          <a:pPr rtl="0"/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D:\Cuộc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thi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mô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hình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sáng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tạo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\Năm2010\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Bảng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C\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Năng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lượng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từ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nước</a:t>
          </a:r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</a:t>
          </a:r>
          <a:r>
            <a:rPr kumimoji="0" lang="en-US" b="0" i="1" u="none" strike="noStrike" cap="none" spc="0" normalizeH="0" baseline="0" noProof="0" dirty="0" err="1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thải</a:t>
          </a:r>
          <a:endParaRPr kumimoji="0" lang="en-US" b="0" i="1" u="none" strike="noStrike" cap="none" spc="0" normalizeH="0" baseline="0" noProof="0" dirty="0" smtClean="0">
            <a:ln/>
            <a:effectLst/>
            <a:uLnTx/>
            <a:uFillTx/>
            <a:latin typeface="+mn-lt"/>
            <a:ea typeface="+mn-ea"/>
            <a:cs typeface="+mn-cs"/>
          </a:endParaRPr>
        </a:p>
      </dgm:t>
    </dgm:pt>
    <dgm:pt modelId="{A6D50990-1EF8-4102-BEF1-CEDD79E90BCE}" type="parTrans" cxnId="{99DBDA95-9E09-456B-B8AC-89BC0474C7B6}">
      <dgm:prSet/>
      <dgm:spPr/>
      <dgm:t>
        <a:bodyPr/>
        <a:lstStyle/>
        <a:p>
          <a:endParaRPr lang="en-US"/>
        </a:p>
      </dgm:t>
    </dgm:pt>
    <dgm:pt modelId="{A6667D15-DAC7-4DD2-905C-44048320E0EA}" type="sibTrans" cxnId="{99DBDA95-9E09-456B-B8AC-89BC0474C7B6}">
      <dgm:prSet/>
      <dgm:spPr/>
      <dgm:t>
        <a:bodyPr/>
        <a:lstStyle/>
        <a:p>
          <a:endParaRPr lang="en-US"/>
        </a:p>
      </dgm:t>
    </dgm:pt>
    <dgm:pt modelId="{82E341F6-3C65-4BCA-886D-301C996A0DBA}">
      <dgm:prSet/>
      <dgm:spPr/>
      <dgm:t>
        <a:bodyPr/>
        <a:lstStyle/>
        <a:p>
          <a:pPr rtl="0"/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D:\Coding4Fun\C#\WordsSreach[VocabularyStyle]\Setup\</a:t>
          </a:r>
          <a:endParaRPr kumimoji="0" lang="en-US" b="0" i="1" u="none" strike="noStrike" cap="none" spc="0" normalizeH="0" baseline="0" noProof="0" dirty="0" smtClean="0">
            <a:ln/>
            <a:effectLst/>
            <a:uLnTx/>
            <a:uFillTx/>
            <a:latin typeface="+mn-lt"/>
            <a:ea typeface="+mn-ea"/>
            <a:cs typeface="+mn-cs"/>
          </a:endParaRPr>
        </a:p>
      </dgm:t>
    </dgm:pt>
    <dgm:pt modelId="{FAF8FC62-0505-4E82-915F-C90D8B734EAF}" type="parTrans" cxnId="{DAB717A0-7BE6-4FB5-A929-E016BF415E00}">
      <dgm:prSet/>
      <dgm:spPr/>
      <dgm:t>
        <a:bodyPr/>
        <a:lstStyle/>
        <a:p>
          <a:endParaRPr lang="en-US"/>
        </a:p>
      </dgm:t>
    </dgm:pt>
    <dgm:pt modelId="{66179FD6-2F8E-408A-ABE1-6BE9716DB396}" type="sibTrans" cxnId="{DAB717A0-7BE6-4FB5-A929-E016BF415E00}">
      <dgm:prSet/>
      <dgm:spPr/>
      <dgm:t>
        <a:bodyPr/>
        <a:lstStyle/>
        <a:p>
          <a:endParaRPr lang="en-US"/>
        </a:p>
      </dgm:t>
    </dgm:pt>
    <dgm:pt modelId="{8651ED1E-C1C6-4C16-929C-1C76D5425A59}">
      <dgm:prSet/>
      <dgm:spPr/>
      <dgm:t>
        <a:bodyPr/>
        <a:lstStyle/>
        <a:p>
          <a:pPr rtl="0"/>
          <a:r>
            <a:rPr kumimoji="0" lang="en-US" b="0" i="1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D:\Program\Microsoft Visual Studio 9.0\Microsoft Visual C# 2008 Express Edition with SP1 – ENU</a:t>
          </a:r>
          <a:endParaRPr kumimoji="0" lang="en-US" b="0" i="1" u="none" strike="noStrike" cap="none" spc="0" normalizeH="0" baseline="0" noProof="0" dirty="0" smtClean="0">
            <a:ln/>
            <a:effectLst/>
            <a:uLnTx/>
            <a:uFillTx/>
            <a:latin typeface="+mn-lt"/>
            <a:ea typeface="+mn-ea"/>
            <a:cs typeface="+mn-cs"/>
          </a:endParaRPr>
        </a:p>
      </dgm:t>
    </dgm:pt>
    <dgm:pt modelId="{4FF3B4A9-EA9E-4B2B-867E-B3564C18415D}" type="parTrans" cxnId="{29D40384-34FF-4F13-AB94-F6BDBAAB9B99}">
      <dgm:prSet/>
      <dgm:spPr/>
      <dgm:t>
        <a:bodyPr/>
        <a:lstStyle/>
        <a:p>
          <a:endParaRPr lang="en-US"/>
        </a:p>
      </dgm:t>
    </dgm:pt>
    <dgm:pt modelId="{EF94FA4E-F28A-45F1-AE5C-AC3414AE2B78}" type="sibTrans" cxnId="{29D40384-34FF-4F13-AB94-F6BDBAAB9B99}">
      <dgm:prSet/>
      <dgm:spPr/>
      <dgm:t>
        <a:bodyPr/>
        <a:lstStyle/>
        <a:p>
          <a:endParaRPr lang="en-US"/>
        </a:p>
      </dgm:t>
    </dgm:pt>
    <dgm:pt modelId="{426E043A-676C-402B-9473-F505CCFC81D7}" type="pres">
      <dgm:prSet presAssocID="{5E25B053-B0C3-4205-8C7C-1DD1DA5712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F8F302-857E-4FF1-A39A-C1B942E94480}" type="pres">
      <dgm:prSet presAssocID="{F0001082-E448-4CD8-B9D0-5BA788AF693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F6DAB-63CB-475C-B36F-BA02F76C0526}" type="pres">
      <dgm:prSet presAssocID="{0B662335-86EA-4218-BC7D-BF16E3051345}" presName="spacer" presStyleCnt="0"/>
      <dgm:spPr/>
      <dgm:t>
        <a:bodyPr/>
        <a:lstStyle/>
        <a:p>
          <a:endParaRPr lang="en-US"/>
        </a:p>
      </dgm:t>
    </dgm:pt>
    <dgm:pt modelId="{EA5BE3CA-EB64-4608-89EB-9ABAFDB8C75F}" type="pres">
      <dgm:prSet presAssocID="{504D5838-C20D-4290-B2C5-A5FF05F25A7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311FE-D8D1-498C-9C54-AD3679367F41}" type="pres">
      <dgm:prSet presAssocID="{504D5838-C20D-4290-B2C5-A5FF05F25A7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3A1144-FA72-47B6-8643-2BA67D814C3E}" type="presOf" srcId="{8651ED1E-C1C6-4C16-929C-1C76D5425A59}" destId="{591311FE-D8D1-498C-9C54-AD3679367F41}" srcOrd="0" destOrd="3" presId="urn:microsoft.com/office/officeart/2005/8/layout/vList2"/>
    <dgm:cxn modelId="{05E366E7-8448-4CE3-B810-91F33696095F}" type="presOf" srcId="{82E341F6-3C65-4BCA-886D-301C996A0DBA}" destId="{591311FE-D8D1-498C-9C54-AD3679367F41}" srcOrd="0" destOrd="2" presId="urn:microsoft.com/office/officeart/2005/8/layout/vList2"/>
    <dgm:cxn modelId="{E2CE4297-FE74-43C0-AAAC-224DDDE67718}" type="presOf" srcId="{9A67CFEC-710D-4DDD-B927-9C53A99DBD21}" destId="{591311FE-D8D1-498C-9C54-AD3679367F41}" srcOrd="0" destOrd="0" presId="urn:microsoft.com/office/officeart/2005/8/layout/vList2"/>
    <dgm:cxn modelId="{04756D50-3754-470A-BFDA-C6CB32E02FA7}" type="presOf" srcId="{F0001082-E448-4CD8-B9D0-5BA788AF6938}" destId="{E9F8F302-857E-4FF1-A39A-C1B942E94480}" srcOrd="0" destOrd="0" presId="urn:microsoft.com/office/officeart/2005/8/layout/vList2"/>
    <dgm:cxn modelId="{34C1A309-880D-4746-B8D9-784F664AA25E}" type="presOf" srcId="{349FA220-64E0-49F4-A7F7-B4B21E9699AC}" destId="{591311FE-D8D1-498C-9C54-AD3679367F41}" srcOrd="0" destOrd="1" presId="urn:microsoft.com/office/officeart/2005/8/layout/vList2"/>
    <dgm:cxn modelId="{A9CFF03A-E81F-478B-BA30-A86856AF4965}" srcId="{504D5838-C20D-4290-B2C5-A5FF05F25A7B}" destId="{9A67CFEC-710D-4DDD-B927-9C53A99DBD21}" srcOrd="0" destOrd="0" parTransId="{694B2575-031C-450D-B369-54B2F3D75BC8}" sibTransId="{EB81FEC8-159B-4C29-B3A5-404BEE190285}"/>
    <dgm:cxn modelId="{99DBDA95-9E09-456B-B8AC-89BC0474C7B6}" srcId="{504D5838-C20D-4290-B2C5-A5FF05F25A7B}" destId="{349FA220-64E0-49F4-A7F7-B4B21E9699AC}" srcOrd="1" destOrd="0" parTransId="{A6D50990-1EF8-4102-BEF1-CEDD79E90BCE}" sibTransId="{A6667D15-DAC7-4DD2-905C-44048320E0EA}"/>
    <dgm:cxn modelId="{29D40384-34FF-4F13-AB94-F6BDBAAB9B99}" srcId="{504D5838-C20D-4290-B2C5-A5FF05F25A7B}" destId="{8651ED1E-C1C6-4C16-929C-1C76D5425A59}" srcOrd="3" destOrd="0" parTransId="{4FF3B4A9-EA9E-4B2B-867E-B3564C18415D}" sibTransId="{EF94FA4E-F28A-45F1-AE5C-AC3414AE2B78}"/>
    <dgm:cxn modelId="{771D689B-B15A-4877-95D8-1B54C068496C}" srcId="{5E25B053-B0C3-4205-8C7C-1DD1DA5712DD}" destId="{F0001082-E448-4CD8-B9D0-5BA788AF6938}" srcOrd="0" destOrd="0" parTransId="{8001355B-D020-43F7-8FBE-88C20E5B0812}" sibTransId="{0B662335-86EA-4218-BC7D-BF16E3051345}"/>
    <dgm:cxn modelId="{DAB717A0-7BE6-4FB5-A929-E016BF415E00}" srcId="{504D5838-C20D-4290-B2C5-A5FF05F25A7B}" destId="{82E341F6-3C65-4BCA-886D-301C996A0DBA}" srcOrd="2" destOrd="0" parTransId="{FAF8FC62-0505-4E82-915F-C90D8B734EAF}" sibTransId="{66179FD6-2F8E-408A-ABE1-6BE9716DB396}"/>
    <dgm:cxn modelId="{B4D2E241-2883-4790-9900-D6C20253E8E9}" type="presOf" srcId="{5E25B053-B0C3-4205-8C7C-1DD1DA5712DD}" destId="{426E043A-676C-402B-9473-F505CCFC81D7}" srcOrd="0" destOrd="0" presId="urn:microsoft.com/office/officeart/2005/8/layout/vList2"/>
    <dgm:cxn modelId="{03F24D24-40CE-4C2F-9576-8655AAF2AF13}" type="presOf" srcId="{504D5838-C20D-4290-B2C5-A5FF05F25A7B}" destId="{EA5BE3CA-EB64-4608-89EB-9ABAFDB8C75F}" srcOrd="0" destOrd="0" presId="urn:microsoft.com/office/officeart/2005/8/layout/vList2"/>
    <dgm:cxn modelId="{6CEE80D5-E1CE-49DC-8C19-AF346FCCF43D}" srcId="{5E25B053-B0C3-4205-8C7C-1DD1DA5712DD}" destId="{504D5838-C20D-4290-B2C5-A5FF05F25A7B}" srcOrd="1" destOrd="0" parTransId="{03FF0DF5-E430-4D25-B97E-D368F76C6AB7}" sibTransId="{CA80B2A7-53FB-4AB4-A95E-DF66C7F87FA8}"/>
    <dgm:cxn modelId="{EC4600BB-6167-4C75-8F17-ECEC8789CFDE}" type="presParOf" srcId="{426E043A-676C-402B-9473-F505CCFC81D7}" destId="{E9F8F302-857E-4FF1-A39A-C1B942E94480}" srcOrd="0" destOrd="0" presId="urn:microsoft.com/office/officeart/2005/8/layout/vList2"/>
    <dgm:cxn modelId="{C54531E6-F119-47F4-ABE0-E8B83E6B6B29}" type="presParOf" srcId="{426E043A-676C-402B-9473-F505CCFC81D7}" destId="{2DAF6DAB-63CB-475C-B36F-BA02F76C0526}" srcOrd="1" destOrd="0" presId="urn:microsoft.com/office/officeart/2005/8/layout/vList2"/>
    <dgm:cxn modelId="{F73E0CE0-14CA-4384-BC63-281A18FF1D4D}" type="presParOf" srcId="{426E043A-676C-402B-9473-F505CCFC81D7}" destId="{EA5BE3CA-EB64-4608-89EB-9ABAFDB8C75F}" srcOrd="2" destOrd="0" presId="urn:microsoft.com/office/officeart/2005/8/layout/vList2"/>
    <dgm:cxn modelId="{098EE27A-E447-481B-8AF6-C1E558B80398}" type="presParOf" srcId="{426E043A-676C-402B-9473-F505CCFC81D7}" destId="{591311FE-D8D1-498C-9C54-AD3679367F41}" srcOrd="3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94D3A4-017A-4DA4-A62D-5FD224A2A3B6}" type="doc">
      <dgm:prSet loTypeId="urn:microsoft.com/office/officeart/2005/8/layout/process2" loCatId="process" qsTypeId="urn:microsoft.com/office/officeart/2005/8/quickstyle/3d3" qsCatId="3D" csTypeId="urn:microsoft.com/office/officeart/2005/8/colors/colorful2" csCatId="colorful" phldr="1"/>
      <dgm:spPr/>
    </dgm:pt>
    <dgm:pt modelId="{F7625C2C-DAD9-487B-BCB4-E6F8C1DAD8B2}">
      <dgm:prSet phldrT="[Text]" custT="1"/>
      <dgm:spPr/>
      <dgm:t>
        <a:bodyPr/>
        <a:lstStyle/>
        <a:p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trang</a:t>
          </a:r>
          <a:r>
            <a:rPr lang="en-US" sz="4000" dirty="0" smtClean="0"/>
            <a:t> web</a:t>
          </a:r>
          <a:endParaRPr lang="en-US" sz="4000" dirty="0"/>
        </a:p>
      </dgm:t>
    </dgm:pt>
    <dgm:pt modelId="{7062B4DC-62BD-4133-AB51-9600F24994FD}" type="parTrans" cxnId="{6F84D14C-2DD2-4BC5-AF43-B189BF61E223}">
      <dgm:prSet/>
      <dgm:spPr/>
      <dgm:t>
        <a:bodyPr/>
        <a:lstStyle/>
        <a:p>
          <a:endParaRPr lang="en-US"/>
        </a:p>
      </dgm:t>
    </dgm:pt>
    <dgm:pt modelId="{F2E19F47-9883-4DCC-BD21-E74D0184273A}" type="sibTrans" cxnId="{6F84D14C-2DD2-4BC5-AF43-B189BF61E223}">
      <dgm:prSet/>
      <dgm:spPr/>
      <dgm:t>
        <a:bodyPr/>
        <a:lstStyle/>
        <a:p>
          <a:endParaRPr lang="en-US"/>
        </a:p>
      </dgm:t>
    </dgm:pt>
    <dgm:pt modelId="{07FA3AEB-DA33-4795-BCE3-1C3626008ADD}">
      <dgm:prSet phldrT="[Text]" custT="1"/>
      <dgm:spPr/>
      <dgm:t>
        <a:bodyPr/>
        <a:lstStyle/>
        <a:p>
          <a:r>
            <a:rPr lang="en-US" sz="4000" dirty="0" err="1" smtClean="0"/>
            <a:t>Bật</a:t>
          </a:r>
          <a:r>
            <a:rPr lang="en-US" sz="4000" dirty="0" smtClean="0"/>
            <a:t> </a:t>
          </a:r>
          <a:r>
            <a:rPr lang="en-US" sz="4000" dirty="0" err="1" smtClean="0"/>
            <a:t>hộp</a:t>
          </a:r>
          <a:r>
            <a:rPr lang="en-US" sz="4000" dirty="0" smtClean="0"/>
            <a:t> </a:t>
          </a:r>
          <a:r>
            <a:rPr lang="en-US" sz="4000" dirty="0" err="1" smtClean="0"/>
            <a:t>thoại</a:t>
          </a:r>
          <a:r>
            <a:rPr lang="en-US" sz="4000" dirty="0" smtClean="0"/>
            <a:t> </a:t>
          </a:r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tập</a:t>
          </a:r>
          <a:r>
            <a:rPr lang="en-US" sz="4000" dirty="0" smtClean="0"/>
            <a:t> tin</a:t>
          </a:r>
          <a:endParaRPr lang="en-US" sz="4000" dirty="0"/>
        </a:p>
      </dgm:t>
    </dgm:pt>
    <dgm:pt modelId="{47C5ED66-6ED6-43A2-882C-C9FDB8EE13A2}" type="parTrans" cxnId="{688A8AE6-5174-402E-874A-309C1BE06573}">
      <dgm:prSet/>
      <dgm:spPr/>
      <dgm:t>
        <a:bodyPr/>
        <a:lstStyle/>
        <a:p>
          <a:endParaRPr lang="en-US"/>
        </a:p>
      </dgm:t>
    </dgm:pt>
    <dgm:pt modelId="{C5A685EB-AF43-4B65-8588-523B5B9A3631}" type="sibTrans" cxnId="{688A8AE6-5174-402E-874A-309C1BE06573}">
      <dgm:prSet/>
      <dgm:spPr/>
      <dgm:t>
        <a:bodyPr/>
        <a:lstStyle/>
        <a:p>
          <a:endParaRPr lang="en-US"/>
        </a:p>
      </dgm:t>
    </dgm:pt>
    <dgm:pt modelId="{FF55CA12-BC26-45F0-9543-473DBA3DEFD8}">
      <dgm:prSet phldrT="[Text]" custT="1"/>
      <dgm:spPr/>
      <dgm:t>
        <a:bodyPr/>
        <a:lstStyle/>
        <a:p>
          <a:r>
            <a:rPr lang="en-US" sz="2800" b="1" dirty="0" smtClean="0"/>
            <a:t>TRUY TÌM</a:t>
          </a:r>
          <a:r>
            <a:rPr lang="en-US" sz="2800" dirty="0" smtClean="0"/>
            <a:t> </a:t>
          </a:r>
          <a:r>
            <a:rPr lang="en-US" sz="2800" dirty="0" err="1" smtClean="0"/>
            <a:t>và</a:t>
          </a:r>
          <a:r>
            <a:rPr lang="en-US" sz="2800" dirty="0" smtClean="0"/>
            <a:t> </a:t>
          </a:r>
          <a:r>
            <a:rPr lang="en-US" sz="2800" dirty="0" err="1" smtClean="0"/>
            <a:t>chọn</a:t>
          </a:r>
          <a:r>
            <a:rPr lang="en-US" sz="2800" dirty="0" smtClean="0"/>
            <a:t> </a:t>
          </a:r>
          <a:r>
            <a:rPr lang="en-US" sz="2800" dirty="0" err="1" smtClean="0"/>
            <a:t>tập</a:t>
          </a:r>
          <a:r>
            <a:rPr lang="en-US" sz="2800" dirty="0" smtClean="0"/>
            <a:t> tin </a:t>
          </a:r>
          <a:r>
            <a:rPr lang="en-US" sz="2800" dirty="0" err="1" smtClean="0"/>
            <a:t>thứ</a:t>
          </a:r>
          <a:r>
            <a:rPr lang="en-US" sz="2800" dirty="0" smtClean="0"/>
            <a:t> </a:t>
          </a:r>
          <a:r>
            <a:rPr lang="en-US" sz="2800" dirty="0" err="1" smtClean="0"/>
            <a:t>nhất</a:t>
          </a:r>
          <a:r>
            <a:rPr lang="en-US" sz="2800" dirty="0" smtClean="0"/>
            <a:t> </a:t>
          </a:r>
          <a:r>
            <a:rPr lang="en-US" sz="2800" dirty="0" err="1" smtClean="0"/>
            <a:t>cần</a:t>
          </a:r>
          <a:r>
            <a:rPr lang="en-US" sz="2800" dirty="0" smtClean="0"/>
            <a:t> upload</a:t>
          </a:r>
          <a:endParaRPr lang="en-US" sz="2800" dirty="0"/>
        </a:p>
      </dgm:t>
    </dgm:pt>
    <dgm:pt modelId="{0F71790F-83C4-41DF-BC86-7F486D4620AE}" type="parTrans" cxnId="{687EF491-3FAD-47B6-AC34-97A8232F0E69}">
      <dgm:prSet/>
      <dgm:spPr/>
      <dgm:t>
        <a:bodyPr/>
        <a:lstStyle/>
        <a:p>
          <a:endParaRPr lang="en-US"/>
        </a:p>
      </dgm:t>
    </dgm:pt>
    <dgm:pt modelId="{3319BD80-4BC1-4649-86D9-C3EB2A330DEB}" type="sibTrans" cxnId="{687EF491-3FAD-47B6-AC34-97A8232F0E69}">
      <dgm:prSet/>
      <dgm:spPr/>
      <dgm:t>
        <a:bodyPr/>
        <a:lstStyle/>
        <a:p>
          <a:endParaRPr lang="en-US"/>
        </a:p>
      </dgm:t>
    </dgm:pt>
    <dgm:pt modelId="{BA8BADED-85CD-4CF0-BAE3-100E144E9679}">
      <dgm:prSet phldrT="[Text]" custT="1"/>
      <dgm:spPr/>
      <dgm:t>
        <a:bodyPr/>
        <a:lstStyle/>
        <a:p>
          <a:r>
            <a:rPr lang="en-US" sz="3200" dirty="0" err="1" smtClean="0"/>
            <a:t>Nhấn</a:t>
          </a:r>
          <a:r>
            <a:rPr lang="en-US" sz="3200" dirty="0" smtClean="0"/>
            <a:t> OK </a:t>
          </a:r>
          <a:r>
            <a:rPr lang="en-US" sz="3200" dirty="0" err="1" smtClean="0"/>
            <a:t>và</a:t>
          </a:r>
          <a:r>
            <a:rPr lang="en-US" sz="3200" dirty="0" smtClean="0"/>
            <a:t> Upload </a:t>
          </a:r>
          <a:r>
            <a:rPr lang="en-US" sz="3200" dirty="0" err="1" smtClean="0"/>
            <a:t>để</a:t>
          </a:r>
          <a:r>
            <a:rPr lang="en-US" sz="3200" dirty="0" smtClean="0"/>
            <a:t> </a:t>
          </a:r>
          <a:r>
            <a:rPr lang="en-US" sz="3200" dirty="0" err="1" smtClean="0"/>
            <a:t>hoàn</a:t>
          </a:r>
          <a:r>
            <a:rPr lang="en-US" sz="3200" dirty="0" smtClean="0"/>
            <a:t> </a:t>
          </a:r>
          <a:r>
            <a:rPr lang="en-US" sz="3200" dirty="0" err="1" smtClean="0"/>
            <a:t>thành</a:t>
          </a:r>
          <a:r>
            <a:rPr lang="en-US" sz="3200" dirty="0" smtClean="0"/>
            <a:t> </a:t>
          </a:r>
          <a:r>
            <a:rPr lang="en-US" sz="3200" dirty="0" err="1" smtClean="0"/>
            <a:t>công</a:t>
          </a:r>
          <a:r>
            <a:rPr lang="en-US" sz="3200" dirty="0" smtClean="0"/>
            <a:t> </a:t>
          </a:r>
          <a:r>
            <a:rPr lang="en-US" sz="3200" dirty="0" err="1" smtClean="0"/>
            <a:t>việc</a:t>
          </a:r>
          <a:endParaRPr lang="en-US" sz="3200" dirty="0"/>
        </a:p>
      </dgm:t>
    </dgm:pt>
    <dgm:pt modelId="{2A8B9797-8834-480C-879F-66D89020B804}" type="parTrans" cxnId="{84DC251A-0C99-4388-B74D-4C6FF68E4092}">
      <dgm:prSet/>
      <dgm:spPr/>
      <dgm:t>
        <a:bodyPr/>
        <a:lstStyle/>
        <a:p>
          <a:endParaRPr lang="en-US"/>
        </a:p>
      </dgm:t>
    </dgm:pt>
    <dgm:pt modelId="{FCC7BF37-BB9B-4E28-9FD1-79EA58995A19}" type="sibTrans" cxnId="{84DC251A-0C99-4388-B74D-4C6FF68E4092}">
      <dgm:prSet/>
      <dgm:spPr/>
      <dgm:t>
        <a:bodyPr/>
        <a:lstStyle/>
        <a:p>
          <a:endParaRPr lang="en-US"/>
        </a:p>
      </dgm:t>
    </dgm:pt>
    <dgm:pt modelId="{FDDF03D4-B84D-467A-B4AB-A7E8E51BF7B3}">
      <dgm:prSet phldrT="[Text]" custT="1"/>
      <dgm:spPr/>
      <dgm:t>
        <a:bodyPr/>
        <a:lstStyle/>
        <a:p>
          <a:r>
            <a:rPr lang="en-US" sz="2800" b="1" dirty="0" smtClean="0"/>
            <a:t>TRUY TÌM</a:t>
          </a:r>
          <a:r>
            <a:rPr lang="en-US" sz="2800" dirty="0" smtClean="0"/>
            <a:t> </a:t>
          </a:r>
          <a:r>
            <a:rPr lang="en-US" sz="2800" dirty="0" err="1" smtClean="0"/>
            <a:t>và</a:t>
          </a:r>
          <a:r>
            <a:rPr lang="en-US" sz="2800" dirty="0" smtClean="0"/>
            <a:t> </a:t>
          </a:r>
          <a:r>
            <a:rPr lang="en-US" sz="2800" dirty="0" err="1" smtClean="0"/>
            <a:t>chọn</a:t>
          </a:r>
          <a:r>
            <a:rPr lang="en-US" sz="2800" dirty="0" smtClean="0"/>
            <a:t> </a:t>
          </a:r>
          <a:r>
            <a:rPr lang="en-US" sz="2800" dirty="0" err="1" smtClean="0"/>
            <a:t>tập</a:t>
          </a:r>
          <a:r>
            <a:rPr lang="en-US" sz="2800" dirty="0" smtClean="0"/>
            <a:t> tin </a:t>
          </a:r>
          <a:r>
            <a:rPr lang="en-US" sz="2800" dirty="0" err="1" smtClean="0"/>
            <a:t>thứ</a:t>
          </a:r>
          <a:r>
            <a:rPr lang="en-US" sz="2800" dirty="0" smtClean="0"/>
            <a:t> </a:t>
          </a:r>
          <a:r>
            <a:rPr lang="en-US" sz="2800" dirty="0" err="1" smtClean="0"/>
            <a:t>hai</a:t>
          </a:r>
          <a:r>
            <a:rPr lang="en-US" sz="2800" dirty="0" smtClean="0"/>
            <a:t> </a:t>
          </a:r>
          <a:r>
            <a:rPr lang="en-US" sz="2800" dirty="0" err="1" smtClean="0"/>
            <a:t>cần</a:t>
          </a:r>
          <a:r>
            <a:rPr lang="en-US" sz="2800" dirty="0" smtClean="0"/>
            <a:t> upload</a:t>
          </a:r>
          <a:endParaRPr lang="en-US" sz="2800" dirty="0"/>
        </a:p>
      </dgm:t>
    </dgm:pt>
    <dgm:pt modelId="{1D1AE36A-A467-4AC2-92F4-BFBAD6F2A28D}" type="parTrans" cxnId="{AED9B762-5864-4F14-A10F-CA1E165F099F}">
      <dgm:prSet/>
      <dgm:spPr/>
      <dgm:t>
        <a:bodyPr/>
        <a:lstStyle/>
        <a:p>
          <a:endParaRPr lang="en-US"/>
        </a:p>
      </dgm:t>
    </dgm:pt>
    <dgm:pt modelId="{E08CCE77-97E0-4093-B2B1-BCF8E9665FA9}" type="sibTrans" cxnId="{AED9B762-5864-4F14-A10F-CA1E165F099F}">
      <dgm:prSet/>
      <dgm:spPr/>
      <dgm:t>
        <a:bodyPr/>
        <a:lstStyle/>
        <a:p>
          <a:endParaRPr lang="en-US"/>
        </a:p>
      </dgm:t>
    </dgm:pt>
    <dgm:pt modelId="{38E4447D-2F17-47CA-993D-89BF3250D7E1}">
      <dgm:prSet phldrT="[Text]" custT="1"/>
      <dgm:spPr/>
      <dgm:t>
        <a:bodyPr/>
        <a:lstStyle/>
        <a:p>
          <a:r>
            <a:rPr lang="en-US" sz="2800" b="1" dirty="0" smtClean="0"/>
            <a:t>TRUY TÌM</a:t>
          </a:r>
          <a:r>
            <a:rPr lang="en-US" sz="2800" dirty="0" smtClean="0"/>
            <a:t> </a:t>
          </a:r>
          <a:r>
            <a:rPr lang="en-US" sz="2800" dirty="0" err="1" smtClean="0"/>
            <a:t>và</a:t>
          </a:r>
          <a:r>
            <a:rPr lang="en-US" sz="2800" dirty="0" smtClean="0"/>
            <a:t> </a:t>
          </a:r>
          <a:r>
            <a:rPr lang="en-US" sz="2800" dirty="0" err="1" smtClean="0"/>
            <a:t>chọn</a:t>
          </a:r>
          <a:r>
            <a:rPr lang="en-US" sz="2800" dirty="0" smtClean="0"/>
            <a:t> </a:t>
          </a:r>
          <a:r>
            <a:rPr lang="en-US" sz="2800" dirty="0" err="1" smtClean="0"/>
            <a:t>tập</a:t>
          </a:r>
          <a:r>
            <a:rPr lang="en-US" sz="2800" dirty="0" smtClean="0"/>
            <a:t> tin </a:t>
          </a:r>
          <a:r>
            <a:rPr lang="en-US" sz="2800" dirty="0" err="1" smtClean="0"/>
            <a:t>thứ</a:t>
          </a:r>
          <a:r>
            <a:rPr lang="en-US" sz="2800" dirty="0" smtClean="0"/>
            <a:t> </a:t>
          </a:r>
          <a:r>
            <a:rPr lang="en-US" sz="2800" dirty="0" err="1" smtClean="0"/>
            <a:t>ba</a:t>
          </a:r>
          <a:r>
            <a:rPr lang="en-US" sz="2800" dirty="0" smtClean="0"/>
            <a:t> </a:t>
          </a:r>
          <a:r>
            <a:rPr lang="en-US" sz="2800" dirty="0" err="1" smtClean="0"/>
            <a:t>cần</a:t>
          </a:r>
          <a:r>
            <a:rPr lang="en-US" sz="2800" dirty="0" smtClean="0"/>
            <a:t> upload</a:t>
          </a:r>
          <a:endParaRPr lang="en-US" sz="2800" dirty="0"/>
        </a:p>
      </dgm:t>
    </dgm:pt>
    <dgm:pt modelId="{B5FF71CB-F9A3-4B1E-9F5E-64282B8DB937}" type="parTrans" cxnId="{69D8E3B0-CC39-4E81-B504-44F36008B534}">
      <dgm:prSet/>
      <dgm:spPr/>
      <dgm:t>
        <a:bodyPr/>
        <a:lstStyle/>
        <a:p>
          <a:endParaRPr lang="en-US"/>
        </a:p>
      </dgm:t>
    </dgm:pt>
    <dgm:pt modelId="{AB05CA5E-1A95-4D00-BD74-2DE251AF0EA2}" type="sibTrans" cxnId="{69D8E3B0-CC39-4E81-B504-44F36008B534}">
      <dgm:prSet/>
      <dgm:spPr/>
      <dgm:t>
        <a:bodyPr/>
        <a:lstStyle/>
        <a:p>
          <a:endParaRPr lang="en-US"/>
        </a:p>
      </dgm:t>
    </dgm:pt>
    <dgm:pt modelId="{B36FB805-CFFA-40D3-83C0-89688C7B61B3}">
      <dgm:prSet phldrT="[Text]" custT="1"/>
      <dgm:spPr/>
      <dgm:t>
        <a:bodyPr/>
        <a:lstStyle/>
        <a:p>
          <a:r>
            <a:rPr lang="en-US" sz="2800" dirty="0" smtClean="0"/>
            <a:t>……………………………………..</a:t>
          </a:r>
          <a:endParaRPr lang="en-US" sz="2800" dirty="0"/>
        </a:p>
      </dgm:t>
    </dgm:pt>
    <dgm:pt modelId="{615B3886-BBA0-4DCF-B838-A719F5CCDEC3}" type="parTrans" cxnId="{44B20760-4B90-4780-AB71-F4A09F552468}">
      <dgm:prSet/>
      <dgm:spPr/>
      <dgm:t>
        <a:bodyPr/>
        <a:lstStyle/>
        <a:p>
          <a:endParaRPr lang="en-US"/>
        </a:p>
      </dgm:t>
    </dgm:pt>
    <dgm:pt modelId="{B3C6445E-6FFC-43EC-B662-8D796E5A255D}" type="sibTrans" cxnId="{44B20760-4B90-4780-AB71-F4A09F552468}">
      <dgm:prSet/>
      <dgm:spPr/>
      <dgm:t>
        <a:bodyPr/>
        <a:lstStyle/>
        <a:p>
          <a:endParaRPr lang="en-US"/>
        </a:p>
      </dgm:t>
    </dgm:pt>
    <dgm:pt modelId="{1DC9176C-CF55-42C6-B298-3BE507E57CC5}" type="pres">
      <dgm:prSet presAssocID="{1B94D3A4-017A-4DA4-A62D-5FD224A2A3B6}" presName="linearFlow" presStyleCnt="0">
        <dgm:presLayoutVars>
          <dgm:resizeHandles val="exact"/>
        </dgm:presLayoutVars>
      </dgm:prSet>
      <dgm:spPr/>
    </dgm:pt>
    <dgm:pt modelId="{C629F624-142C-4E63-99EF-C8E32F3F485C}" type="pres">
      <dgm:prSet presAssocID="{F7625C2C-DAD9-487B-BCB4-E6F8C1DAD8B2}" presName="node" presStyleLbl="node1" presStyleIdx="0" presStyleCnt="7" custScaleX="409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FC9DF-F785-4AE3-9A19-FF8EEE8CDFD3}" type="pres">
      <dgm:prSet presAssocID="{F2E19F47-9883-4DCC-BD21-E74D0184273A}" presName="sibTrans" presStyleLbl="sibTrans2D1" presStyleIdx="0" presStyleCnt="6"/>
      <dgm:spPr/>
      <dgm:t>
        <a:bodyPr/>
        <a:lstStyle/>
        <a:p>
          <a:endParaRPr lang="en-US"/>
        </a:p>
      </dgm:t>
    </dgm:pt>
    <dgm:pt modelId="{A5435B77-6F21-4710-9D2B-60725C510C73}" type="pres">
      <dgm:prSet presAssocID="{F2E19F47-9883-4DCC-BD21-E74D0184273A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19779E2-F84A-4F87-9491-3CBB217FD502}" type="pres">
      <dgm:prSet presAssocID="{07FA3AEB-DA33-4795-BCE3-1C3626008ADD}" presName="node" presStyleLbl="node1" presStyleIdx="1" presStyleCnt="7" custScaleX="409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3C7F7-AC1E-45AD-9278-48EF1D75B304}" type="pres">
      <dgm:prSet presAssocID="{C5A685EB-AF43-4B65-8588-523B5B9A363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C83A4C91-FDC1-47F7-8BA5-2A12E4D03AD3}" type="pres">
      <dgm:prSet presAssocID="{C5A685EB-AF43-4B65-8588-523B5B9A363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B3DF8B6-4DFB-499C-8248-038FC6BAEF06}" type="pres">
      <dgm:prSet presAssocID="{FF55CA12-BC26-45F0-9543-473DBA3DEFD8}" presName="node" presStyleLbl="node1" presStyleIdx="2" presStyleCnt="7" custScaleX="408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16BC8-A513-4E75-97EA-3FE277897576}" type="pres">
      <dgm:prSet presAssocID="{3319BD80-4BC1-4649-86D9-C3EB2A330DE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5928BED-3BD5-4DF3-A3F0-B4C70BC798F5}" type="pres">
      <dgm:prSet presAssocID="{3319BD80-4BC1-4649-86D9-C3EB2A330DE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DE29C625-C538-49D5-A02A-16E1D5FD77CB}" type="pres">
      <dgm:prSet presAssocID="{FDDF03D4-B84D-467A-B4AB-A7E8E51BF7B3}" presName="node" presStyleLbl="node1" presStyleIdx="3" presStyleCnt="7" custScaleX="408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44895-77A7-4722-9088-7F9A36FEF3E5}" type="pres">
      <dgm:prSet presAssocID="{E08CCE77-97E0-4093-B2B1-BCF8E9665FA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C7942566-1667-4923-9F8A-0882FA890AD2}" type="pres">
      <dgm:prSet presAssocID="{E08CCE77-97E0-4093-B2B1-BCF8E9665FA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43E183D0-13FA-4CB6-BB2F-2E02D994C17E}" type="pres">
      <dgm:prSet presAssocID="{38E4447D-2F17-47CA-993D-89BF3250D7E1}" presName="node" presStyleLbl="node1" presStyleIdx="4" presStyleCnt="7" custScaleX="408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45690-0B34-4D2B-94E4-8762B46F3D35}" type="pres">
      <dgm:prSet presAssocID="{AB05CA5E-1A95-4D00-BD74-2DE251AF0EA2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D30357C-7484-4EA5-8CFC-CB2E0247732D}" type="pres">
      <dgm:prSet presAssocID="{AB05CA5E-1A95-4D00-BD74-2DE251AF0EA2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16C6A9EA-8DC7-468A-928B-B7459DF61D97}" type="pres">
      <dgm:prSet presAssocID="{B36FB805-CFFA-40D3-83C0-89688C7B61B3}" presName="node" presStyleLbl="node1" presStyleIdx="5" presStyleCnt="7" custScaleX="409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9BE38-BB45-42EB-B615-B7DB7490FF9F}" type="pres">
      <dgm:prSet presAssocID="{B3C6445E-6FFC-43EC-B662-8D796E5A255D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951F3F0-39D3-438B-8D8A-1316C6C8A7B9}" type="pres">
      <dgm:prSet presAssocID="{B3C6445E-6FFC-43EC-B662-8D796E5A255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4A62081-5B6D-4ADF-8314-582A3FD0C30D}" type="pres">
      <dgm:prSet presAssocID="{BA8BADED-85CD-4CF0-BAE3-100E144E9679}" presName="node" presStyleLbl="node1" presStyleIdx="6" presStyleCnt="7" custScaleX="409817" custScaleY="165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04C5A-CB57-4512-8325-F9F1C0EA90A4}" type="presOf" srcId="{B3C6445E-6FFC-43EC-B662-8D796E5A255D}" destId="{C951F3F0-39D3-438B-8D8A-1316C6C8A7B9}" srcOrd="1" destOrd="0" presId="urn:microsoft.com/office/officeart/2005/8/layout/process2"/>
    <dgm:cxn modelId="{C6427AA2-2439-4067-97DC-99C0C6FF5849}" type="presOf" srcId="{B36FB805-CFFA-40D3-83C0-89688C7B61B3}" destId="{16C6A9EA-8DC7-468A-928B-B7459DF61D97}" srcOrd="0" destOrd="0" presId="urn:microsoft.com/office/officeart/2005/8/layout/process2"/>
    <dgm:cxn modelId="{42F0C716-A154-492E-972F-B6E06B83E3E3}" type="presOf" srcId="{E08CCE77-97E0-4093-B2B1-BCF8E9665FA9}" destId="{C7942566-1667-4923-9F8A-0882FA890AD2}" srcOrd="1" destOrd="0" presId="urn:microsoft.com/office/officeart/2005/8/layout/process2"/>
    <dgm:cxn modelId="{687EF491-3FAD-47B6-AC34-97A8232F0E69}" srcId="{1B94D3A4-017A-4DA4-A62D-5FD224A2A3B6}" destId="{FF55CA12-BC26-45F0-9543-473DBA3DEFD8}" srcOrd="2" destOrd="0" parTransId="{0F71790F-83C4-41DF-BC86-7F486D4620AE}" sibTransId="{3319BD80-4BC1-4649-86D9-C3EB2A330DEB}"/>
    <dgm:cxn modelId="{AED9B762-5864-4F14-A10F-CA1E165F099F}" srcId="{1B94D3A4-017A-4DA4-A62D-5FD224A2A3B6}" destId="{FDDF03D4-B84D-467A-B4AB-A7E8E51BF7B3}" srcOrd="3" destOrd="0" parTransId="{1D1AE36A-A467-4AC2-92F4-BFBAD6F2A28D}" sibTransId="{E08CCE77-97E0-4093-B2B1-BCF8E9665FA9}"/>
    <dgm:cxn modelId="{44B20760-4B90-4780-AB71-F4A09F552468}" srcId="{1B94D3A4-017A-4DA4-A62D-5FD224A2A3B6}" destId="{B36FB805-CFFA-40D3-83C0-89688C7B61B3}" srcOrd="5" destOrd="0" parTransId="{615B3886-BBA0-4DCF-B838-A719F5CCDEC3}" sibTransId="{B3C6445E-6FFC-43EC-B662-8D796E5A255D}"/>
    <dgm:cxn modelId="{7BA7EFEB-D868-4360-8647-6FDB130B0ED9}" type="presOf" srcId="{F7625C2C-DAD9-487B-BCB4-E6F8C1DAD8B2}" destId="{C629F624-142C-4E63-99EF-C8E32F3F485C}" srcOrd="0" destOrd="0" presId="urn:microsoft.com/office/officeart/2005/8/layout/process2"/>
    <dgm:cxn modelId="{1BD3A61B-AFF6-4354-98E1-98D972CC73E0}" type="presOf" srcId="{1B94D3A4-017A-4DA4-A62D-5FD224A2A3B6}" destId="{1DC9176C-CF55-42C6-B298-3BE507E57CC5}" srcOrd="0" destOrd="0" presId="urn:microsoft.com/office/officeart/2005/8/layout/process2"/>
    <dgm:cxn modelId="{387B6D0C-ACB0-4A28-BA3F-66B17BB5CE6C}" type="presOf" srcId="{E08CCE77-97E0-4093-B2B1-BCF8E9665FA9}" destId="{37644895-77A7-4722-9088-7F9A36FEF3E5}" srcOrd="0" destOrd="0" presId="urn:microsoft.com/office/officeart/2005/8/layout/process2"/>
    <dgm:cxn modelId="{37385EF5-B055-457D-A246-76961E14F30C}" type="presOf" srcId="{AB05CA5E-1A95-4D00-BD74-2DE251AF0EA2}" destId="{6D30357C-7484-4EA5-8CFC-CB2E0247732D}" srcOrd="1" destOrd="0" presId="urn:microsoft.com/office/officeart/2005/8/layout/process2"/>
    <dgm:cxn modelId="{A230AEA8-7446-4652-8B4F-7315348F89B1}" type="presOf" srcId="{FF55CA12-BC26-45F0-9543-473DBA3DEFD8}" destId="{7B3DF8B6-4DFB-499C-8248-038FC6BAEF06}" srcOrd="0" destOrd="0" presId="urn:microsoft.com/office/officeart/2005/8/layout/process2"/>
    <dgm:cxn modelId="{EA7A2487-E32C-4326-8ED1-AF03DB85CC7E}" type="presOf" srcId="{38E4447D-2F17-47CA-993D-89BF3250D7E1}" destId="{43E183D0-13FA-4CB6-BB2F-2E02D994C17E}" srcOrd="0" destOrd="0" presId="urn:microsoft.com/office/officeart/2005/8/layout/process2"/>
    <dgm:cxn modelId="{E64BBBF6-DBCF-4549-B762-C0039E013D7C}" type="presOf" srcId="{BA8BADED-85CD-4CF0-BAE3-100E144E9679}" destId="{A4A62081-5B6D-4ADF-8314-582A3FD0C30D}" srcOrd="0" destOrd="0" presId="urn:microsoft.com/office/officeart/2005/8/layout/process2"/>
    <dgm:cxn modelId="{17CEC5CB-BC86-4A99-84B1-9BB90B001A49}" type="presOf" srcId="{C5A685EB-AF43-4B65-8588-523B5B9A3631}" destId="{6693C7F7-AC1E-45AD-9278-48EF1D75B304}" srcOrd="0" destOrd="0" presId="urn:microsoft.com/office/officeart/2005/8/layout/process2"/>
    <dgm:cxn modelId="{95EF6E1C-6E1B-4D5C-8E6B-FA1369D38EF4}" type="presOf" srcId="{07FA3AEB-DA33-4795-BCE3-1C3626008ADD}" destId="{719779E2-F84A-4F87-9491-3CBB217FD502}" srcOrd="0" destOrd="0" presId="urn:microsoft.com/office/officeart/2005/8/layout/process2"/>
    <dgm:cxn modelId="{D91B949D-54AD-44B8-80FE-80833667DE3B}" type="presOf" srcId="{C5A685EB-AF43-4B65-8588-523B5B9A3631}" destId="{C83A4C91-FDC1-47F7-8BA5-2A12E4D03AD3}" srcOrd="1" destOrd="0" presId="urn:microsoft.com/office/officeart/2005/8/layout/process2"/>
    <dgm:cxn modelId="{EB71B4B6-001B-48BB-A64F-DC64B5870569}" type="presOf" srcId="{AB05CA5E-1A95-4D00-BD74-2DE251AF0EA2}" destId="{70745690-0B34-4D2B-94E4-8762B46F3D35}" srcOrd="0" destOrd="0" presId="urn:microsoft.com/office/officeart/2005/8/layout/process2"/>
    <dgm:cxn modelId="{69D8E3B0-CC39-4E81-B504-44F36008B534}" srcId="{1B94D3A4-017A-4DA4-A62D-5FD224A2A3B6}" destId="{38E4447D-2F17-47CA-993D-89BF3250D7E1}" srcOrd="4" destOrd="0" parTransId="{B5FF71CB-F9A3-4B1E-9F5E-64282B8DB937}" sibTransId="{AB05CA5E-1A95-4D00-BD74-2DE251AF0EA2}"/>
    <dgm:cxn modelId="{CACBC5DF-391F-4D98-8E84-BAB83ED60D21}" type="presOf" srcId="{FDDF03D4-B84D-467A-B4AB-A7E8E51BF7B3}" destId="{DE29C625-C538-49D5-A02A-16E1D5FD77CB}" srcOrd="0" destOrd="0" presId="urn:microsoft.com/office/officeart/2005/8/layout/process2"/>
    <dgm:cxn modelId="{AD090D9C-D7FE-4347-836D-E6508CEC62FD}" type="presOf" srcId="{F2E19F47-9883-4DCC-BD21-E74D0184273A}" destId="{A5435B77-6F21-4710-9D2B-60725C510C73}" srcOrd="1" destOrd="0" presId="urn:microsoft.com/office/officeart/2005/8/layout/process2"/>
    <dgm:cxn modelId="{A33F3837-4739-4C93-94F6-D1B068AF7DCC}" type="presOf" srcId="{F2E19F47-9883-4DCC-BD21-E74D0184273A}" destId="{8A2FC9DF-F785-4AE3-9A19-FF8EEE8CDFD3}" srcOrd="0" destOrd="0" presId="urn:microsoft.com/office/officeart/2005/8/layout/process2"/>
    <dgm:cxn modelId="{7DB1816E-6449-4F1D-B831-E67379C3ABC0}" type="presOf" srcId="{3319BD80-4BC1-4649-86D9-C3EB2A330DEB}" destId="{E5928BED-3BD5-4DF3-A3F0-B4C70BC798F5}" srcOrd="1" destOrd="0" presId="urn:microsoft.com/office/officeart/2005/8/layout/process2"/>
    <dgm:cxn modelId="{84DC251A-0C99-4388-B74D-4C6FF68E4092}" srcId="{1B94D3A4-017A-4DA4-A62D-5FD224A2A3B6}" destId="{BA8BADED-85CD-4CF0-BAE3-100E144E9679}" srcOrd="6" destOrd="0" parTransId="{2A8B9797-8834-480C-879F-66D89020B804}" sibTransId="{FCC7BF37-BB9B-4E28-9FD1-79EA58995A19}"/>
    <dgm:cxn modelId="{31474878-7E35-4EE6-9764-6D1D63E3FFDA}" type="presOf" srcId="{3319BD80-4BC1-4649-86D9-C3EB2A330DEB}" destId="{6F916BC8-A513-4E75-97EA-3FE277897576}" srcOrd="0" destOrd="0" presId="urn:microsoft.com/office/officeart/2005/8/layout/process2"/>
    <dgm:cxn modelId="{6F84D14C-2DD2-4BC5-AF43-B189BF61E223}" srcId="{1B94D3A4-017A-4DA4-A62D-5FD224A2A3B6}" destId="{F7625C2C-DAD9-487B-BCB4-E6F8C1DAD8B2}" srcOrd="0" destOrd="0" parTransId="{7062B4DC-62BD-4133-AB51-9600F24994FD}" sibTransId="{F2E19F47-9883-4DCC-BD21-E74D0184273A}"/>
    <dgm:cxn modelId="{EAA98BC1-7C66-4E1C-9228-70149FCE8AA5}" type="presOf" srcId="{B3C6445E-6FFC-43EC-B662-8D796E5A255D}" destId="{96A9BE38-BB45-42EB-B615-B7DB7490FF9F}" srcOrd="0" destOrd="0" presId="urn:microsoft.com/office/officeart/2005/8/layout/process2"/>
    <dgm:cxn modelId="{688A8AE6-5174-402E-874A-309C1BE06573}" srcId="{1B94D3A4-017A-4DA4-A62D-5FD224A2A3B6}" destId="{07FA3AEB-DA33-4795-BCE3-1C3626008ADD}" srcOrd="1" destOrd="0" parTransId="{47C5ED66-6ED6-43A2-882C-C9FDB8EE13A2}" sibTransId="{C5A685EB-AF43-4B65-8588-523B5B9A3631}"/>
    <dgm:cxn modelId="{09AA7055-0971-4F9D-B15A-F3738A513924}" type="presParOf" srcId="{1DC9176C-CF55-42C6-B298-3BE507E57CC5}" destId="{C629F624-142C-4E63-99EF-C8E32F3F485C}" srcOrd="0" destOrd="0" presId="urn:microsoft.com/office/officeart/2005/8/layout/process2"/>
    <dgm:cxn modelId="{30237D38-DF36-46E6-A342-4AB04E56F0F2}" type="presParOf" srcId="{1DC9176C-CF55-42C6-B298-3BE507E57CC5}" destId="{8A2FC9DF-F785-4AE3-9A19-FF8EEE8CDFD3}" srcOrd="1" destOrd="0" presId="urn:microsoft.com/office/officeart/2005/8/layout/process2"/>
    <dgm:cxn modelId="{3441CB37-4C97-4CA2-A532-D208771F4217}" type="presParOf" srcId="{8A2FC9DF-F785-4AE3-9A19-FF8EEE8CDFD3}" destId="{A5435B77-6F21-4710-9D2B-60725C510C73}" srcOrd="0" destOrd="0" presId="urn:microsoft.com/office/officeart/2005/8/layout/process2"/>
    <dgm:cxn modelId="{5725EEC8-D791-4811-BFFC-12B486639438}" type="presParOf" srcId="{1DC9176C-CF55-42C6-B298-3BE507E57CC5}" destId="{719779E2-F84A-4F87-9491-3CBB217FD502}" srcOrd="2" destOrd="0" presId="urn:microsoft.com/office/officeart/2005/8/layout/process2"/>
    <dgm:cxn modelId="{EEB7F098-EB97-4CA3-AF0D-D7225E4C4439}" type="presParOf" srcId="{1DC9176C-CF55-42C6-B298-3BE507E57CC5}" destId="{6693C7F7-AC1E-45AD-9278-48EF1D75B304}" srcOrd="3" destOrd="0" presId="urn:microsoft.com/office/officeart/2005/8/layout/process2"/>
    <dgm:cxn modelId="{7F89EE60-99BD-4FC6-972C-4AEBF308313C}" type="presParOf" srcId="{6693C7F7-AC1E-45AD-9278-48EF1D75B304}" destId="{C83A4C91-FDC1-47F7-8BA5-2A12E4D03AD3}" srcOrd="0" destOrd="0" presId="urn:microsoft.com/office/officeart/2005/8/layout/process2"/>
    <dgm:cxn modelId="{7DC57A56-234B-4344-9FAA-2703165512ED}" type="presParOf" srcId="{1DC9176C-CF55-42C6-B298-3BE507E57CC5}" destId="{7B3DF8B6-4DFB-499C-8248-038FC6BAEF06}" srcOrd="4" destOrd="0" presId="urn:microsoft.com/office/officeart/2005/8/layout/process2"/>
    <dgm:cxn modelId="{0548CCEF-E967-4A91-9B6E-B240DABCDD3B}" type="presParOf" srcId="{1DC9176C-CF55-42C6-B298-3BE507E57CC5}" destId="{6F916BC8-A513-4E75-97EA-3FE277897576}" srcOrd="5" destOrd="0" presId="urn:microsoft.com/office/officeart/2005/8/layout/process2"/>
    <dgm:cxn modelId="{5D670B82-2416-46CA-A57A-39582A2291C0}" type="presParOf" srcId="{6F916BC8-A513-4E75-97EA-3FE277897576}" destId="{E5928BED-3BD5-4DF3-A3F0-B4C70BC798F5}" srcOrd="0" destOrd="0" presId="urn:microsoft.com/office/officeart/2005/8/layout/process2"/>
    <dgm:cxn modelId="{C3CA4C29-2107-4403-A6D0-478A3AEC5915}" type="presParOf" srcId="{1DC9176C-CF55-42C6-B298-3BE507E57CC5}" destId="{DE29C625-C538-49D5-A02A-16E1D5FD77CB}" srcOrd="6" destOrd="0" presId="urn:microsoft.com/office/officeart/2005/8/layout/process2"/>
    <dgm:cxn modelId="{7974A194-77AD-4728-ABE3-478F937279F5}" type="presParOf" srcId="{1DC9176C-CF55-42C6-B298-3BE507E57CC5}" destId="{37644895-77A7-4722-9088-7F9A36FEF3E5}" srcOrd="7" destOrd="0" presId="urn:microsoft.com/office/officeart/2005/8/layout/process2"/>
    <dgm:cxn modelId="{FC324970-E5BB-4619-81B1-27DEA2ADBC74}" type="presParOf" srcId="{37644895-77A7-4722-9088-7F9A36FEF3E5}" destId="{C7942566-1667-4923-9F8A-0882FA890AD2}" srcOrd="0" destOrd="0" presId="urn:microsoft.com/office/officeart/2005/8/layout/process2"/>
    <dgm:cxn modelId="{80C4B577-BD97-48FD-BEA0-98E648F8F221}" type="presParOf" srcId="{1DC9176C-CF55-42C6-B298-3BE507E57CC5}" destId="{43E183D0-13FA-4CB6-BB2F-2E02D994C17E}" srcOrd="8" destOrd="0" presId="urn:microsoft.com/office/officeart/2005/8/layout/process2"/>
    <dgm:cxn modelId="{19C3345D-4A09-433A-98C2-8871D3EDA165}" type="presParOf" srcId="{1DC9176C-CF55-42C6-B298-3BE507E57CC5}" destId="{70745690-0B34-4D2B-94E4-8762B46F3D35}" srcOrd="9" destOrd="0" presId="urn:microsoft.com/office/officeart/2005/8/layout/process2"/>
    <dgm:cxn modelId="{AE5026EA-50C7-42CA-9A3A-D767B62CE543}" type="presParOf" srcId="{70745690-0B34-4D2B-94E4-8762B46F3D35}" destId="{6D30357C-7484-4EA5-8CFC-CB2E0247732D}" srcOrd="0" destOrd="0" presId="urn:microsoft.com/office/officeart/2005/8/layout/process2"/>
    <dgm:cxn modelId="{E60E336D-3660-4FAC-8D77-A626FAFC73E0}" type="presParOf" srcId="{1DC9176C-CF55-42C6-B298-3BE507E57CC5}" destId="{16C6A9EA-8DC7-468A-928B-B7459DF61D97}" srcOrd="10" destOrd="0" presId="urn:microsoft.com/office/officeart/2005/8/layout/process2"/>
    <dgm:cxn modelId="{3D48BF3A-E795-45BD-BB91-0EE954B90DC7}" type="presParOf" srcId="{1DC9176C-CF55-42C6-B298-3BE507E57CC5}" destId="{96A9BE38-BB45-42EB-B615-B7DB7490FF9F}" srcOrd="11" destOrd="0" presId="urn:microsoft.com/office/officeart/2005/8/layout/process2"/>
    <dgm:cxn modelId="{9FC32E15-A0EB-4AF7-84D0-9DCCAC4F510C}" type="presParOf" srcId="{96A9BE38-BB45-42EB-B615-B7DB7490FF9F}" destId="{C951F3F0-39D3-438B-8D8A-1316C6C8A7B9}" srcOrd="0" destOrd="0" presId="urn:microsoft.com/office/officeart/2005/8/layout/process2"/>
    <dgm:cxn modelId="{254D1954-B130-4E02-8760-DADEB915BA20}" type="presParOf" srcId="{1DC9176C-CF55-42C6-B298-3BE507E57CC5}" destId="{A4A62081-5B6D-4ADF-8314-582A3FD0C30D}" srcOrd="12" destOrd="0" presId="urn:microsoft.com/office/officeart/2005/8/layout/process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94D3A4-017A-4DA4-A62D-5FD224A2A3B6}" type="doc">
      <dgm:prSet loTypeId="urn:microsoft.com/office/officeart/2005/8/layout/chevron2" loCatId="process" qsTypeId="urn:microsoft.com/office/officeart/2005/8/quickstyle/3d3" qsCatId="3D" csTypeId="urn:microsoft.com/office/officeart/2005/8/colors/accent2_5" csCatId="accent2" phldr="1"/>
      <dgm:spPr/>
    </dgm:pt>
    <dgm:pt modelId="{F7625C2C-DAD9-487B-BCB4-E6F8C1DAD8B2}">
      <dgm:prSet phldrT="[Text]" custT="1"/>
      <dgm:spPr/>
      <dgm:t>
        <a:bodyPr/>
        <a:lstStyle/>
        <a:p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phần</a:t>
          </a:r>
          <a:r>
            <a:rPr lang="en-US" sz="4000" dirty="0" smtClean="0"/>
            <a:t> </a:t>
          </a:r>
          <a:r>
            <a:rPr lang="en-US" sz="4000" dirty="0" err="1" smtClean="0"/>
            <a:t>tạo</a:t>
          </a:r>
          <a:r>
            <a:rPr lang="en-US" sz="4000" dirty="0" smtClean="0"/>
            <a:t> </a:t>
          </a:r>
          <a:r>
            <a:rPr lang="en-US" sz="4000" dirty="0" err="1" smtClean="0"/>
            <a:t>liên</a:t>
          </a:r>
          <a:r>
            <a:rPr lang="en-US" sz="4000" dirty="0" smtClean="0"/>
            <a:t> </a:t>
          </a:r>
          <a:r>
            <a:rPr lang="en-US" sz="4000" dirty="0" err="1" smtClean="0"/>
            <a:t>kết</a:t>
          </a:r>
          <a:endParaRPr lang="en-US" sz="4000" dirty="0"/>
        </a:p>
      </dgm:t>
    </dgm:pt>
    <dgm:pt modelId="{7062B4DC-62BD-4133-AB51-9600F24994FD}" type="parTrans" cxnId="{6F84D14C-2DD2-4BC5-AF43-B189BF61E223}">
      <dgm:prSet/>
      <dgm:spPr/>
      <dgm:t>
        <a:bodyPr/>
        <a:lstStyle/>
        <a:p>
          <a:endParaRPr lang="en-US"/>
        </a:p>
      </dgm:t>
    </dgm:pt>
    <dgm:pt modelId="{F2E19F47-9883-4DCC-BD21-E74D0184273A}" type="sibTrans" cxnId="{6F84D14C-2DD2-4BC5-AF43-B189BF61E223}">
      <dgm:prSet/>
      <dgm:spPr/>
      <dgm:t>
        <a:bodyPr/>
        <a:lstStyle/>
        <a:p>
          <a:endParaRPr lang="en-US"/>
        </a:p>
      </dgm:t>
    </dgm:pt>
    <dgm:pt modelId="{07FA3AEB-DA33-4795-BCE3-1C3626008ADD}">
      <dgm:prSet phldrT="[Text]" custT="1"/>
      <dgm:spPr/>
      <dgm:t>
        <a:bodyPr/>
        <a:lstStyle/>
        <a:p>
          <a:r>
            <a:rPr lang="en-US" sz="4000" dirty="0" err="1" smtClean="0"/>
            <a:t>Bật</a:t>
          </a:r>
          <a:r>
            <a:rPr lang="en-US" sz="4000" dirty="0" smtClean="0"/>
            <a:t> </a:t>
          </a:r>
          <a:r>
            <a:rPr lang="en-US" sz="4000" dirty="0" err="1" smtClean="0"/>
            <a:t>hộp</a:t>
          </a:r>
          <a:r>
            <a:rPr lang="en-US" sz="4000" dirty="0" smtClean="0"/>
            <a:t> </a:t>
          </a:r>
          <a:r>
            <a:rPr lang="en-US" sz="4000" dirty="0" err="1" smtClean="0"/>
            <a:t>thoại</a:t>
          </a:r>
          <a:r>
            <a:rPr lang="en-US" sz="4000" dirty="0" smtClean="0"/>
            <a:t> </a:t>
          </a:r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tập</a:t>
          </a:r>
          <a:r>
            <a:rPr lang="en-US" sz="4000" dirty="0" smtClean="0"/>
            <a:t> tin</a:t>
          </a:r>
          <a:endParaRPr lang="en-US" sz="4000" dirty="0"/>
        </a:p>
      </dgm:t>
    </dgm:pt>
    <dgm:pt modelId="{47C5ED66-6ED6-43A2-882C-C9FDB8EE13A2}" type="parTrans" cxnId="{688A8AE6-5174-402E-874A-309C1BE06573}">
      <dgm:prSet/>
      <dgm:spPr/>
      <dgm:t>
        <a:bodyPr/>
        <a:lstStyle/>
        <a:p>
          <a:endParaRPr lang="en-US"/>
        </a:p>
      </dgm:t>
    </dgm:pt>
    <dgm:pt modelId="{C5A685EB-AF43-4B65-8588-523B5B9A3631}" type="sibTrans" cxnId="{688A8AE6-5174-402E-874A-309C1BE06573}">
      <dgm:prSet/>
      <dgm:spPr/>
      <dgm:t>
        <a:bodyPr/>
        <a:lstStyle/>
        <a:p>
          <a:endParaRPr lang="en-US"/>
        </a:p>
      </dgm:t>
    </dgm:pt>
    <dgm:pt modelId="{FF55CA12-BC26-45F0-9543-473DBA3DEFD8}">
      <dgm:prSet phldrT="[Text]" custT="1"/>
      <dgm:spPr/>
      <dgm:t>
        <a:bodyPr/>
        <a:lstStyle/>
        <a:p>
          <a:r>
            <a:rPr lang="en-US" sz="2500" b="1" dirty="0" smtClean="0"/>
            <a:t>TRUY TÌM</a:t>
          </a:r>
          <a:r>
            <a:rPr lang="en-US" sz="2500" dirty="0" smtClean="0"/>
            <a:t> </a:t>
          </a:r>
          <a:r>
            <a:rPr lang="en-US" sz="2500" dirty="0" err="1" smtClean="0"/>
            <a:t>và</a:t>
          </a:r>
          <a:r>
            <a:rPr lang="en-US" sz="2500" dirty="0" smtClean="0"/>
            <a:t> </a:t>
          </a:r>
          <a:r>
            <a:rPr lang="en-US" sz="2500" dirty="0" err="1" smtClean="0"/>
            <a:t>chọn</a:t>
          </a:r>
          <a:r>
            <a:rPr lang="en-US" sz="2500" dirty="0" smtClean="0"/>
            <a:t> </a:t>
          </a:r>
          <a:r>
            <a:rPr lang="en-US" sz="2500" dirty="0" err="1" smtClean="0"/>
            <a:t>tập</a:t>
          </a:r>
          <a:r>
            <a:rPr lang="en-US" sz="2500" dirty="0" smtClean="0"/>
            <a:t> tin </a:t>
          </a:r>
          <a:r>
            <a:rPr lang="en-US" sz="2500" dirty="0" err="1" smtClean="0"/>
            <a:t>thứ</a:t>
          </a:r>
          <a:r>
            <a:rPr lang="en-US" sz="2500" dirty="0" smtClean="0"/>
            <a:t> </a:t>
          </a:r>
          <a:r>
            <a:rPr lang="en-US" sz="2500" dirty="0" err="1" smtClean="0"/>
            <a:t>nhất</a:t>
          </a:r>
          <a:endParaRPr lang="en-US" sz="2500" dirty="0"/>
        </a:p>
      </dgm:t>
    </dgm:pt>
    <dgm:pt modelId="{0F71790F-83C4-41DF-BC86-7F486D4620AE}" type="parTrans" cxnId="{687EF491-3FAD-47B6-AC34-97A8232F0E69}">
      <dgm:prSet/>
      <dgm:spPr/>
      <dgm:t>
        <a:bodyPr/>
        <a:lstStyle/>
        <a:p>
          <a:endParaRPr lang="en-US"/>
        </a:p>
      </dgm:t>
    </dgm:pt>
    <dgm:pt modelId="{3319BD80-4BC1-4649-86D9-C3EB2A330DEB}" type="sibTrans" cxnId="{687EF491-3FAD-47B6-AC34-97A8232F0E69}">
      <dgm:prSet/>
      <dgm:spPr/>
      <dgm:t>
        <a:bodyPr/>
        <a:lstStyle/>
        <a:p>
          <a:endParaRPr lang="en-US"/>
        </a:p>
      </dgm:t>
    </dgm:pt>
    <dgm:pt modelId="{BA8BADED-85CD-4CF0-BAE3-100E144E9679}">
      <dgm:prSet phldrT="[Text]" custT="1"/>
      <dgm:spPr/>
      <dgm:t>
        <a:bodyPr/>
        <a:lstStyle/>
        <a:p>
          <a:r>
            <a:rPr lang="en-US" sz="4000" dirty="0" err="1" smtClean="0"/>
            <a:t>Nhấn</a:t>
          </a:r>
          <a:r>
            <a:rPr lang="en-US" sz="4000" dirty="0" smtClean="0"/>
            <a:t> OK</a:t>
          </a:r>
          <a:endParaRPr lang="en-US" sz="4000" dirty="0"/>
        </a:p>
      </dgm:t>
    </dgm:pt>
    <dgm:pt modelId="{2A8B9797-8834-480C-879F-66D89020B804}" type="parTrans" cxnId="{84DC251A-0C99-4388-B74D-4C6FF68E4092}">
      <dgm:prSet/>
      <dgm:spPr/>
      <dgm:t>
        <a:bodyPr/>
        <a:lstStyle/>
        <a:p>
          <a:endParaRPr lang="en-US"/>
        </a:p>
      </dgm:t>
    </dgm:pt>
    <dgm:pt modelId="{FCC7BF37-BB9B-4E28-9FD1-79EA58995A19}" type="sibTrans" cxnId="{84DC251A-0C99-4388-B74D-4C6FF68E4092}">
      <dgm:prSet/>
      <dgm:spPr/>
      <dgm:t>
        <a:bodyPr/>
        <a:lstStyle/>
        <a:p>
          <a:endParaRPr lang="en-US"/>
        </a:p>
      </dgm:t>
    </dgm:pt>
    <dgm:pt modelId="{1B347F18-F096-4511-81EB-69D99E3FEAD1}">
      <dgm:prSet phldrT="[Text]" custT="1"/>
      <dgm:spPr/>
      <dgm:t>
        <a:bodyPr/>
        <a:lstStyle/>
        <a:p>
          <a:endParaRPr lang="en-US" sz="4000" dirty="0"/>
        </a:p>
      </dgm:t>
    </dgm:pt>
    <dgm:pt modelId="{89B744D6-1C25-4A75-ACA3-8E479E39D139}" type="parTrans" cxnId="{4859E372-651F-4E2E-9143-2EC6BBF71387}">
      <dgm:prSet/>
      <dgm:spPr/>
      <dgm:t>
        <a:bodyPr/>
        <a:lstStyle/>
        <a:p>
          <a:endParaRPr lang="en-US"/>
        </a:p>
      </dgm:t>
    </dgm:pt>
    <dgm:pt modelId="{AEEA88D0-9260-4CB8-8B9A-C1ED06C8B340}" type="sibTrans" cxnId="{4859E372-651F-4E2E-9143-2EC6BBF71387}">
      <dgm:prSet/>
      <dgm:spPr/>
      <dgm:t>
        <a:bodyPr/>
        <a:lstStyle/>
        <a:p>
          <a:endParaRPr lang="en-US"/>
        </a:p>
      </dgm:t>
    </dgm:pt>
    <dgm:pt modelId="{6EE99E3D-666C-493A-8E17-0608C7B1D691}">
      <dgm:prSet phldrT="[Text]" custT="1"/>
      <dgm:spPr/>
      <dgm:t>
        <a:bodyPr/>
        <a:lstStyle/>
        <a:p>
          <a:endParaRPr lang="en-US" sz="4000" dirty="0"/>
        </a:p>
      </dgm:t>
    </dgm:pt>
    <dgm:pt modelId="{B8BEEC02-E7B1-4E5D-8CCD-39428E2ACAF1}" type="parTrans" cxnId="{4EFC8BEE-E044-4EDA-AB73-05AD0E07D0AB}">
      <dgm:prSet/>
      <dgm:spPr/>
      <dgm:t>
        <a:bodyPr/>
        <a:lstStyle/>
        <a:p>
          <a:endParaRPr lang="en-US"/>
        </a:p>
      </dgm:t>
    </dgm:pt>
    <dgm:pt modelId="{7360AC76-E246-4727-A63E-05CCC91D6F29}" type="sibTrans" cxnId="{4EFC8BEE-E044-4EDA-AB73-05AD0E07D0AB}">
      <dgm:prSet/>
      <dgm:spPr/>
      <dgm:t>
        <a:bodyPr/>
        <a:lstStyle/>
        <a:p>
          <a:endParaRPr lang="en-US"/>
        </a:p>
      </dgm:t>
    </dgm:pt>
    <dgm:pt modelId="{21D414FB-F003-4AEE-B052-75976E42CAA2}">
      <dgm:prSet phldrT="[Text]" custT="1"/>
      <dgm:spPr/>
      <dgm:t>
        <a:bodyPr/>
        <a:lstStyle/>
        <a:p>
          <a:endParaRPr lang="en-US" sz="4000" dirty="0"/>
        </a:p>
      </dgm:t>
    </dgm:pt>
    <dgm:pt modelId="{062CC71C-C2A3-4773-82D0-C90CB1BD7D63}" type="parTrans" cxnId="{01E3BAA8-ECFC-4538-9A27-A0F394976516}">
      <dgm:prSet/>
      <dgm:spPr/>
      <dgm:t>
        <a:bodyPr/>
        <a:lstStyle/>
        <a:p>
          <a:endParaRPr lang="en-US"/>
        </a:p>
      </dgm:t>
    </dgm:pt>
    <dgm:pt modelId="{6954A8D4-CFEC-4D3D-846B-F07C035A4ECC}" type="sibTrans" cxnId="{01E3BAA8-ECFC-4538-9A27-A0F394976516}">
      <dgm:prSet/>
      <dgm:spPr/>
      <dgm:t>
        <a:bodyPr/>
        <a:lstStyle/>
        <a:p>
          <a:endParaRPr lang="en-US"/>
        </a:p>
      </dgm:t>
    </dgm:pt>
    <dgm:pt modelId="{7000D5DE-A53C-4B35-8E8F-2F009271BD05}">
      <dgm:prSet phldrT="[Text]" custT="1"/>
      <dgm:spPr/>
      <dgm:t>
        <a:bodyPr/>
        <a:lstStyle/>
        <a:p>
          <a:endParaRPr lang="en-US" sz="4000" dirty="0"/>
        </a:p>
      </dgm:t>
    </dgm:pt>
    <dgm:pt modelId="{00A160B5-B7A8-4AAA-BD5A-D20E88AF9D82}" type="parTrans" cxnId="{0DD39560-0FFE-4241-96CE-BF89CD49B714}">
      <dgm:prSet/>
      <dgm:spPr/>
      <dgm:t>
        <a:bodyPr/>
        <a:lstStyle/>
        <a:p>
          <a:endParaRPr lang="en-US"/>
        </a:p>
      </dgm:t>
    </dgm:pt>
    <dgm:pt modelId="{4E1B89DD-C6CA-454D-8F68-D3446CAF6DB8}" type="sibTrans" cxnId="{0DD39560-0FFE-4241-96CE-BF89CD49B714}">
      <dgm:prSet/>
      <dgm:spPr/>
      <dgm:t>
        <a:bodyPr/>
        <a:lstStyle/>
        <a:p>
          <a:endParaRPr lang="en-US"/>
        </a:p>
      </dgm:t>
    </dgm:pt>
    <dgm:pt modelId="{52EAF158-47F9-4B54-86C9-80F87AEF9B64}">
      <dgm:prSet phldrT="[Text]"/>
      <dgm:spPr/>
      <dgm:t>
        <a:bodyPr/>
        <a:lstStyle/>
        <a:p>
          <a:r>
            <a:rPr lang="en-US" b="1" dirty="0" smtClean="0"/>
            <a:t>TRUY TÌM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chọn</a:t>
          </a:r>
          <a:r>
            <a:rPr lang="en-US" dirty="0" smtClean="0"/>
            <a:t> </a:t>
          </a:r>
          <a:r>
            <a:rPr lang="en-US" dirty="0" err="1" smtClean="0"/>
            <a:t>tập</a:t>
          </a:r>
          <a:r>
            <a:rPr lang="en-US" dirty="0" smtClean="0"/>
            <a:t> tin </a:t>
          </a:r>
          <a:r>
            <a:rPr lang="en-US" dirty="0" err="1" smtClean="0"/>
            <a:t>thứ</a:t>
          </a:r>
          <a:r>
            <a:rPr lang="en-US" dirty="0" smtClean="0"/>
            <a:t> </a:t>
          </a:r>
          <a:r>
            <a:rPr lang="en-US" dirty="0" err="1" smtClean="0"/>
            <a:t>hai</a:t>
          </a:r>
          <a:endParaRPr lang="en-US" dirty="0"/>
        </a:p>
      </dgm:t>
    </dgm:pt>
    <dgm:pt modelId="{3F881C91-3DAE-45C1-A618-A2234292D48A}" type="parTrans" cxnId="{4772C42C-9335-46C1-9F13-B586617C45CA}">
      <dgm:prSet/>
      <dgm:spPr/>
      <dgm:t>
        <a:bodyPr/>
        <a:lstStyle/>
        <a:p>
          <a:endParaRPr lang="en-US"/>
        </a:p>
      </dgm:t>
    </dgm:pt>
    <dgm:pt modelId="{CA68939A-0B13-4024-A4E3-2C961D3A327F}" type="sibTrans" cxnId="{4772C42C-9335-46C1-9F13-B586617C45CA}">
      <dgm:prSet/>
      <dgm:spPr/>
      <dgm:t>
        <a:bodyPr/>
        <a:lstStyle/>
        <a:p>
          <a:endParaRPr lang="en-US"/>
        </a:p>
      </dgm:t>
    </dgm:pt>
    <dgm:pt modelId="{FDE2A4E1-4CEB-4BBA-AAC1-D8645307BA28}">
      <dgm:prSet phldrT="[Text]"/>
      <dgm:spPr/>
      <dgm:t>
        <a:bodyPr/>
        <a:lstStyle/>
        <a:p>
          <a:r>
            <a:rPr lang="en-US" b="1" dirty="0" smtClean="0"/>
            <a:t>TRUY TÌM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chọn</a:t>
          </a:r>
          <a:r>
            <a:rPr lang="en-US" dirty="0" smtClean="0"/>
            <a:t> </a:t>
          </a:r>
          <a:r>
            <a:rPr lang="en-US" dirty="0" err="1" smtClean="0"/>
            <a:t>tập</a:t>
          </a:r>
          <a:r>
            <a:rPr lang="en-US" dirty="0" smtClean="0"/>
            <a:t> tin </a:t>
          </a:r>
          <a:r>
            <a:rPr lang="en-US" dirty="0" err="1" smtClean="0"/>
            <a:t>thứ</a:t>
          </a:r>
          <a:r>
            <a:rPr lang="en-US" dirty="0" smtClean="0"/>
            <a:t> </a:t>
          </a:r>
          <a:r>
            <a:rPr lang="en-US" dirty="0" err="1" smtClean="0"/>
            <a:t>ba</a:t>
          </a:r>
          <a:endParaRPr lang="en-US" dirty="0"/>
        </a:p>
      </dgm:t>
    </dgm:pt>
    <dgm:pt modelId="{C63C63E2-A760-489F-AE34-F73324702034}" type="parTrans" cxnId="{00BE8C0E-55C0-4A82-AF43-F6C6DFE79838}">
      <dgm:prSet/>
      <dgm:spPr/>
      <dgm:t>
        <a:bodyPr/>
        <a:lstStyle/>
        <a:p>
          <a:endParaRPr lang="en-US"/>
        </a:p>
      </dgm:t>
    </dgm:pt>
    <dgm:pt modelId="{1B149133-0AF6-40DE-9264-E29D79B7059E}" type="sibTrans" cxnId="{00BE8C0E-55C0-4A82-AF43-F6C6DFE79838}">
      <dgm:prSet/>
      <dgm:spPr/>
      <dgm:t>
        <a:bodyPr/>
        <a:lstStyle/>
        <a:p>
          <a:endParaRPr lang="en-US"/>
        </a:p>
      </dgm:t>
    </dgm:pt>
    <dgm:pt modelId="{AA0730A3-0EE5-47F0-9BBA-0A819EF64841}">
      <dgm:prSet phldrT="[Text]"/>
      <dgm:spPr/>
      <dgm:t>
        <a:bodyPr/>
        <a:lstStyle/>
        <a:p>
          <a:r>
            <a:rPr lang="en-US" dirty="0" smtClean="0"/>
            <a:t>……………………………………..</a:t>
          </a:r>
          <a:endParaRPr lang="en-US" dirty="0"/>
        </a:p>
      </dgm:t>
    </dgm:pt>
    <dgm:pt modelId="{E2D9468A-A73A-49D4-BD96-05AA57FFD112}" type="parTrans" cxnId="{3969BB52-F6C9-43A0-8FE4-1D9AF5642924}">
      <dgm:prSet/>
      <dgm:spPr/>
      <dgm:t>
        <a:bodyPr/>
        <a:lstStyle/>
        <a:p>
          <a:endParaRPr lang="en-US"/>
        </a:p>
      </dgm:t>
    </dgm:pt>
    <dgm:pt modelId="{45932275-1903-4819-984A-996938C9BEBC}" type="sibTrans" cxnId="{3969BB52-F6C9-43A0-8FE4-1D9AF5642924}">
      <dgm:prSet/>
      <dgm:spPr/>
      <dgm:t>
        <a:bodyPr/>
        <a:lstStyle/>
        <a:p>
          <a:endParaRPr lang="en-US"/>
        </a:p>
      </dgm:t>
    </dgm:pt>
    <dgm:pt modelId="{57EDF3B1-7147-481C-96D6-AD75A5F87396}">
      <dgm:prSet phldrT="[Text]" custT="1"/>
      <dgm:spPr/>
      <dgm:t>
        <a:bodyPr/>
        <a:lstStyle/>
        <a:p>
          <a:endParaRPr lang="en-US" sz="4000" dirty="0"/>
        </a:p>
      </dgm:t>
    </dgm:pt>
    <dgm:pt modelId="{A87A897A-B9EF-4F9B-B1DB-8B6269C20428}" type="parTrans" cxnId="{64C3A91F-E62C-4E0A-8556-14AE6C767AE7}">
      <dgm:prSet/>
      <dgm:spPr/>
    </dgm:pt>
    <dgm:pt modelId="{053E7764-8C74-4DE7-8C60-52757142B7F6}" type="sibTrans" cxnId="{64C3A91F-E62C-4E0A-8556-14AE6C767AE7}">
      <dgm:prSet/>
      <dgm:spPr/>
    </dgm:pt>
    <dgm:pt modelId="{C8935308-7AB5-4012-933A-5DB4B4A0B0E8}">
      <dgm:prSet phldrT="[Text]"/>
      <dgm:spPr/>
      <dgm:t>
        <a:bodyPr/>
        <a:lstStyle/>
        <a:p>
          <a:endParaRPr lang="en-US" dirty="0"/>
        </a:p>
      </dgm:t>
    </dgm:pt>
    <dgm:pt modelId="{5A562195-5E2B-4E27-BF80-661CBAF26587}" type="parTrans" cxnId="{E9794F35-E7C3-43F7-9747-20A4B7247058}">
      <dgm:prSet/>
      <dgm:spPr/>
    </dgm:pt>
    <dgm:pt modelId="{14D6CE7F-CA9E-4C20-BF94-DCC269450DF3}" type="sibTrans" cxnId="{E9794F35-E7C3-43F7-9747-20A4B7247058}">
      <dgm:prSet/>
      <dgm:spPr/>
    </dgm:pt>
    <dgm:pt modelId="{059F10EB-3406-463A-B4E7-367EBEDBBD5F}">
      <dgm:prSet phldrT="[Text]"/>
      <dgm:spPr/>
      <dgm:t>
        <a:bodyPr/>
        <a:lstStyle/>
        <a:p>
          <a:endParaRPr lang="en-US" dirty="0"/>
        </a:p>
      </dgm:t>
    </dgm:pt>
    <dgm:pt modelId="{11D03762-63D9-4556-9887-22E7D9C4F85C}" type="parTrans" cxnId="{B78B2997-791B-40E8-8C9C-9D0668A516FB}">
      <dgm:prSet/>
      <dgm:spPr/>
    </dgm:pt>
    <dgm:pt modelId="{D37D58BF-4149-41A2-A671-7F9666A5DAD6}" type="sibTrans" cxnId="{B78B2997-791B-40E8-8C9C-9D0668A516FB}">
      <dgm:prSet/>
      <dgm:spPr/>
    </dgm:pt>
    <dgm:pt modelId="{1532FC57-02A2-453A-86CE-3225297AE1AF}" type="pres">
      <dgm:prSet presAssocID="{1B94D3A4-017A-4DA4-A62D-5FD224A2A3B6}" presName="linearFlow" presStyleCnt="0">
        <dgm:presLayoutVars>
          <dgm:dir/>
          <dgm:animLvl val="lvl"/>
          <dgm:resizeHandles val="exact"/>
        </dgm:presLayoutVars>
      </dgm:prSet>
      <dgm:spPr/>
    </dgm:pt>
    <dgm:pt modelId="{CC9A08A8-D7FA-4516-9B6B-AC8B5CCCC11E}" type="pres">
      <dgm:prSet presAssocID="{1B347F18-F096-4511-81EB-69D99E3FEAD1}" presName="composite" presStyleCnt="0"/>
      <dgm:spPr/>
    </dgm:pt>
    <dgm:pt modelId="{4D98998F-EFE3-441A-8204-CABC6319FDF0}" type="pres">
      <dgm:prSet presAssocID="{1B347F18-F096-4511-81EB-69D99E3FEAD1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5FBAF-51F5-4CB7-B145-BCBF4FE6C831}" type="pres">
      <dgm:prSet presAssocID="{1B347F18-F096-4511-81EB-69D99E3FEAD1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A8154-7CA0-4A68-A14B-5CB1E87DF55A}" type="pres">
      <dgm:prSet presAssocID="{AEEA88D0-9260-4CB8-8B9A-C1ED06C8B340}" presName="sp" presStyleCnt="0"/>
      <dgm:spPr/>
    </dgm:pt>
    <dgm:pt modelId="{EFF6B05B-C6F8-4522-961C-9EE755367B65}" type="pres">
      <dgm:prSet presAssocID="{6EE99E3D-666C-493A-8E17-0608C7B1D691}" presName="composite" presStyleCnt="0"/>
      <dgm:spPr/>
    </dgm:pt>
    <dgm:pt modelId="{30E6A320-4CF4-4C2C-B60B-D8E9E94D90BD}" type="pres">
      <dgm:prSet presAssocID="{6EE99E3D-666C-493A-8E17-0608C7B1D691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9B72B-2625-4887-8D60-5EFA9196A230}" type="pres">
      <dgm:prSet presAssocID="{6EE99E3D-666C-493A-8E17-0608C7B1D691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F05A7-25DE-498B-9ABD-10ABDC20A7EF}" type="pres">
      <dgm:prSet presAssocID="{7360AC76-E246-4727-A63E-05CCC91D6F29}" presName="sp" presStyleCnt="0"/>
      <dgm:spPr/>
    </dgm:pt>
    <dgm:pt modelId="{8BAB410D-2C41-4974-A52B-560878C41D01}" type="pres">
      <dgm:prSet presAssocID="{21D414FB-F003-4AEE-B052-75976E42CAA2}" presName="composite" presStyleCnt="0"/>
      <dgm:spPr/>
    </dgm:pt>
    <dgm:pt modelId="{6FE8FC70-4C42-4122-9B83-880AAC7B5C8E}" type="pres">
      <dgm:prSet presAssocID="{21D414FB-F003-4AEE-B052-75976E42CAA2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1967F-540F-4E31-8EEB-F89BC84D239E}" type="pres">
      <dgm:prSet presAssocID="{21D414FB-F003-4AEE-B052-75976E42CAA2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17C7C-4025-40AF-AB9C-A7EF015A2865}" type="pres">
      <dgm:prSet presAssocID="{6954A8D4-CFEC-4D3D-846B-F07C035A4ECC}" presName="sp" presStyleCnt="0"/>
      <dgm:spPr/>
    </dgm:pt>
    <dgm:pt modelId="{4D05B322-8EE2-474E-8A6E-9406CD90E5B8}" type="pres">
      <dgm:prSet presAssocID="{57EDF3B1-7147-481C-96D6-AD75A5F87396}" presName="composite" presStyleCnt="0"/>
      <dgm:spPr/>
    </dgm:pt>
    <dgm:pt modelId="{5D4EADFC-8F3C-4174-9A03-44387F4E6ABA}" type="pres">
      <dgm:prSet presAssocID="{57EDF3B1-7147-481C-96D6-AD75A5F87396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0761E-A4FC-4E6D-9A3B-2CAEC16E239C}" type="pres">
      <dgm:prSet presAssocID="{57EDF3B1-7147-481C-96D6-AD75A5F87396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62E7E-7C74-43A9-B079-DFB5F9D0B618}" type="pres">
      <dgm:prSet presAssocID="{053E7764-8C74-4DE7-8C60-52757142B7F6}" presName="sp" presStyleCnt="0"/>
      <dgm:spPr/>
    </dgm:pt>
    <dgm:pt modelId="{CDB270BA-90AE-47D3-8AD0-358644E97445}" type="pres">
      <dgm:prSet presAssocID="{C8935308-7AB5-4012-933A-5DB4B4A0B0E8}" presName="composite" presStyleCnt="0"/>
      <dgm:spPr/>
    </dgm:pt>
    <dgm:pt modelId="{D71600FC-997D-4F43-9C3D-6772F01A1C4F}" type="pres">
      <dgm:prSet presAssocID="{C8935308-7AB5-4012-933A-5DB4B4A0B0E8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23136-41DF-427E-935A-727A026E0025}" type="pres">
      <dgm:prSet presAssocID="{C8935308-7AB5-4012-933A-5DB4B4A0B0E8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19972-3E9F-4E3E-826F-B009D66B0DA2}" type="pres">
      <dgm:prSet presAssocID="{14D6CE7F-CA9E-4C20-BF94-DCC269450DF3}" presName="sp" presStyleCnt="0"/>
      <dgm:spPr/>
    </dgm:pt>
    <dgm:pt modelId="{3D46E268-3A2D-4D3F-A2AE-007324425852}" type="pres">
      <dgm:prSet presAssocID="{059F10EB-3406-463A-B4E7-367EBEDBBD5F}" presName="composite" presStyleCnt="0"/>
      <dgm:spPr/>
    </dgm:pt>
    <dgm:pt modelId="{B9F137CB-B377-4CF6-BFB0-CE6598BDC1B6}" type="pres">
      <dgm:prSet presAssocID="{059F10EB-3406-463A-B4E7-367EBEDBBD5F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61F4D-C868-45A4-A55F-383D752F2B6B}" type="pres">
      <dgm:prSet presAssocID="{059F10EB-3406-463A-B4E7-367EBEDBBD5F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3D7E1-2CE4-48D0-858F-F54F3BEA1E30}" type="pres">
      <dgm:prSet presAssocID="{D37D58BF-4149-41A2-A671-7F9666A5DAD6}" presName="sp" presStyleCnt="0"/>
      <dgm:spPr/>
    </dgm:pt>
    <dgm:pt modelId="{96E6ED43-B840-4373-B24E-7A2E0EE7E894}" type="pres">
      <dgm:prSet presAssocID="{7000D5DE-A53C-4B35-8E8F-2F009271BD05}" presName="composite" presStyleCnt="0"/>
      <dgm:spPr/>
    </dgm:pt>
    <dgm:pt modelId="{6E48175A-E29B-4AB5-B63E-FF9B94E2FC19}" type="pres">
      <dgm:prSet presAssocID="{7000D5DE-A53C-4B35-8E8F-2F009271BD05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2DF69-74B5-4830-9310-D38D20412D5C}" type="pres">
      <dgm:prSet presAssocID="{7000D5DE-A53C-4B35-8E8F-2F009271BD05}" presName="descendantText" presStyleLbl="alignAcc1" presStyleIdx="6" presStyleCnt="7" custScaleY="96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7EF491-3FAD-47B6-AC34-97A8232F0E69}" srcId="{21D414FB-F003-4AEE-B052-75976E42CAA2}" destId="{FF55CA12-BC26-45F0-9543-473DBA3DEFD8}" srcOrd="0" destOrd="0" parTransId="{0F71790F-83C4-41DF-BC86-7F486D4620AE}" sibTransId="{3319BD80-4BC1-4649-86D9-C3EB2A330DEB}"/>
    <dgm:cxn modelId="{64C3A91F-E62C-4E0A-8556-14AE6C767AE7}" srcId="{1B94D3A4-017A-4DA4-A62D-5FD224A2A3B6}" destId="{57EDF3B1-7147-481C-96D6-AD75A5F87396}" srcOrd="3" destOrd="0" parTransId="{A87A897A-B9EF-4F9B-B1DB-8B6269C20428}" sibTransId="{053E7764-8C74-4DE7-8C60-52757142B7F6}"/>
    <dgm:cxn modelId="{1C1F474E-5611-4A0F-81D2-A127BB4380D1}" type="presOf" srcId="{57EDF3B1-7147-481C-96D6-AD75A5F87396}" destId="{5D4EADFC-8F3C-4174-9A03-44387F4E6ABA}" srcOrd="0" destOrd="0" presId="urn:microsoft.com/office/officeart/2005/8/layout/chevron2"/>
    <dgm:cxn modelId="{4772C42C-9335-46C1-9F13-B586617C45CA}" srcId="{57EDF3B1-7147-481C-96D6-AD75A5F87396}" destId="{52EAF158-47F9-4B54-86C9-80F87AEF9B64}" srcOrd="0" destOrd="0" parTransId="{3F881C91-3DAE-45C1-A618-A2234292D48A}" sibTransId="{CA68939A-0B13-4024-A4E3-2C961D3A327F}"/>
    <dgm:cxn modelId="{201392E7-78B9-4C9C-B6B8-3D95E039D167}" type="presOf" srcId="{BA8BADED-85CD-4CF0-BAE3-100E144E9679}" destId="{C1A2DF69-74B5-4830-9310-D38D20412D5C}" srcOrd="0" destOrd="0" presId="urn:microsoft.com/office/officeart/2005/8/layout/chevron2"/>
    <dgm:cxn modelId="{C3AF797A-4E36-4DAF-9169-F04F838988E5}" type="presOf" srcId="{C8935308-7AB5-4012-933A-5DB4B4A0B0E8}" destId="{D71600FC-997D-4F43-9C3D-6772F01A1C4F}" srcOrd="0" destOrd="0" presId="urn:microsoft.com/office/officeart/2005/8/layout/chevron2"/>
    <dgm:cxn modelId="{E9794F35-E7C3-43F7-9747-20A4B7247058}" srcId="{1B94D3A4-017A-4DA4-A62D-5FD224A2A3B6}" destId="{C8935308-7AB5-4012-933A-5DB4B4A0B0E8}" srcOrd="4" destOrd="0" parTransId="{5A562195-5E2B-4E27-BF80-661CBAF26587}" sibTransId="{14D6CE7F-CA9E-4C20-BF94-DCC269450DF3}"/>
    <dgm:cxn modelId="{0DD39560-0FFE-4241-96CE-BF89CD49B714}" srcId="{1B94D3A4-017A-4DA4-A62D-5FD224A2A3B6}" destId="{7000D5DE-A53C-4B35-8E8F-2F009271BD05}" srcOrd="6" destOrd="0" parTransId="{00A160B5-B7A8-4AAA-BD5A-D20E88AF9D82}" sibTransId="{4E1B89DD-C6CA-454D-8F68-D3446CAF6DB8}"/>
    <dgm:cxn modelId="{B78B2997-791B-40E8-8C9C-9D0668A516FB}" srcId="{1B94D3A4-017A-4DA4-A62D-5FD224A2A3B6}" destId="{059F10EB-3406-463A-B4E7-367EBEDBBD5F}" srcOrd="5" destOrd="0" parTransId="{11D03762-63D9-4556-9887-22E7D9C4F85C}" sibTransId="{D37D58BF-4149-41A2-A671-7F9666A5DAD6}"/>
    <dgm:cxn modelId="{B9A52131-1BF7-4728-AD76-AE226780FA3D}" type="presOf" srcId="{AA0730A3-0EE5-47F0-9BBA-0A819EF64841}" destId="{0DA61F4D-C868-45A4-A55F-383D752F2B6B}" srcOrd="0" destOrd="0" presId="urn:microsoft.com/office/officeart/2005/8/layout/chevron2"/>
    <dgm:cxn modelId="{9E6ACBFC-EEF6-438C-A4C2-A558A170A5E2}" type="presOf" srcId="{1B347F18-F096-4511-81EB-69D99E3FEAD1}" destId="{4D98998F-EFE3-441A-8204-CABC6319FDF0}" srcOrd="0" destOrd="0" presId="urn:microsoft.com/office/officeart/2005/8/layout/chevron2"/>
    <dgm:cxn modelId="{3969BB52-F6C9-43A0-8FE4-1D9AF5642924}" srcId="{059F10EB-3406-463A-B4E7-367EBEDBBD5F}" destId="{AA0730A3-0EE5-47F0-9BBA-0A819EF64841}" srcOrd="0" destOrd="0" parTransId="{E2D9468A-A73A-49D4-BD96-05AA57FFD112}" sibTransId="{45932275-1903-4819-984A-996938C9BEBC}"/>
    <dgm:cxn modelId="{BF96268A-FEC7-40A1-AC5E-9A2C9306A366}" type="presOf" srcId="{6EE99E3D-666C-493A-8E17-0608C7B1D691}" destId="{30E6A320-4CF4-4C2C-B60B-D8E9E94D90BD}" srcOrd="0" destOrd="0" presId="urn:microsoft.com/office/officeart/2005/8/layout/chevron2"/>
    <dgm:cxn modelId="{01E3BAA8-ECFC-4538-9A27-A0F394976516}" srcId="{1B94D3A4-017A-4DA4-A62D-5FD224A2A3B6}" destId="{21D414FB-F003-4AEE-B052-75976E42CAA2}" srcOrd="2" destOrd="0" parTransId="{062CC71C-C2A3-4773-82D0-C90CB1BD7D63}" sibTransId="{6954A8D4-CFEC-4D3D-846B-F07C035A4ECC}"/>
    <dgm:cxn modelId="{5C2A3FEA-CE31-4690-B761-391605C9F71E}" type="presOf" srcId="{FF55CA12-BC26-45F0-9543-473DBA3DEFD8}" destId="{5C31967F-540F-4E31-8EEB-F89BC84D239E}" srcOrd="0" destOrd="0" presId="urn:microsoft.com/office/officeart/2005/8/layout/chevron2"/>
    <dgm:cxn modelId="{98CF7259-EB69-44E2-975C-DF294E381E71}" type="presOf" srcId="{059F10EB-3406-463A-B4E7-367EBEDBBD5F}" destId="{B9F137CB-B377-4CF6-BFB0-CE6598BDC1B6}" srcOrd="0" destOrd="0" presId="urn:microsoft.com/office/officeart/2005/8/layout/chevron2"/>
    <dgm:cxn modelId="{423CE3AA-D4D4-417D-851D-1C0810348C58}" type="presOf" srcId="{21D414FB-F003-4AEE-B052-75976E42CAA2}" destId="{6FE8FC70-4C42-4122-9B83-880AAC7B5C8E}" srcOrd="0" destOrd="0" presId="urn:microsoft.com/office/officeart/2005/8/layout/chevron2"/>
    <dgm:cxn modelId="{8D44058F-10AF-4C37-9248-60426197E700}" type="presOf" srcId="{52EAF158-47F9-4B54-86C9-80F87AEF9B64}" destId="{3660761E-A4FC-4E6D-9A3B-2CAEC16E239C}" srcOrd="0" destOrd="0" presId="urn:microsoft.com/office/officeart/2005/8/layout/chevron2"/>
    <dgm:cxn modelId="{AA71249D-FD12-4108-BA42-A2FEFE67B61F}" type="presOf" srcId="{F7625C2C-DAD9-487B-BCB4-E6F8C1DAD8B2}" destId="{B565FBAF-51F5-4CB7-B145-BCBF4FE6C831}" srcOrd="0" destOrd="0" presId="urn:microsoft.com/office/officeart/2005/8/layout/chevron2"/>
    <dgm:cxn modelId="{84DC251A-0C99-4388-B74D-4C6FF68E4092}" srcId="{7000D5DE-A53C-4B35-8E8F-2F009271BD05}" destId="{BA8BADED-85CD-4CF0-BAE3-100E144E9679}" srcOrd="0" destOrd="0" parTransId="{2A8B9797-8834-480C-879F-66D89020B804}" sibTransId="{FCC7BF37-BB9B-4E28-9FD1-79EA58995A19}"/>
    <dgm:cxn modelId="{ACE29966-A8C9-4CC7-9A87-AFB1F4EFFB34}" type="presOf" srcId="{07FA3AEB-DA33-4795-BCE3-1C3626008ADD}" destId="{0979B72B-2625-4887-8D60-5EFA9196A230}" srcOrd="0" destOrd="0" presId="urn:microsoft.com/office/officeart/2005/8/layout/chevron2"/>
    <dgm:cxn modelId="{00BE8C0E-55C0-4A82-AF43-F6C6DFE79838}" srcId="{C8935308-7AB5-4012-933A-5DB4B4A0B0E8}" destId="{FDE2A4E1-4CEB-4BBA-AAC1-D8645307BA28}" srcOrd="0" destOrd="0" parTransId="{C63C63E2-A760-489F-AE34-F73324702034}" sibTransId="{1B149133-0AF6-40DE-9264-E29D79B7059E}"/>
    <dgm:cxn modelId="{9609DF85-0E1C-420B-8B2D-1A4326143135}" type="presOf" srcId="{1B94D3A4-017A-4DA4-A62D-5FD224A2A3B6}" destId="{1532FC57-02A2-453A-86CE-3225297AE1AF}" srcOrd="0" destOrd="0" presId="urn:microsoft.com/office/officeart/2005/8/layout/chevron2"/>
    <dgm:cxn modelId="{D2DCA5E3-DAC2-49EE-8D9C-2E30E1FF459D}" type="presOf" srcId="{FDE2A4E1-4CEB-4BBA-AAC1-D8645307BA28}" destId="{4BF23136-41DF-427E-935A-727A026E0025}" srcOrd="0" destOrd="0" presId="urn:microsoft.com/office/officeart/2005/8/layout/chevron2"/>
    <dgm:cxn modelId="{6F84D14C-2DD2-4BC5-AF43-B189BF61E223}" srcId="{1B347F18-F096-4511-81EB-69D99E3FEAD1}" destId="{F7625C2C-DAD9-487B-BCB4-E6F8C1DAD8B2}" srcOrd="0" destOrd="0" parTransId="{7062B4DC-62BD-4133-AB51-9600F24994FD}" sibTransId="{F2E19F47-9883-4DCC-BD21-E74D0184273A}"/>
    <dgm:cxn modelId="{4EFC8BEE-E044-4EDA-AB73-05AD0E07D0AB}" srcId="{1B94D3A4-017A-4DA4-A62D-5FD224A2A3B6}" destId="{6EE99E3D-666C-493A-8E17-0608C7B1D691}" srcOrd="1" destOrd="0" parTransId="{B8BEEC02-E7B1-4E5D-8CCD-39428E2ACAF1}" sibTransId="{7360AC76-E246-4727-A63E-05CCC91D6F29}"/>
    <dgm:cxn modelId="{EDCC6EEC-02E8-4915-98D6-58AE6B9BD777}" type="presOf" srcId="{7000D5DE-A53C-4B35-8E8F-2F009271BD05}" destId="{6E48175A-E29B-4AB5-B63E-FF9B94E2FC19}" srcOrd="0" destOrd="0" presId="urn:microsoft.com/office/officeart/2005/8/layout/chevron2"/>
    <dgm:cxn modelId="{688A8AE6-5174-402E-874A-309C1BE06573}" srcId="{6EE99E3D-666C-493A-8E17-0608C7B1D691}" destId="{07FA3AEB-DA33-4795-BCE3-1C3626008ADD}" srcOrd="0" destOrd="0" parTransId="{47C5ED66-6ED6-43A2-882C-C9FDB8EE13A2}" sibTransId="{C5A685EB-AF43-4B65-8588-523B5B9A3631}"/>
    <dgm:cxn modelId="{4859E372-651F-4E2E-9143-2EC6BBF71387}" srcId="{1B94D3A4-017A-4DA4-A62D-5FD224A2A3B6}" destId="{1B347F18-F096-4511-81EB-69D99E3FEAD1}" srcOrd="0" destOrd="0" parTransId="{89B744D6-1C25-4A75-ACA3-8E479E39D139}" sibTransId="{AEEA88D0-9260-4CB8-8B9A-C1ED06C8B340}"/>
    <dgm:cxn modelId="{F771F5F7-8C9D-4BE3-945B-E500ED8CB599}" type="presParOf" srcId="{1532FC57-02A2-453A-86CE-3225297AE1AF}" destId="{CC9A08A8-D7FA-4516-9B6B-AC8B5CCCC11E}" srcOrd="0" destOrd="0" presId="urn:microsoft.com/office/officeart/2005/8/layout/chevron2"/>
    <dgm:cxn modelId="{8DCE37EB-8560-4FF9-B4AB-709850313470}" type="presParOf" srcId="{CC9A08A8-D7FA-4516-9B6B-AC8B5CCCC11E}" destId="{4D98998F-EFE3-441A-8204-CABC6319FDF0}" srcOrd="0" destOrd="0" presId="urn:microsoft.com/office/officeart/2005/8/layout/chevron2"/>
    <dgm:cxn modelId="{7C69FB41-5EB5-4E0F-AF26-ACD5C2C796C0}" type="presParOf" srcId="{CC9A08A8-D7FA-4516-9B6B-AC8B5CCCC11E}" destId="{B565FBAF-51F5-4CB7-B145-BCBF4FE6C831}" srcOrd="1" destOrd="0" presId="urn:microsoft.com/office/officeart/2005/8/layout/chevron2"/>
    <dgm:cxn modelId="{AF446132-06ED-4CCB-8744-6810642FB770}" type="presParOf" srcId="{1532FC57-02A2-453A-86CE-3225297AE1AF}" destId="{9EBA8154-7CA0-4A68-A14B-5CB1E87DF55A}" srcOrd="1" destOrd="0" presId="urn:microsoft.com/office/officeart/2005/8/layout/chevron2"/>
    <dgm:cxn modelId="{71DB5C60-F0B5-4D84-A3A2-2FED1A72FC45}" type="presParOf" srcId="{1532FC57-02A2-453A-86CE-3225297AE1AF}" destId="{EFF6B05B-C6F8-4522-961C-9EE755367B65}" srcOrd="2" destOrd="0" presId="urn:microsoft.com/office/officeart/2005/8/layout/chevron2"/>
    <dgm:cxn modelId="{EE7C0207-2B1B-4029-9740-03E8815CD5E8}" type="presParOf" srcId="{EFF6B05B-C6F8-4522-961C-9EE755367B65}" destId="{30E6A320-4CF4-4C2C-B60B-D8E9E94D90BD}" srcOrd="0" destOrd="0" presId="urn:microsoft.com/office/officeart/2005/8/layout/chevron2"/>
    <dgm:cxn modelId="{BCE1A744-230C-4FEB-B463-A16942A1252A}" type="presParOf" srcId="{EFF6B05B-C6F8-4522-961C-9EE755367B65}" destId="{0979B72B-2625-4887-8D60-5EFA9196A230}" srcOrd="1" destOrd="0" presId="urn:microsoft.com/office/officeart/2005/8/layout/chevron2"/>
    <dgm:cxn modelId="{7514B98E-C5B3-4C31-B6D4-D301CF55E37D}" type="presParOf" srcId="{1532FC57-02A2-453A-86CE-3225297AE1AF}" destId="{487F05A7-25DE-498B-9ABD-10ABDC20A7EF}" srcOrd="3" destOrd="0" presId="urn:microsoft.com/office/officeart/2005/8/layout/chevron2"/>
    <dgm:cxn modelId="{A8F70299-7284-49B0-887F-1368216718F4}" type="presParOf" srcId="{1532FC57-02A2-453A-86CE-3225297AE1AF}" destId="{8BAB410D-2C41-4974-A52B-560878C41D01}" srcOrd="4" destOrd="0" presId="urn:microsoft.com/office/officeart/2005/8/layout/chevron2"/>
    <dgm:cxn modelId="{C06D4197-F086-4EEA-9A51-A47DE563ADCF}" type="presParOf" srcId="{8BAB410D-2C41-4974-A52B-560878C41D01}" destId="{6FE8FC70-4C42-4122-9B83-880AAC7B5C8E}" srcOrd="0" destOrd="0" presId="urn:microsoft.com/office/officeart/2005/8/layout/chevron2"/>
    <dgm:cxn modelId="{442255FA-1487-44D9-98C5-A3FA132D9A46}" type="presParOf" srcId="{8BAB410D-2C41-4974-A52B-560878C41D01}" destId="{5C31967F-540F-4E31-8EEB-F89BC84D239E}" srcOrd="1" destOrd="0" presId="urn:microsoft.com/office/officeart/2005/8/layout/chevron2"/>
    <dgm:cxn modelId="{16DB0507-713E-428A-9248-8A40D8EE8099}" type="presParOf" srcId="{1532FC57-02A2-453A-86CE-3225297AE1AF}" destId="{AD517C7C-4025-40AF-AB9C-A7EF015A2865}" srcOrd="5" destOrd="0" presId="urn:microsoft.com/office/officeart/2005/8/layout/chevron2"/>
    <dgm:cxn modelId="{30F318EF-A869-4020-87E8-525949732F67}" type="presParOf" srcId="{1532FC57-02A2-453A-86CE-3225297AE1AF}" destId="{4D05B322-8EE2-474E-8A6E-9406CD90E5B8}" srcOrd="6" destOrd="0" presId="urn:microsoft.com/office/officeart/2005/8/layout/chevron2"/>
    <dgm:cxn modelId="{081A9286-9329-47DE-87A7-D6670757B3FD}" type="presParOf" srcId="{4D05B322-8EE2-474E-8A6E-9406CD90E5B8}" destId="{5D4EADFC-8F3C-4174-9A03-44387F4E6ABA}" srcOrd="0" destOrd="0" presId="urn:microsoft.com/office/officeart/2005/8/layout/chevron2"/>
    <dgm:cxn modelId="{EFCD0077-18D1-4C2B-BDD9-828080B1896C}" type="presParOf" srcId="{4D05B322-8EE2-474E-8A6E-9406CD90E5B8}" destId="{3660761E-A4FC-4E6D-9A3B-2CAEC16E239C}" srcOrd="1" destOrd="0" presId="urn:microsoft.com/office/officeart/2005/8/layout/chevron2"/>
    <dgm:cxn modelId="{385BF5BF-E822-4E29-9565-DCD46DFF3118}" type="presParOf" srcId="{1532FC57-02A2-453A-86CE-3225297AE1AF}" destId="{4DB62E7E-7C74-43A9-B079-DFB5F9D0B618}" srcOrd="7" destOrd="0" presId="urn:microsoft.com/office/officeart/2005/8/layout/chevron2"/>
    <dgm:cxn modelId="{7D01601F-76E7-42F0-8134-E39BB38F8F74}" type="presParOf" srcId="{1532FC57-02A2-453A-86CE-3225297AE1AF}" destId="{CDB270BA-90AE-47D3-8AD0-358644E97445}" srcOrd="8" destOrd="0" presId="urn:microsoft.com/office/officeart/2005/8/layout/chevron2"/>
    <dgm:cxn modelId="{9C21FF0A-D630-4F1B-A516-00F7509955EF}" type="presParOf" srcId="{CDB270BA-90AE-47D3-8AD0-358644E97445}" destId="{D71600FC-997D-4F43-9C3D-6772F01A1C4F}" srcOrd="0" destOrd="0" presId="urn:microsoft.com/office/officeart/2005/8/layout/chevron2"/>
    <dgm:cxn modelId="{9FDD2BC8-BC77-4180-B3FF-48C9A02E04E4}" type="presParOf" srcId="{CDB270BA-90AE-47D3-8AD0-358644E97445}" destId="{4BF23136-41DF-427E-935A-727A026E0025}" srcOrd="1" destOrd="0" presId="urn:microsoft.com/office/officeart/2005/8/layout/chevron2"/>
    <dgm:cxn modelId="{1239D2DF-B979-480B-BC36-0F4272345ACF}" type="presParOf" srcId="{1532FC57-02A2-453A-86CE-3225297AE1AF}" destId="{97519972-3E9F-4E3E-826F-B009D66B0DA2}" srcOrd="9" destOrd="0" presId="urn:microsoft.com/office/officeart/2005/8/layout/chevron2"/>
    <dgm:cxn modelId="{DD1D34B2-74DD-499A-B728-D4080080F1BD}" type="presParOf" srcId="{1532FC57-02A2-453A-86CE-3225297AE1AF}" destId="{3D46E268-3A2D-4D3F-A2AE-007324425852}" srcOrd="10" destOrd="0" presId="urn:microsoft.com/office/officeart/2005/8/layout/chevron2"/>
    <dgm:cxn modelId="{8290AE55-C364-4D29-B73E-BA96C82A10DE}" type="presParOf" srcId="{3D46E268-3A2D-4D3F-A2AE-007324425852}" destId="{B9F137CB-B377-4CF6-BFB0-CE6598BDC1B6}" srcOrd="0" destOrd="0" presId="urn:microsoft.com/office/officeart/2005/8/layout/chevron2"/>
    <dgm:cxn modelId="{52EA91EC-DA22-4217-958A-051D47BE4CAF}" type="presParOf" srcId="{3D46E268-3A2D-4D3F-A2AE-007324425852}" destId="{0DA61F4D-C868-45A4-A55F-383D752F2B6B}" srcOrd="1" destOrd="0" presId="urn:microsoft.com/office/officeart/2005/8/layout/chevron2"/>
    <dgm:cxn modelId="{E824AF37-08D0-4934-B34F-CC0B82D3EFAE}" type="presParOf" srcId="{1532FC57-02A2-453A-86CE-3225297AE1AF}" destId="{9CF3D7E1-2CE4-48D0-858F-F54F3BEA1E30}" srcOrd="11" destOrd="0" presId="urn:microsoft.com/office/officeart/2005/8/layout/chevron2"/>
    <dgm:cxn modelId="{F0918107-3880-4768-9464-0B1BE1225B1F}" type="presParOf" srcId="{1532FC57-02A2-453A-86CE-3225297AE1AF}" destId="{96E6ED43-B840-4373-B24E-7A2E0EE7E894}" srcOrd="12" destOrd="0" presId="urn:microsoft.com/office/officeart/2005/8/layout/chevron2"/>
    <dgm:cxn modelId="{480C7FE1-B442-4F5E-966A-A78B2971E976}" type="presParOf" srcId="{96E6ED43-B840-4373-B24E-7A2E0EE7E894}" destId="{6E48175A-E29B-4AB5-B63E-FF9B94E2FC19}" srcOrd="0" destOrd="0" presId="urn:microsoft.com/office/officeart/2005/8/layout/chevron2"/>
    <dgm:cxn modelId="{46483983-C0EC-425F-9359-6305E30B3E67}" type="presParOf" srcId="{96E6ED43-B840-4373-B24E-7A2E0EE7E894}" destId="{C1A2DF69-74B5-4830-9310-D38D20412D5C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4971C0-479B-4BA6-8351-412FA6FD6E36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3885A7-F686-4546-BAED-37B3D4FB4BDF}">
      <dgm:prSet phldrT="[Text]"/>
      <dgm:spPr/>
      <dgm:t>
        <a:bodyPr/>
        <a:lstStyle/>
        <a:p>
          <a:r>
            <a:rPr lang="en-US" b="1" u="sng" dirty="0" err="1" smtClean="0"/>
            <a:t>Như</a:t>
          </a:r>
          <a:r>
            <a:rPr lang="en-US" b="1" u="sng" dirty="0" smtClean="0"/>
            <a:t> </a:t>
          </a:r>
          <a:r>
            <a:rPr lang="en-US" b="1" u="sng" dirty="0" err="1" smtClean="0"/>
            <a:t>vậy</a:t>
          </a:r>
          <a:r>
            <a:rPr lang="en-US" b="1" u="sng" dirty="0" smtClean="0"/>
            <a:t>:</a:t>
          </a:r>
          <a:r>
            <a:rPr lang="en-US" b="1" dirty="0" smtClean="0"/>
            <a:t> </a:t>
          </a:r>
          <a:r>
            <a:rPr lang="en-US" b="1" dirty="0" err="1" smtClean="0"/>
            <a:t>khi</a:t>
          </a:r>
          <a:r>
            <a:rPr lang="en-US" b="1" dirty="0" smtClean="0"/>
            <a:t> </a:t>
          </a:r>
          <a:r>
            <a:rPr lang="en-US" b="1" dirty="0" err="1" smtClean="0"/>
            <a:t>làm</a:t>
          </a:r>
          <a:r>
            <a:rPr lang="en-US" b="1" dirty="0" smtClean="0"/>
            <a:t> </a:t>
          </a:r>
          <a:r>
            <a:rPr lang="en-US" b="1" dirty="0" err="1" smtClean="0"/>
            <a:t>việc</a:t>
          </a:r>
          <a:r>
            <a:rPr lang="en-US" b="1" dirty="0" smtClean="0"/>
            <a:t> </a:t>
          </a:r>
          <a:r>
            <a:rPr lang="en-US" b="1" dirty="0" err="1" smtClean="0"/>
            <a:t>với</a:t>
          </a:r>
          <a:r>
            <a:rPr lang="en-US" b="1" dirty="0" smtClean="0"/>
            <a:t> </a:t>
          </a:r>
          <a:r>
            <a:rPr lang="en-US" b="1" dirty="0" err="1" smtClean="0"/>
            <a:t>số</a:t>
          </a:r>
          <a:r>
            <a:rPr lang="en-US" b="1" dirty="0" smtClean="0"/>
            <a:t> </a:t>
          </a:r>
          <a:r>
            <a:rPr lang="en-US" b="1" dirty="0" err="1" smtClean="0"/>
            <a:t>lượng</a:t>
          </a:r>
          <a:r>
            <a:rPr lang="en-US" b="1" dirty="0" smtClean="0"/>
            <a:t> </a:t>
          </a:r>
          <a:r>
            <a:rPr lang="en-US" b="1" dirty="0" err="1" smtClean="0"/>
            <a:t>tập</a:t>
          </a:r>
          <a:r>
            <a:rPr lang="en-US" b="1" dirty="0" smtClean="0"/>
            <a:t> tin </a:t>
          </a:r>
          <a:r>
            <a:rPr lang="en-US" b="1" dirty="0" err="1" smtClean="0"/>
            <a:t>nhiều</a:t>
          </a:r>
          <a:r>
            <a:rPr lang="en-US" b="1" dirty="0" smtClean="0"/>
            <a:t> </a:t>
          </a:r>
          <a:r>
            <a:rPr lang="en-US" b="1" dirty="0" err="1" smtClean="0"/>
            <a:t>và</a:t>
          </a:r>
          <a:r>
            <a:rPr lang="en-US" b="1" dirty="0" smtClean="0"/>
            <a:t> </a:t>
          </a:r>
          <a:r>
            <a:rPr lang="en-US" b="1" dirty="0" err="1" smtClean="0"/>
            <a:t>nằm</a:t>
          </a:r>
          <a:r>
            <a:rPr lang="en-US" b="1" dirty="0" smtClean="0"/>
            <a:t> </a:t>
          </a:r>
          <a:r>
            <a:rPr lang="en-US" b="1" dirty="0" err="1" smtClean="0"/>
            <a:t>nhiều</a:t>
          </a:r>
          <a:r>
            <a:rPr lang="en-US" b="1" dirty="0" smtClean="0"/>
            <a:t> </a:t>
          </a:r>
          <a:r>
            <a:rPr lang="en-US" b="1" dirty="0" err="1" smtClean="0"/>
            <a:t>nơi</a:t>
          </a:r>
          <a:r>
            <a:rPr lang="en-US" b="1" dirty="0" smtClean="0"/>
            <a:t> </a:t>
          </a:r>
          <a:endParaRPr lang="en-US" b="1" dirty="0"/>
        </a:p>
      </dgm:t>
    </dgm:pt>
    <dgm:pt modelId="{43ABD129-1B80-4778-AE14-6672A84A4FFA}" type="parTrans" cxnId="{7439C3C7-8C4E-4DC8-BF1B-AE029F648571}">
      <dgm:prSet/>
      <dgm:spPr/>
      <dgm:t>
        <a:bodyPr/>
        <a:lstStyle/>
        <a:p>
          <a:endParaRPr lang="en-US"/>
        </a:p>
      </dgm:t>
    </dgm:pt>
    <dgm:pt modelId="{6051AED4-B8AB-41D1-A136-1D2278BBEE6A}" type="sibTrans" cxnId="{7439C3C7-8C4E-4DC8-BF1B-AE029F648571}">
      <dgm:prSet/>
      <dgm:spPr/>
      <dgm:t>
        <a:bodyPr/>
        <a:lstStyle/>
        <a:p>
          <a:endParaRPr lang="en-US"/>
        </a:p>
      </dgm:t>
    </dgm:pt>
    <dgm:pt modelId="{FBC08078-65BA-44F4-9950-787D524DC4CE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thấy</a:t>
          </a:r>
          <a:r>
            <a:rPr lang="en-US" dirty="0" smtClean="0"/>
            <a:t> </a:t>
          </a:r>
          <a:r>
            <a:rPr lang="en-US" dirty="0" err="1" smtClean="0"/>
            <a:t>khó</a:t>
          </a:r>
          <a:r>
            <a:rPr lang="en-US" dirty="0" smtClean="0"/>
            <a:t> </a:t>
          </a:r>
          <a:r>
            <a:rPr lang="en-US" dirty="0" err="1" smtClean="0"/>
            <a:t>chịu</a:t>
          </a:r>
          <a:r>
            <a:rPr lang="en-US" dirty="0" smtClean="0"/>
            <a:t>, </a:t>
          </a:r>
          <a:r>
            <a:rPr lang="en-US" dirty="0" err="1" smtClean="0"/>
            <a:t>tinh</a:t>
          </a:r>
          <a:r>
            <a:rPr lang="en-US" dirty="0" smtClean="0"/>
            <a:t> </a:t>
          </a:r>
          <a:r>
            <a:rPr lang="en-US" dirty="0" err="1" smtClean="0"/>
            <a:t>thần</a:t>
          </a:r>
          <a:r>
            <a:rPr lang="en-US" dirty="0" smtClean="0"/>
            <a:t> </a:t>
          </a:r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thoải</a:t>
          </a:r>
          <a:r>
            <a:rPr lang="en-US" dirty="0" smtClean="0"/>
            <a:t> </a:t>
          </a:r>
          <a:r>
            <a:rPr lang="en-US" dirty="0" err="1" smtClean="0"/>
            <a:t>mái</a:t>
          </a:r>
          <a:r>
            <a:rPr lang="en-US" dirty="0" smtClean="0"/>
            <a:t>, </a:t>
          </a:r>
          <a:r>
            <a:rPr lang="en-US" dirty="0" err="1" smtClean="0"/>
            <a:t>ảnh</a:t>
          </a:r>
          <a:r>
            <a:rPr lang="en-US" dirty="0" smtClean="0"/>
            <a:t> </a:t>
          </a:r>
          <a:r>
            <a:rPr lang="en-US" dirty="0" err="1" smtClean="0"/>
            <a:t>hưởng</a:t>
          </a:r>
          <a:r>
            <a:rPr lang="en-US" dirty="0" smtClean="0"/>
            <a:t> </a:t>
          </a:r>
          <a:r>
            <a:rPr lang="en-US" dirty="0" err="1" smtClean="0"/>
            <a:t>chất</a:t>
          </a:r>
          <a:r>
            <a:rPr lang="en-US" dirty="0" smtClean="0"/>
            <a:t> </a:t>
          </a:r>
          <a:r>
            <a:rPr lang="en-US" dirty="0" err="1" smtClean="0"/>
            <a:t>lượng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endParaRPr lang="en-US" dirty="0"/>
        </a:p>
      </dgm:t>
    </dgm:pt>
    <dgm:pt modelId="{10C2EF04-29AE-4C1F-8BBD-462744FFAECB}" type="parTrans" cxnId="{2B472484-4FA0-484F-B5A7-3BA6D39D9AF9}">
      <dgm:prSet/>
      <dgm:spPr/>
      <dgm:t>
        <a:bodyPr/>
        <a:lstStyle/>
        <a:p>
          <a:endParaRPr lang="en-US"/>
        </a:p>
      </dgm:t>
    </dgm:pt>
    <dgm:pt modelId="{E0EEF6C5-0C1F-4F74-BB03-032E1353E00E}" type="sibTrans" cxnId="{2B472484-4FA0-484F-B5A7-3BA6D39D9AF9}">
      <dgm:prSet/>
      <dgm:spPr/>
      <dgm:t>
        <a:bodyPr/>
        <a:lstStyle/>
        <a:p>
          <a:endParaRPr lang="en-US"/>
        </a:p>
      </dgm:t>
    </dgm:pt>
    <dgm:pt modelId="{58C0BE75-739B-43CD-B17B-F6C3E2D3C0B0}">
      <dgm:prSet phldrT="[Text]"/>
      <dgm:spPr/>
      <dgm:t>
        <a:bodyPr/>
        <a:lstStyle/>
        <a:p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thường-việc</a:t>
          </a:r>
          <a:r>
            <a:rPr lang="en-US" dirty="0" smtClean="0"/>
            <a:t> </a:t>
          </a:r>
          <a:r>
            <a:rPr lang="en-US" b="1" dirty="0" smtClean="0"/>
            <a:t>TRUY TÌM LẠI NHIỀU LẦN-</a:t>
          </a:r>
          <a:r>
            <a:rPr lang="en-US" dirty="0" smtClean="0"/>
            <a:t> </a:t>
          </a:r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tốn</a:t>
          </a:r>
          <a:r>
            <a:rPr lang="en-US" dirty="0" smtClean="0"/>
            <a:t> </a:t>
          </a:r>
          <a:r>
            <a:rPr lang="en-US" dirty="0" err="1" smtClean="0"/>
            <a:t>nhiều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sức</a:t>
          </a:r>
          <a:r>
            <a:rPr lang="en-US" dirty="0" smtClean="0"/>
            <a:t>, </a:t>
          </a:r>
          <a:r>
            <a:rPr lang="en-US" dirty="0" err="1" smtClean="0"/>
            <a:t>thời</a:t>
          </a:r>
          <a:r>
            <a:rPr lang="en-US" dirty="0" smtClean="0"/>
            <a:t> </a:t>
          </a:r>
          <a:r>
            <a:rPr lang="en-US" dirty="0" err="1" smtClean="0"/>
            <a:t>gian</a:t>
          </a:r>
          <a:endParaRPr lang="en-US" dirty="0"/>
        </a:p>
      </dgm:t>
    </dgm:pt>
    <dgm:pt modelId="{A745E8BC-85FF-4677-A3E8-DEFDDFA7A756}" type="parTrans" cxnId="{FFE71C9D-8DBC-4DA3-B753-2460F7B4C994}">
      <dgm:prSet/>
      <dgm:spPr/>
      <dgm:t>
        <a:bodyPr/>
        <a:lstStyle/>
        <a:p>
          <a:endParaRPr lang="en-US"/>
        </a:p>
      </dgm:t>
    </dgm:pt>
    <dgm:pt modelId="{7A560D98-4578-4D8B-B20D-344A77F0C6D8}" type="sibTrans" cxnId="{FFE71C9D-8DBC-4DA3-B753-2460F7B4C994}">
      <dgm:prSet/>
      <dgm:spPr/>
      <dgm:t>
        <a:bodyPr/>
        <a:lstStyle/>
        <a:p>
          <a:endParaRPr lang="en-US"/>
        </a:p>
      </dgm:t>
    </dgm:pt>
    <dgm:pt modelId="{623355C4-5E11-4E73-9E5F-107D0BB872FC}" type="pres">
      <dgm:prSet presAssocID="{A24971C0-479B-4BA6-8351-412FA6FD6E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212B35-18BF-4ADE-B1C7-54E679A6CFD1}" type="pres">
      <dgm:prSet presAssocID="{313885A7-F686-4546-BAED-37B3D4FB4BDF}" presName="parentLin" presStyleCnt="0"/>
      <dgm:spPr/>
    </dgm:pt>
    <dgm:pt modelId="{0005D89A-B44C-4443-9559-8AB90BAAFDBE}" type="pres">
      <dgm:prSet presAssocID="{313885A7-F686-4546-BAED-37B3D4FB4BDF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E38458E3-C3F2-4B12-AC3C-DAF5456FDC6A}" type="pres">
      <dgm:prSet presAssocID="{313885A7-F686-4546-BAED-37B3D4FB4BD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CE5CA-24B8-43D0-ACD0-703B00FEC011}" type="pres">
      <dgm:prSet presAssocID="{313885A7-F686-4546-BAED-37B3D4FB4BDF}" presName="negativeSpace" presStyleCnt="0"/>
      <dgm:spPr/>
    </dgm:pt>
    <dgm:pt modelId="{37691EB2-6A06-4A72-9CB4-5EE1E4AE89B6}" type="pres">
      <dgm:prSet presAssocID="{313885A7-F686-4546-BAED-37B3D4FB4BD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5FDE84-1AB0-4A6F-A43C-E5DF50C54143}" type="presOf" srcId="{58C0BE75-739B-43CD-B17B-F6C3E2D3C0B0}" destId="{37691EB2-6A06-4A72-9CB4-5EE1E4AE89B6}" srcOrd="0" destOrd="0" presId="urn:microsoft.com/office/officeart/2005/8/layout/list1"/>
    <dgm:cxn modelId="{917D5195-4036-424D-938C-8CAA27A684B6}" type="presOf" srcId="{313885A7-F686-4546-BAED-37B3D4FB4BDF}" destId="{E38458E3-C3F2-4B12-AC3C-DAF5456FDC6A}" srcOrd="1" destOrd="0" presId="urn:microsoft.com/office/officeart/2005/8/layout/list1"/>
    <dgm:cxn modelId="{58DDCDC7-8FF8-47BA-A449-22BDB8A68811}" type="presOf" srcId="{A24971C0-479B-4BA6-8351-412FA6FD6E36}" destId="{623355C4-5E11-4E73-9E5F-107D0BB872FC}" srcOrd="0" destOrd="0" presId="urn:microsoft.com/office/officeart/2005/8/layout/list1"/>
    <dgm:cxn modelId="{FFE71C9D-8DBC-4DA3-B753-2460F7B4C994}" srcId="{313885A7-F686-4546-BAED-37B3D4FB4BDF}" destId="{58C0BE75-739B-43CD-B17B-F6C3E2D3C0B0}" srcOrd="0" destOrd="0" parTransId="{A745E8BC-85FF-4677-A3E8-DEFDDFA7A756}" sibTransId="{7A560D98-4578-4D8B-B20D-344A77F0C6D8}"/>
    <dgm:cxn modelId="{5908068C-B51E-47C1-9B79-3C552F70079B}" type="presOf" srcId="{FBC08078-65BA-44F4-9950-787D524DC4CE}" destId="{37691EB2-6A06-4A72-9CB4-5EE1E4AE89B6}" srcOrd="0" destOrd="1" presId="urn:microsoft.com/office/officeart/2005/8/layout/list1"/>
    <dgm:cxn modelId="{7439C3C7-8C4E-4DC8-BF1B-AE029F648571}" srcId="{A24971C0-479B-4BA6-8351-412FA6FD6E36}" destId="{313885A7-F686-4546-BAED-37B3D4FB4BDF}" srcOrd="0" destOrd="0" parTransId="{43ABD129-1B80-4778-AE14-6672A84A4FFA}" sibTransId="{6051AED4-B8AB-41D1-A136-1D2278BBEE6A}"/>
    <dgm:cxn modelId="{2B472484-4FA0-484F-B5A7-3BA6D39D9AF9}" srcId="{313885A7-F686-4546-BAED-37B3D4FB4BDF}" destId="{FBC08078-65BA-44F4-9950-787D524DC4CE}" srcOrd="1" destOrd="0" parTransId="{10C2EF04-29AE-4C1F-8BBD-462744FFAECB}" sibTransId="{E0EEF6C5-0C1F-4F74-BB03-032E1353E00E}"/>
    <dgm:cxn modelId="{CA797B7D-5809-47CA-99AB-1598DFBA4C26}" type="presOf" srcId="{313885A7-F686-4546-BAED-37B3D4FB4BDF}" destId="{0005D89A-B44C-4443-9559-8AB90BAAFDBE}" srcOrd="0" destOrd="0" presId="urn:microsoft.com/office/officeart/2005/8/layout/list1"/>
    <dgm:cxn modelId="{7CA1D7F4-6969-472B-86B4-922ADF2CF100}" type="presParOf" srcId="{623355C4-5E11-4E73-9E5F-107D0BB872FC}" destId="{FC212B35-18BF-4ADE-B1C7-54E679A6CFD1}" srcOrd="0" destOrd="0" presId="urn:microsoft.com/office/officeart/2005/8/layout/list1"/>
    <dgm:cxn modelId="{1CFC0B7F-F8C3-4315-A837-331FA51428FE}" type="presParOf" srcId="{FC212B35-18BF-4ADE-B1C7-54E679A6CFD1}" destId="{0005D89A-B44C-4443-9559-8AB90BAAFDBE}" srcOrd="0" destOrd="0" presId="urn:microsoft.com/office/officeart/2005/8/layout/list1"/>
    <dgm:cxn modelId="{121C1D84-F9F4-4655-845D-62D0E7EFBD82}" type="presParOf" srcId="{FC212B35-18BF-4ADE-B1C7-54E679A6CFD1}" destId="{E38458E3-C3F2-4B12-AC3C-DAF5456FDC6A}" srcOrd="1" destOrd="0" presId="urn:microsoft.com/office/officeart/2005/8/layout/list1"/>
    <dgm:cxn modelId="{70AC1D87-54FE-4BB7-8EB0-8E023437F316}" type="presParOf" srcId="{623355C4-5E11-4E73-9E5F-107D0BB872FC}" destId="{B68CE5CA-24B8-43D0-ACD0-703B00FEC011}" srcOrd="1" destOrd="0" presId="urn:microsoft.com/office/officeart/2005/8/layout/list1"/>
    <dgm:cxn modelId="{08656661-5430-4F22-8151-CB62DFF35CC5}" type="presParOf" srcId="{623355C4-5E11-4E73-9E5F-107D0BB872FC}" destId="{37691EB2-6A06-4A72-9CB4-5EE1E4AE89B6}" srcOrd="2" destOrd="0" presId="urn:microsoft.com/office/officeart/2005/8/layout/lis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94D3A4-017A-4DA4-A62D-5FD224A2A3B6}" type="doc">
      <dgm:prSet loTypeId="urn:microsoft.com/office/officeart/2005/8/layout/process2" loCatId="process" qsTypeId="urn:microsoft.com/office/officeart/2005/8/quickstyle/3d3" qsCatId="3D" csTypeId="urn:microsoft.com/office/officeart/2005/8/colors/colorful2" csCatId="colorful" phldr="1"/>
      <dgm:spPr/>
    </dgm:pt>
    <dgm:pt modelId="{F7625C2C-DAD9-487B-BCB4-E6F8C1DAD8B2}">
      <dgm:prSet phldrT="[Text]" custT="1"/>
      <dgm:spPr/>
      <dgm:t>
        <a:bodyPr/>
        <a:lstStyle/>
        <a:p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trang</a:t>
          </a:r>
          <a:r>
            <a:rPr lang="en-US" sz="4000" dirty="0" smtClean="0"/>
            <a:t> web</a:t>
          </a:r>
          <a:endParaRPr lang="en-US" sz="4000" dirty="0"/>
        </a:p>
      </dgm:t>
    </dgm:pt>
    <dgm:pt modelId="{7062B4DC-62BD-4133-AB51-9600F24994FD}" type="parTrans" cxnId="{6F84D14C-2DD2-4BC5-AF43-B189BF61E223}">
      <dgm:prSet/>
      <dgm:spPr/>
      <dgm:t>
        <a:bodyPr/>
        <a:lstStyle/>
        <a:p>
          <a:endParaRPr lang="en-US"/>
        </a:p>
      </dgm:t>
    </dgm:pt>
    <dgm:pt modelId="{F2E19F47-9883-4DCC-BD21-E74D0184273A}" type="sibTrans" cxnId="{6F84D14C-2DD2-4BC5-AF43-B189BF61E223}">
      <dgm:prSet/>
      <dgm:spPr/>
      <dgm:t>
        <a:bodyPr/>
        <a:lstStyle/>
        <a:p>
          <a:endParaRPr lang="en-US"/>
        </a:p>
      </dgm:t>
    </dgm:pt>
    <dgm:pt modelId="{07FA3AEB-DA33-4795-BCE3-1C3626008ADD}">
      <dgm:prSet phldrT="[Text]" custT="1"/>
      <dgm:spPr/>
      <dgm:t>
        <a:bodyPr/>
        <a:lstStyle/>
        <a:p>
          <a:r>
            <a:rPr lang="en-US" sz="4000" dirty="0" err="1" smtClean="0"/>
            <a:t>Bật</a:t>
          </a:r>
          <a:r>
            <a:rPr lang="en-US" sz="4000" dirty="0" smtClean="0"/>
            <a:t> </a:t>
          </a:r>
          <a:r>
            <a:rPr lang="en-US" sz="4000" dirty="0" err="1" smtClean="0"/>
            <a:t>hộp</a:t>
          </a:r>
          <a:r>
            <a:rPr lang="en-US" sz="4000" dirty="0" smtClean="0"/>
            <a:t> </a:t>
          </a:r>
          <a:r>
            <a:rPr lang="en-US" sz="4000" dirty="0" err="1" smtClean="0"/>
            <a:t>thoại</a:t>
          </a:r>
          <a:r>
            <a:rPr lang="en-US" sz="4000" dirty="0" smtClean="0"/>
            <a:t> </a:t>
          </a:r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tập</a:t>
          </a:r>
          <a:r>
            <a:rPr lang="en-US" sz="4000" dirty="0" smtClean="0"/>
            <a:t> tin</a:t>
          </a:r>
          <a:endParaRPr lang="en-US" sz="4000" dirty="0"/>
        </a:p>
      </dgm:t>
    </dgm:pt>
    <dgm:pt modelId="{47C5ED66-6ED6-43A2-882C-C9FDB8EE13A2}" type="parTrans" cxnId="{688A8AE6-5174-402E-874A-309C1BE06573}">
      <dgm:prSet/>
      <dgm:spPr/>
      <dgm:t>
        <a:bodyPr/>
        <a:lstStyle/>
        <a:p>
          <a:endParaRPr lang="en-US"/>
        </a:p>
      </dgm:t>
    </dgm:pt>
    <dgm:pt modelId="{C5A685EB-AF43-4B65-8588-523B5B9A3631}" type="sibTrans" cxnId="{688A8AE6-5174-402E-874A-309C1BE06573}">
      <dgm:prSet/>
      <dgm:spPr/>
      <dgm:t>
        <a:bodyPr/>
        <a:lstStyle/>
        <a:p>
          <a:endParaRPr lang="en-US"/>
        </a:p>
      </dgm:t>
    </dgm:pt>
    <dgm:pt modelId="{FF55CA12-BC26-45F0-9543-473DBA3DEFD8}">
      <dgm:prSet phldrT="[Text]" custT="1"/>
      <dgm:spPr/>
      <dgm:t>
        <a:bodyPr/>
        <a:lstStyle/>
        <a:p>
          <a:r>
            <a:rPr lang="en-US" sz="3200" b="0" dirty="0" err="1" smtClean="0"/>
            <a:t>Lấy</a:t>
          </a:r>
          <a:r>
            <a:rPr lang="en-US" sz="3200" b="0" dirty="0" smtClean="0"/>
            <a:t>, </a:t>
          </a:r>
          <a:r>
            <a:rPr lang="en-US" sz="3200" b="0" dirty="0" err="1" smtClean="0"/>
            <a:t>gán</a:t>
          </a:r>
          <a:r>
            <a:rPr lang="en-US" sz="3200" b="0" dirty="0" smtClean="0"/>
            <a:t> </a:t>
          </a:r>
          <a:r>
            <a:rPr lang="en-US" sz="3200" b="0" dirty="0" err="1" smtClean="0"/>
            <a:t>đường</a:t>
          </a:r>
          <a:r>
            <a:rPr lang="en-US" sz="3200" b="0" dirty="0" smtClean="0"/>
            <a:t> </a:t>
          </a:r>
          <a:r>
            <a:rPr lang="en-US" sz="3200" b="0" dirty="0" err="1" smtClean="0"/>
            <a:t>dẫn</a:t>
          </a:r>
          <a:r>
            <a:rPr lang="en-US" sz="3200" b="0" dirty="0" smtClean="0"/>
            <a:t> </a:t>
          </a:r>
          <a:r>
            <a:rPr lang="en-US" sz="3200" b="0" dirty="0" err="1" smtClean="0"/>
            <a:t>và</a:t>
          </a:r>
          <a:r>
            <a:rPr lang="en-US" sz="3200" b="0" dirty="0" smtClean="0"/>
            <a:t> </a:t>
          </a:r>
          <a:r>
            <a:rPr lang="en-US" sz="3200" b="0" dirty="0" err="1" smtClean="0"/>
            <a:t>chọn</a:t>
          </a:r>
          <a:r>
            <a:rPr lang="en-US" sz="3200" b="0" dirty="0" smtClean="0"/>
            <a:t> </a:t>
          </a:r>
          <a:r>
            <a:rPr lang="en-US" sz="3200" b="0" dirty="0" err="1" smtClean="0"/>
            <a:t>các</a:t>
          </a:r>
          <a:r>
            <a:rPr lang="en-US" sz="3200" b="0" dirty="0" smtClean="0"/>
            <a:t> </a:t>
          </a:r>
          <a:r>
            <a:rPr lang="en-US" sz="3200" b="0" dirty="0" err="1" smtClean="0"/>
            <a:t>tập</a:t>
          </a:r>
          <a:r>
            <a:rPr lang="en-US" sz="3200" b="0" dirty="0" smtClean="0"/>
            <a:t> tin </a:t>
          </a:r>
          <a:r>
            <a:rPr lang="en-US" sz="3200" b="0" dirty="0" err="1" smtClean="0"/>
            <a:t>cần</a:t>
          </a:r>
          <a:r>
            <a:rPr lang="en-US" sz="3200" b="0" dirty="0" smtClean="0"/>
            <a:t> upload</a:t>
          </a:r>
          <a:endParaRPr lang="en-US" sz="3200" b="0" dirty="0"/>
        </a:p>
      </dgm:t>
    </dgm:pt>
    <dgm:pt modelId="{0F71790F-83C4-41DF-BC86-7F486D4620AE}" type="parTrans" cxnId="{687EF491-3FAD-47B6-AC34-97A8232F0E69}">
      <dgm:prSet/>
      <dgm:spPr/>
      <dgm:t>
        <a:bodyPr/>
        <a:lstStyle/>
        <a:p>
          <a:endParaRPr lang="en-US"/>
        </a:p>
      </dgm:t>
    </dgm:pt>
    <dgm:pt modelId="{3319BD80-4BC1-4649-86D9-C3EB2A330DEB}" type="sibTrans" cxnId="{687EF491-3FAD-47B6-AC34-97A8232F0E69}">
      <dgm:prSet/>
      <dgm:spPr/>
      <dgm:t>
        <a:bodyPr/>
        <a:lstStyle/>
        <a:p>
          <a:endParaRPr lang="en-US"/>
        </a:p>
      </dgm:t>
    </dgm:pt>
    <dgm:pt modelId="{BA8BADED-85CD-4CF0-BAE3-100E144E9679}">
      <dgm:prSet phldrT="[Text]" custT="1"/>
      <dgm:spPr/>
      <dgm:t>
        <a:bodyPr/>
        <a:lstStyle/>
        <a:p>
          <a:r>
            <a:rPr lang="en-US" sz="3200" dirty="0" err="1" smtClean="0"/>
            <a:t>Nhấn</a:t>
          </a:r>
          <a:r>
            <a:rPr lang="en-US" sz="3200" dirty="0" smtClean="0"/>
            <a:t> OK </a:t>
          </a:r>
          <a:r>
            <a:rPr lang="en-US" sz="3200" dirty="0" err="1" smtClean="0"/>
            <a:t>và</a:t>
          </a:r>
          <a:r>
            <a:rPr lang="en-US" sz="3200" dirty="0" smtClean="0"/>
            <a:t> Upload </a:t>
          </a:r>
          <a:r>
            <a:rPr lang="en-US" sz="3200" dirty="0" err="1" smtClean="0"/>
            <a:t>để</a:t>
          </a:r>
          <a:r>
            <a:rPr lang="en-US" sz="3200" dirty="0" smtClean="0"/>
            <a:t> </a:t>
          </a:r>
          <a:r>
            <a:rPr lang="en-US" sz="3200" dirty="0" err="1" smtClean="0"/>
            <a:t>hoàn</a:t>
          </a:r>
          <a:r>
            <a:rPr lang="en-US" sz="3200" dirty="0" smtClean="0"/>
            <a:t> </a:t>
          </a:r>
          <a:r>
            <a:rPr lang="en-US" sz="3200" dirty="0" err="1" smtClean="0"/>
            <a:t>thành</a:t>
          </a:r>
          <a:r>
            <a:rPr lang="en-US" sz="3200" dirty="0" smtClean="0"/>
            <a:t> </a:t>
          </a:r>
          <a:r>
            <a:rPr lang="en-US" sz="3200" dirty="0" err="1" smtClean="0"/>
            <a:t>công</a:t>
          </a:r>
          <a:r>
            <a:rPr lang="en-US" sz="3200" dirty="0" smtClean="0"/>
            <a:t> </a:t>
          </a:r>
          <a:r>
            <a:rPr lang="en-US" sz="3200" dirty="0" err="1" smtClean="0"/>
            <a:t>việc</a:t>
          </a:r>
          <a:endParaRPr lang="en-US" sz="3200" dirty="0"/>
        </a:p>
      </dgm:t>
    </dgm:pt>
    <dgm:pt modelId="{2A8B9797-8834-480C-879F-66D89020B804}" type="parTrans" cxnId="{84DC251A-0C99-4388-B74D-4C6FF68E4092}">
      <dgm:prSet/>
      <dgm:spPr/>
      <dgm:t>
        <a:bodyPr/>
        <a:lstStyle/>
        <a:p>
          <a:endParaRPr lang="en-US"/>
        </a:p>
      </dgm:t>
    </dgm:pt>
    <dgm:pt modelId="{FCC7BF37-BB9B-4E28-9FD1-79EA58995A19}" type="sibTrans" cxnId="{84DC251A-0C99-4388-B74D-4C6FF68E4092}">
      <dgm:prSet/>
      <dgm:spPr/>
      <dgm:t>
        <a:bodyPr/>
        <a:lstStyle/>
        <a:p>
          <a:endParaRPr lang="en-US"/>
        </a:p>
      </dgm:t>
    </dgm:pt>
    <dgm:pt modelId="{1DC9176C-CF55-42C6-B298-3BE507E57CC5}" type="pres">
      <dgm:prSet presAssocID="{1B94D3A4-017A-4DA4-A62D-5FD224A2A3B6}" presName="linearFlow" presStyleCnt="0">
        <dgm:presLayoutVars>
          <dgm:resizeHandles val="exact"/>
        </dgm:presLayoutVars>
      </dgm:prSet>
      <dgm:spPr/>
    </dgm:pt>
    <dgm:pt modelId="{C629F624-142C-4E63-99EF-C8E32F3F485C}" type="pres">
      <dgm:prSet presAssocID="{F7625C2C-DAD9-487B-BCB4-E6F8C1DAD8B2}" presName="node" presStyleLbl="node1" presStyleIdx="0" presStyleCnt="4" custScaleX="409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FC9DF-F785-4AE3-9A19-FF8EEE8CDFD3}" type="pres">
      <dgm:prSet presAssocID="{F2E19F47-9883-4DCC-BD21-E74D0184273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5435B77-6F21-4710-9D2B-60725C510C73}" type="pres">
      <dgm:prSet presAssocID="{F2E19F47-9883-4DCC-BD21-E74D0184273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19779E2-F84A-4F87-9491-3CBB217FD502}" type="pres">
      <dgm:prSet presAssocID="{07FA3AEB-DA33-4795-BCE3-1C3626008ADD}" presName="node" presStyleLbl="node1" presStyleIdx="1" presStyleCnt="4" custScaleX="409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3C7F7-AC1E-45AD-9278-48EF1D75B304}" type="pres">
      <dgm:prSet presAssocID="{C5A685EB-AF43-4B65-8588-523B5B9A363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83A4C91-FDC1-47F7-8BA5-2A12E4D03AD3}" type="pres">
      <dgm:prSet presAssocID="{C5A685EB-AF43-4B65-8588-523B5B9A363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3DF8B6-4DFB-499C-8248-038FC6BAEF06}" type="pres">
      <dgm:prSet presAssocID="{FF55CA12-BC26-45F0-9543-473DBA3DEFD8}" presName="node" presStyleLbl="node1" presStyleIdx="2" presStyleCnt="4" custScaleX="408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16BC8-A513-4E75-97EA-3FE277897576}" type="pres">
      <dgm:prSet presAssocID="{3319BD80-4BC1-4649-86D9-C3EB2A330DE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5928BED-3BD5-4DF3-A3F0-B4C70BC798F5}" type="pres">
      <dgm:prSet presAssocID="{3319BD80-4BC1-4649-86D9-C3EB2A330DE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4A62081-5B6D-4ADF-8314-582A3FD0C30D}" type="pres">
      <dgm:prSet presAssocID="{BA8BADED-85CD-4CF0-BAE3-100E144E9679}" presName="node" presStyleLbl="node1" presStyleIdx="3" presStyleCnt="4" custScaleX="409817" custScaleY="165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84D14C-2DD2-4BC5-AF43-B189BF61E223}" srcId="{1B94D3A4-017A-4DA4-A62D-5FD224A2A3B6}" destId="{F7625C2C-DAD9-487B-BCB4-E6F8C1DAD8B2}" srcOrd="0" destOrd="0" parTransId="{7062B4DC-62BD-4133-AB51-9600F24994FD}" sibTransId="{F2E19F47-9883-4DCC-BD21-E74D0184273A}"/>
    <dgm:cxn modelId="{C0B25091-0CC3-4639-8E14-166DA5CE2386}" type="presOf" srcId="{3319BD80-4BC1-4649-86D9-C3EB2A330DEB}" destId="{E5928BED-3BD5-4DF3-A3F0-B4C70BC798F5}" srcOrd="1" destOrd="0" presId="urn:microsoft.com/office/officeart/2005/8/layout/process2"/>
    <dgm:cxn modelId="{EF10AF0A-40E9-4025-B4C9-03B7A366E74B}" type="presOf" srcId="{F7625C2C-DAD9-487B-BCB4-E6F8C1DAD8B2}" destId="{C629F624-142C-4E63-99EF-C8E32F3F485C}" srcOrd="0" destOrd="0" presId="urn:microsoft.com/office/officeart/2005/8/layout/process2"/>
    <dgm:cxn modelId="{0F142E8B-7222-4CE8-A637-AF67BCA900B2}" type="presOf" srcId="{F2E19F47-9883-4DCC-BD21-E74D0184273A}" destId="{8A2FC9DF-F785-4AE3-9A19-FF8EEE8CDFD3}" srcOrd="0" destOrd="0" presId="urn:microsoft.com/office/officeart/2005/8/layout/process2"/>
    <dgm:cxn modelId="{DBA058D3-56F8-4F8E-B564-D1DC21013C15}" type="presOf" srcId="{3319BD80-4BC1-4649-86D9-C3EB2A330DEB}" destId="{6F916BC8-A513-4E75-97EA-3FE277897576}" srcOrd="0" destOrd="0" presId="urn:microsoft.com/office/officeart/2005/8/layout/process2"/>
    <dgm:cxn modelId="{A57A262F-E66F-49FA-8862-814754E64F8F}" type="presOf" srcId="{BA8BADED-85CD-4CF0-BAE3-100E144E9679}" destId="{A4A62081-5B6D-4ADF-8314-582A3FD0C30D}" srcOrd="0" destOrd="0" presId="urn:microsoft.com/office/officeart/2005/8/layout/process2"/>
    <dgm:cxn modelId="{688A8AE6-5174-402E-874A-309C1BE06573}" srcId="{1B94D3A4-017A-4DA4-A62D-5FD224A2A3B6}" destId="{07FA3AEB-DA33-4795-BCE3-1C3626008ADD}" srcOrd="1" destOrd="0" parTransId="{47C5ED66-6ED6-43A2-882C-C9FDB8EE13A2}" sibTransId="{C5A685EB-AF43-4B65-8588-523B5B9A3631}"/>
    <dgm:cxn modelId="{E70E79BF-8DD7-419E-B79E-C0DE410DF09E}" type="presOf" srcId="{C5A685EB-AF43-4B65-8588-523B5B9A3631}" destId="{C83A4C91-FDC1-47F7-8BA5-2A12E4D03AD3}" srcOrd="1" destOrd="0" presId="urn:microsoft.com/office/officeart/2005/8/layout/process2"/>
    <dgm:cxn modelId="{D3F9D78C-3E76-4C35-BFEB-D52D3EA4CEED}" type="presOf" srcId="{C5A685EB-AF43-4B65-8588-523B5B9A3631}" destId="{6693C7F7-AC1E-45AD-9278-48EF1D75B304}" srcOrd="0" destOrd="0" presId="urn:microsoft.com/office/officeart/2005/8/layout/process2"/>
    <dgm:cxn modelId="{99982812-172F-4657-A981-2073862BB55D}" type="presOf" srcId="{07FA3AEB-DA33-4795-BCE3-1C3626008ADD}" destId="{719779E2-F84A-4F87-9491-3CBB217FD502}" srcOrd="0" destOrd="0" presId="urn:microsoft.com/office/officeart/2005/8/layout/process2"/>
    <dgm:cxn modelId="{0D87FC76-D26C-456D-9EAE-26FA5EFAE01C}" type="presOf" srcId="{FF55CA12-BC26-45F0-9543-473DBA3DEFD8}" destId="{7B3DF8B6-4DFB-499C-8248-038FC6BAEF06}" srcOrd="0" destOrd="0" presId="urn:microsoft.com/office/officeart/2005/8/layout/process2"/>
    <dgm:cxn modelId="{E823D361-B12B-4B54-93F1-C5E07AAB92F9}" type="presOf" srcId="{F2E19F47-9883-4DCC-BD21-E74D0184273A}" destId="{A5435B77-6F21-4710-9D2B-60725C510C73}" srcOrd="1" destOrd="0" presId="urn:microsoft.com/office/officeart/2005/8/layout/process2"/>
    <dgm:cxn modelId="{84DC251A-0C99-4388-B74D-4C6FF68E4092}" srcId="{1B94D3A4-017A-4DA4-A62D-5FD224A2A3B6}" destId="{BA8BADED-85CD-4CF0-BAE3-100E144E9679}" srcOrd="3" destOrd="0" parTransId="{2A8B9797-8834-480C-879F-66D89020B804}" sibTransId="{FCC7BF37-BB9B-4E28-9FD1-79EA58995A19}"/>
    <dgm:cxn modelId="{0F26DB75-7664-4F3E-9BF5-060F50E74B29}" type="presOf" srcId="{1B94D3A4-017A-4DA4-A62D-5FD224A2A3B6}" destId="{1DC9176C-CF55-42C6-B298-3BE507E57CC5}" srcOrd="0" destOrd="0" presId="urn:microsoft.com/office/officeart/2005/8/layout/process2"/>
    <dgm:cxn modelId="{687EF491-3FAD-47B6-AC34-97A8232F0E69}" srcId="{1B94D3A4-017A-4DA4-A62D-5FD224A2A3B6}" destId="{FF55CA12-BC26-45F0-9543-473DBA3DEFD8}" srcOrd="2" destOrd="0" parTransId="{0F71790F-83C4-41DF-BC86-7F486D4620AE}" sibTransId="{3319BD80-4BC1-4649-86D9-C3EB2A330DEB}"/>
    <dgm:cxn modelId="{6D00A0CB-FB8C-4EB6-A671-0FAA5CECC294}" type="presParOf" srcId="{1DC9176C-CF55-42C6-B298-3BE507E57CC5}" destId="{C629F624-142C-4E63-99EF-C8E32F3F485C}" srcOrd="0" destOrd="0" presId="urn:microsoft.com/office/officeart/2005/8/layout/process2"/>
    <dgm:cxn modelId="{C66FA798-2F90-49E8-B614-7585E2F5E910}" type="presParOf" srcId="{1DC9176C-CF55-42C6-B298-3BE507E57CC5}" destId="{8A2FC9DF-F785-4AE3-9A19-FF8EEE8CDFD3}" srcOrd="1" destOrd="0" presId="urn:microsoft.com/office/officeart/2005/8/layout/process2"/>
    <dgm:cxn modelId="{3DC75809-63FB-4E24-BA1E-1A29F6405B6A}" type="presParOf" srcId="{8A2FC9DF-F785-4AE3-9A19-FF8EEE8CDFD3}" destId="{A5435B77-6F21-4710-9D2B-60725C510C73}" srcOrd="0" destOrd="0" presId="urn:microsoft.com/office/officeart/2005/8/layout/process2"/>
    <dgm:cxn modelId="{0207912E-22ED-4C98-BFD2-E4EC32CD081D}" type="presParOf" srcId="{1DC9176C-CF55-42C6-B298-3BE507E57CC5}" destId="{719779E2-F84A-4F87-9491-3CBB217FD502}" srcOrd="2" destOrd="0" presId="urn:microsoft.com/office/officeart/2005/8/layout/process2"/>
    <dgm:cxn modelId="{98DE26EA-02D3-4EDC-8FE6-B646FB89F5E7}" type="presParOf" srcId="{1DC9176C-CF55-42C6-B298-3BE507E57CC5}" destId="{6693C7F7-AC1E-45AD-9278-48EF1D75B304}" srcOrd="3" destOrd="0" presId="urn:microsoft.com/office/officeart/2005/8/layout/process2"/>
    <dgm:cxn modelId="{936EFCC9-BABB-46DC-918F-B1EC60A96E4E}" type="presParOf" srcId="{6693C7F7-AC1E-45AD-9278-48EF1D75B304}" destId="{C83A4C91-FDC1-47F7-8BA5-2A12E4D03AD3}" srcOrd="0" destOrd="0" presId="urn:microsoft.com/office/officeart/2005/8/layout/process2"/>
    <dgm:cxn modelId="{DC2C403F-E644-45AB-AB71-60538F932DB4}" type="presParOf" srcId="{1DC9176C-CF55-42C6-B298-3BE507E57CC5}" destId="{7B3DF8B6-4DFB-499C-8248-038FC6BAEF06}" srcOrd="4" destOrd="0" presId="urn:microsoft.com/office/officeart/2005/8/layout/process2"/>
    <dgm:cxn modelId="{5E65745F-E289-4A40-B2EB-E64627A6EF0C}" type="presParOf" srcId="{1DC9176C-CF55-42C6-B298-3BE507E57CC5}" destId="{6F916BC8-A513-4E75-97EA-3FE277897576}" srcOrd="5" destOrd="0" presId="urn:microsoft.com/office/officeart/2005/8/layout/process2"/>
    <dgm:cxn modelId="{0E9320E9-9782-493A-9414-252F49295FBC}" type="presParOf" srcId="{6F916BC8-A513-4E75-97EA-3FE277897576}" destId="{E5928BED-3BD5-4DF3-A3F0-B4C70BC798F5}" srcOrd="0" destOrd="0" presId="urn:microsoft.com/office/officeart/2005/8/layout/process2"/>
    <dgm:cxn modelId="{88F2D823-5D6B-472F-BA27-55AA65ED5CE4}" type="presParOf" srcId="{1DC9176C-CF55-42C6-B298-3BE507E57CC5}" destId="{A4A62081-5B6D-4ADF-8314-582A3FD0C30D}" srcOrd="6" destOrd="0" presId="urn:microsoft.com/office/officeart/2005/8/layout/process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94D3A4-017A-4DA4-A62D-5FD224A2A3B6}" type="doc">
      <dgm:prSet loTypeId="urn:microsoft.com/office/officeart/2005/8/layout/chevron2" loCatId="process" qsTypeId="urn:microsoft.com/office/officeart/2005/8/quickstyle/3d3" qsCatId="3D" csTypeId="urn:microsoft.com/office/officeart/2005/8/colors/accent2_5" csCatId="accent2" phldr="1"/>
      <dgm:spPr/>
    </dgm:pt>
    <dgm:pt modelId="{F7625C2C-DAD9-487B-BCB4-E6F8C1DAD8B2}">
      <dgm:prSet phldrT="[Text]" custT="1"/>
      <dgm:spPr/>
      <dgm:t>
        <a:bodyPr/>
        <a:lstStyle/>
        <a:p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phần</a:t>
          </a:r>
          <a:r>
            <a:rPr lang="en-US" sz="4000" dirty="0" smtClean="0"/>
            <a:t> </a:t>
          </a:r>
          <a:r>
            <a:rPr lang="en-US" sz="4000" dirty="0" err="1" smtClean="0"/>
            <a:t>tạo</a:t>
          </a:r>
          <a:r>
            <a:rPr lang="en-US" sz="4000" dirty="0" smtClean="0"/>
            <a:t> </a:t>
          </a:r>
          <a:r>
            <a:rPr lang="en-US" sz="4000" dirty="0" err="1" smtClean="0"/>
            <a:t>liên</a:t>
          </a:r>
          <a:r>
            <a:rPr lang="en-US" sz="4000" dirty="0" smtClean="0"/>
            <a:t> </a:t>
          </a:r>
          <a:r>
            <a:rPr lang="en-US" sz="4000" dirty="0" err="1" smtClean="0"/>
            <a:t>kết</a:t>
          </a:r>
          <a:endParaRPr lang="en-US" sz="4000" dirty="0"/>
        </a:p>
      </dgm:t>
    </dgm:pt>
    <dgm:pt modelId="{7062B4DC-62BD-4133-AB51-9600F24994FD}" type="parTrans" cxnId="{6F84D14C-2DD2-4BC5-AF43-B189BF61E223}">
      <dgm:prSet/>
      <dgm:spPr/>
      <dgm:t>
        <a:bodyPr/>
        <a:lstStyle/>
        <a:p>
          <a:endParaRPr lang="en-US"/>
        </a:p>
      </dgm:t>
    </dgm:pt>
    <dgm:pt modelId="{F2E19F47-9883-4DCC-BD21-E74D0184273A}" type="sibTrans" cxnId="{6F84D14C-2DD2-4BC5-AF43-B189BF61E223}">
      <dgm:prSet/>
      <dgm:spPr/>
      <dgm:t>
        <a:bodyPr/>
        <a:lstStyle/>
        <a:p>
          <a:endParaRPr lang="en-US"/>
        </a:p>
      </dgm:t>
    </dgm:pt>
    <dgm:pt modelId="{07FA3AEB-DA33-4795-BCE3-1C3626008ADD}">
      <dgm:prSet phldrT="[Text]" custT="1"/>
      <dgm:spPr/>
      <dgm:t>
        <a:bodyPr/>
        <a:lstStyle/>
        <a:p>
          <a:r>
            <a:rPr lang="en-US" sz="4000" dirty="0" err="1" smtClean="0"/>
            <a:t>Bật</a:t>
          </a:r>
          <a:r>
            <a:rPr lang="en-US" sz="4000" dirty="0" smtClean="0"/>
            <a:t> </a:t>
          </a:r>
          <a:r>
            <a:rPr lang="en-US" sz="4000" dirty="0" err="1" smtClean="0"/>
            <a:t>hộp</a:t>
          </a:r>
          <a:r>
            <a:rPr lang="en-US" sz="4000" dirty="0" smtClean="0"/>
            <a:t> </a:t>
          </a:r>
          <a:r>
            <a:rPr lang="en-US" sz="4000" dirty="0" err="1" smtClean="0"/>
            <a:t>thoại</a:t>
          </a:r>
          <a:r>
            <a:rPr lang="en-US" sz="4000" dirty="0" smtClean="0"/>
            <a:t> </a:t>
          </a:r>
          <a:r>
            <a:rPr lang="en-US" sz="4000" dirty="0" err="1" smtClean="0"/>
            <a:t>mở</a:t>
          </a:r>
          <a:r>
            <a:rPr lang="en-US" sz="4000" dirty="0" smtClean="0"/>
            <a:t> </a:t>
          </a:r>
          <a:r>
            <a:rPr lang="en-US" sz="4000" dirty="0" err="1" smtClean="0"/>
            <a:t>tập</a:t>
          </a:r>
          <a:r>
            <a:rPr lang="en-US" sz="4000" dirty="0" smtClean="0"/>
            <a:t> tin</a:t>
          </a:r>
          <a:endParaRPr lang="en-US" sz="4000" dirty="0"/>
        </a:p>
      </dgm:t>
    </dgm:pt>
    <dgm:pt modelId="{47C5ED66-6ED6-43A2-882C-C9FDB8EE13A2}" type="parTrans" cxnId="{688A8AE6-5174-402E-874A-309C1BE06573}">
      <dgm:prSet/>
      <dgm:spPr/>
      <dgm:t>
        <a:bodyPr/>
        <a:lstStyle/>
        <a:p>
          <a:endParaRPr lang="en-US"/>
        </a:p>
      </dgm:t>
    </dgm:pt>
    <dgm:pt modelId="{C5A685EB-AF43-4B65-8588-523B5B9A3631}" type="sibTrans" cxnId="{688A8AE6-5174-402E-874A-309C1BE06573}">
      <dgm:prSet/>
      <dgm:spPr/>
      <dgm:t>
        <a:bodyPr/>
        <a:lstStyle/>
        <a:p>
          <a:endParaRPr lang="en-US"/>
        </a:p>
      </dgm:t>
    </dgm:pt>
    <dgm:pt modelId="{FF55CA12-BC26-45F0-9543-473DBA3DEFD8}">
      <dgm:prSet phldrT="[Text]" custT="1"/>
      <dgm:spPr/>
      <dgm:t>
        <a:bodyPr/>
        <a:lstStyle/>
        <a:p>
          <a:r>
            <a:rPr lang="en-US" sz="3600" b="0" dirty="0" err="1" smtClean="0"/>
            <a:t>Lấy</a:t>
          </a:r>
          <a:r>
            <a:rPr lang="en-US" sz="3600" b="0" dirty="0" smtClean="0"/>
            <a:t>, </a:t>
          </a:r>
          <a:r>
            <a:rPr lang="en-US" sz="3600" b="0" dirty="0" err="1" smtClean="0"/>
            <a:t>gán</a:t>
          </a:r>
          <a:r>
            <a:rPr lang="en-US" sz="3600" b="0" dirty="0" smtClean="0"/>
            <a:t> </a:t>
          </a:r>
          <a:r>
            <a:rPr lang="en-US" sz="3600" b="0" dirty="0" err="1" smtClean="0"/>
            <a:t>đường</a:t>
          </a:r>
          <a:r>
            <a:rPr lang="en-US" sz="3600" b="0" dirty="0" smtClean="0"/>
            <a:t> </a:t>
          </a:r>
          <a:r>
            <a:rPr lang="en-US" sz="3600" b="0" dirty="0" err="1" smtClean="0"/>
            <a:t>dẫn</a:t>
          </a:r>
          <a:r>
            <a:rPr lang="en-US" sz="3600" b="0" dirty="0" smtClean="0"/>
            <a:t> </a:t>
          </a:r>
          <a:r>
            <a:rPr lang="en-US" sz="3600" b="0" dirty="0" err="1" smtClean="0"/>
            <a:t>và</a:t>
          </a:r>
          <a:r>
            <a:rPr lang="en-US" sz="3600" b="0" dirty="0" smtClean="0"/>
            <a:t> </a:t>
          </a:r>
          <a:r>
            <a:rPr lang="en-US" sz="3600" b="0" dirty="0" err="1" smtClean="0"/>
            <a:t>chọn</a:t>
          </a:r>
          <a:r>
            <a:rPr lang="en-US" sz="3600" b="0" dirty="0" smtClean="0"/>
            <a:t> </a:t>
          </a:r>
          <a:r>
            <a:rPr lang="en-US" sz="3600" b="0" dirty="0" err="1" smtClean="0"/>
            <a:t>các</a:t>
          </a:r>
          <a:r>
            <a:rPr lang="en-US" sz="3600" b="0" dirty="0" smtClean="0"/>
            <a:t> </a:t>
          </a:r>
          <a:r>
            <a:rPr lang="en-US" sz="3600" b="0" dirty="0" err="1" smtClean="0"/>
            <a:t>tập</a:t>
          </a:r>
          <a:r>
            <a:rPr lang="en-US" sz="3600" b="0" dirty="0" smtClean="0"/>
            <a:t> tin</a:t>
          </a:r>
          <a:endParaRPr lang="en-US" sz="3600" b="0" dirty="0"/>
        </a:p>
      </dgm:t>
    </dgm:pt>
    <dgm:pt modelId="{0F71790F-83C4-41DF-BC86-7F486D4620AE}" type="parTrans" cxnId="{687EF491-3FAD-47B6-AC34-97A8232F0E69}">
      <dgm:prSet/>
      <dgm:spPr/>
      <dgm:t>
        <a:bodyPr/>
        <a:lstStyle/>
        <a:p>
          <a:endParaRPr lang="en-US"/>
        </a:p>
      </dgm:t>
    </dgm:pt>
    <dgm:pt modelId="{3319BD80-4BC1-4649-86D9-C3EB2A330DEB}" type="sibTrans" cxnId="{687EF491-3FAD-47B6-AC34-97A8232F0E69}">
      <dgm:prSet/>
      <dgm:spPr/>
      <dgm:t>
        <a:bodyPr/>
        <a:lstStyle/>
        <a:p>
          <a:endParaRPr lang="en-US"/>
        </a:p>
      </dgm:t>
    </dgm:pt>
    <dgm:pt modelId="{BA8BADED-85CD-4CF0-BAE3-100E144E9679}">
      <dgm:prSet phldrT="[Text]" custT="1"/>
      <dgm:spPr/>
      <dgm:t>
        <a:bodyPr/>
        <a:lstStyle/>
        <a:p>
          <a:r>
            <a:rPr lang="en-US" sz="4000" dirty="0" err="1" smtClean="0"/>
            <a:t>Nhấn</a:t>
          </a:r>
          <a:r>
            <a:rPr lang="en-US" sz="4000" dirty="0" smtClean="0"/>
            <a:t> OK</a:t>
          </a:r>
          <a:endParaRPr lang="en-US" sz="4000" dirty="0"/>
        </a:p>
      </dgm:t>
    </dgm:pt>
    <dgm:pt modelId="{2A8B9797-8834-480C-879F-66D89020B804}" type="parTrans" cxnId="{84DC251A-0C99-4388-B74D-4C6FF68E4092}">
      <dgm:prSet/>
      <dgm:spPr/>
      <dgm:t>
        <a:bodyPr/>
        <a:lstStyle/>
        <a:p>
          <a:endParaRPr lang="en-US"/>
        </a:p>
      </dgm:t>
    </dgm:pt>
    <dgm:pt modelId="{FCC7BF37-BB9B-4E28-9FD1-79EA58995A19}" type="sibTrans" cxnId="{84DC251A-0C99-4388-B74D-4C6FF68E4092}">
      <dgm:prSet/>
      <dgm:spPr/>
      <dgm:t>
        <a:bodyPr/>
        <a:lstStyle/>
        <a:p>
          <a:endParaRPr lang="en-US"/>
        </a:p>
      </dgm:t>
    </dgm:pt>
    <dgm:pt modelId="{1B347F18-F096-4511-81EB-69D99E3FEAD1}">
      <dgm:prSet phldrT="[Text]" custT="1"/>
      <dgm:spPr/>
      <dgm:t>
        <a:bodyPr/>
        <a:lstStyle/>
        <a:p>
          <a:endParaRPr lang="en-US" sz="4000" dirty="0"/>
        </a:p>
      </dgm:t>
    </dgm:pt>
    <dgm:pt modelId="{89B744D6-1C25-4A75-ACA3-8E479E39D139}" type="parTrans" cxnId="{4859E372-651F-4E2E-9143-2EC6BBF71387}">
      <dgm:prSet/>
      <dgm:spPr/>
      <dgm:t>
        <a:bodyPr/>
        <a:lstStyle/>
        <a:p>
          <a:endParaRPr lang="en-US"/>
        </a:p>
      </dgm:t>
    </dgm:pt>
    <dgm:pt modelId="{AEEA88D0-9260-4CB8-8B9A-C1ED06C8B340}" type="sibTrans" cxnId="{4859E372-651F-4E2E-9143-2EC6BBF71387}">
      <dgm:prSet/>
      <dgm:spPr/>
      <dgm:t>
        <a:bodyPr/>
        <a:lstStyle/>
        <a:p>
          <a:endParaRPr lang="en-US"/>
        </a:p>
      </dgm:t>
    </dgm:pt>
    <dgm:pt modelId="{6EE99E3D-666C-493A-8E17-0608C7B1D691}">
      <dgm:prSet phldrT="[Text]" custT="1"/>
      <dgm:spPr/>
      <dgm:t>
        <a:bodyPr/>
        <a:lstStyle/>
        <a:p>
          <a:endParaRPr lang="en-US" sz="4000" dirty="0"/>
        </a:p>
      </dgm:t>
    </dgm:pt>
    <dgm:pt modelId="{B8BEEC02-E7B1-4E5D-8CCD-39428E2ACAF1}" type="parTrans" cxnId="{4EFC8BEE-E044-4EDA-AB73-05AD0E07D0AB}">
      <dgm:prSet/>
      <dgm:spPr/>
      <dgm:t>
        <a:bodyPr/>
        <a:lstStyle/>
        <a:p>
          <a:endParaRPr lang="en-US"/>
        </a:p>
      </dgm:t>
    </dgm:pt>
    <dgm:pt modelId="{7360AC76-E246-4727-A63E-05CCC91D6F29}" type="sibTrans" cxnId="{4EFC8BEE-E044-4EDA-AB73-05AD0E07D0AB}">
      <dgm:prSet/>
      <dgm:spPr/>
      <dgm:t>
        <a:bodyPr/>
        <a:lstStyle/>
        <a:p>
          <a:endParaRPr lang="en-US"/>
        </a:p>
      </dgm:t>
    </dgm:pt>
    <dgm:pt modelId="{21D414FB-F003-4AEE-B052-75976E42CAA2}">
      <dgm:prSet phldrT="[Text]" custT="1"/>
      <dgm:spPr/>
      <dgm:t>
        <a:bodyPr/>
        <a:lstStyle/>
        <a:p>
          <a:endParaRPr lang="en-US" sz="4000" dirty="0"/>
        </a:p>
      </dgm:t>
    </dgm:pt>
    <dgm:pt modelId="{062CC71C-C2A3-4773-82D0-C90CB1BD7D63}" type="parTrans" cxnId="{01E3BAA8-ECFC-4538-9A27-A0F394976516}">
      <dgm:prSet/>
      <dgm:spPr/>
      <dgm:t>
        <a:bodyPr/>
        <a:lstStyle/>
        <a:p>
          <a:endParaRPr lang="en-US"/>
        </a:p>
      </dgm:t>
    </dgm:pt>
    <dgm:pt modelId="{6954A8D4-CFEC-4D3D-846B-F07C035A4ECC}" type="sibTrans" cxnId="{01E3BAA8-ECFC-4538-9A27-A0F394976516}">
      <dgm:prSet/>
      <dgm:spPr/>
      <dgm:t>
        <a:bodyPr/>
        <a:lstStyle/>
        <a:p>
          <a:endParaRPr lang="en-US"/>
        </a:p>
      </dgm:t>
    </dgm:pt>
    <dgm:pt modelId="{7000D5DE-A53C-4B35-8E8F-2F009271BD05}">
      <dgm:prSet phldrT="[Text]" custT="1"/>
      <dgm:spPr/>
      <dgm:t>
        <a:bodyPr/>
        <a:lstStyle/>
        <a:p>
          <a:endParaRPr lang="en-US" sz="4000" dirty="0"/>
        </a:p>
      </dgm:t>
    </dgm:pt>
    <dgm:pt modelId="{00A160B5-B7A8-4AAA-BD5A-D20E88AF9D82}" type="parTrans" cxnId="{0DD39560-0FFE-4241-96CE-BF89CD49B714}">
      <dgm:prSet/>
      <dgm:spPr/>
      <dgm:t>
        <a:bodyPr/>
        <a:lstStyle/>
        <a:p>
          <a:endParaRPr lang="en-US"/>
        </a:p>
      </dgm:t>
    </dgm:pt>
    <dgm:pt modelId="{4E1B89DD-C6CA-454D-8F68-D3446CAF6DB8}" type="sibTrans" cxnId="{0DD39560-0FFE-4241-96CE-BF89CD49B714}">
      <dgm:prSet/>
      <dgm:spPr/>
      <dgm:t>
        <a:bodyPr/>
        <a:lstStyle/>
        <a:p>
          <a:endParaRPr lang="en-US"/>
        </a:p>
      </dgm:t>
    </dgm:pt>
    <dgm:pt modelId="{1532FC57-02A2-453A-86CE-3225297AE1AF}" type="pres">
      <dgm:prSet presAssocID="{1B94D3A4-017A-4DA4-A62D-5FD224A2A3B6}" presName="linearFlow" presStyleCnt="0">
        <dgm:presLayoutVars>
          <dgm:dir/>
          <dgm:animLvl val="lvl"/>
          <dgm:resizeHandles val="exact"/>
        </dgm:presLayoutVars>
      </dgm:prSet>
      <dgm:spPr/>
    </dgm:pt>
    <dgm:pt modelId="{CC9A08A8-D7FA-4516-9B6B-AC8B5CCCC11E}" type="pres">
      <dgm:prSet presAssocID="{1B347F18-F096-4511-81EB-69D99E3FEAD1}" presName="composite" presStyleCnt="0"/>
      <dgm:spPr/>
    </dgm:pt>
    <dgm:pt modelId="{4D98998F-EFE3-441A-8204-CABC6319FDF0}" type="pres">
      <dgm:prSet presAssocID="{1B347F18-F096-4511-81EB-69D99E3FEAD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5FBAF-51F5-4CB7-B145-BCBF4FE6C831}" type="pres">
      <dgm:prSet presAssocID="{1B347F18-F096-4511-81EB-69D99E3FEAD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A8154-7CA0-4A68-A14B-5CB1E87DF55A}" type="pres">
      <dgm:prSet presAssocID="{AEEA88D0-9260-4CB8-8B9A-C1ED06C8B340}" presName="sp" presStyleCnt="0"/>
      <dgm:spPr/>
    </dgm:pt>
    <dgm:pt modelId="{EFF6B05B-C6F8-4522-961C-9EE755367B65}" type="pres">
      <dgm:prSet presAssocID="{6EE99E3D-666C-493A-8E17-0608C7B1D691}" presName="composite" presStyleCnt="0"/>
      <dgm:spPr/>
    </dgm:pt>
    <dgm:pt modelId="{30E6A320-4CF4-4C2C-B60B-D8E9E94D90BD}" type="pres">
      <dgm:prSet presAssocID="{6EE99E3D-666C-493A-8E17-0608C7B1D69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9B72B-2625-4887-8D60-5EFA9196A230}" type="pres">
      <dgm:prSet presAssocID="{6EE99E3D-666C-493A-8E17-0608C7B1D69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F05A7-25DE-498B-9ABD-10ABDC20A7EF}" type="pres">
      <dgm:prSet presAssocID="{7360AC76-E246-4727-A63E-05CCC91D6F29}" presName="sp" presStyleCnt="0"/>
      <dgm:spPr/>
    </dgm:pt>
    <dgm:pt modelId="{8BAB410D-2C41-4974-A52B-560878C41D01}" type="pres">
      <dgm:prSet presAssocID="{21D414FB-F003-4AEE-B052-75976E42CAA2}" presName="composite" presStyleCnt="0"/>
      <dgm:spPr/>
    </dgm:pt>
    <dgm:pt modelId="{6FE8FC70-4C42-4122-9B83-880AAC7B5C8E}" type="pres">
      <dgm:prSet presAssocID="{21D414FB-F003-4AEE-B052-75976E42CAA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1967F-540F-4E31-8EEB-F89BC84D239E}" type="pres">
      <dgm:prSet presAssocID="{21D414FB-F003-4AEE-B052-75976E42CAA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17C7C-4025-40AF-AB9C-A7EF015A2865}" type="pres">
      <dgm:prSet presAssocID="{6954A8D4-CFEC-4D3D-846B-F07C035A4ECC}" presName="sp" presStyleCnt="0"/>
      <dgm:spPr/>
    </dgm:pt>
    <dgm:pt modelId="{96E6ED43-B840-4373-B24E-7A2E0EE7E894}" type="pres">
      <dgm:prSet presAssocID="{7000D5DE-A53C-4B35-8E8F-2F009271BD05}" presName="composite" presStyleCnt="0"/>
      <dgm:spPr/>
    </dgm:pt>
    <dgm:pt modelId="{6E48175A-E29B-4AB5-B63E-FF9B94E2FC19}" type="pres">
      <dgm:prSet presAssocID="{7000D5DE-A53C-4B35-8E8F-2F009271BD0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2DF69-74B5-4830-9310-D38D20412D5C}" type="pres">
      <dgm:prSet presAssocID="{7000D5DE-A53C-4B35-8E8F-2F009271BD05}" presName="descendantText" presStyleLbl="alignAcc1" presStyleIdx="3" presStyleCnt="4" custScaleY="96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069F72-AD5C-4D69-A6CD-893A8A2F5BB8}" type="presOf" srcId="{7000D5DE-A53C-4B35-8E8F-2F009271BD05}" destId="{6E48175A-E29B-4AB5-B63E-FF9B94E2FC19}" srcOrd="0" destOrd="0" presId="urn:microsoft.com/office/officeart/2005/8/layout/chevron2"/>
    <dgm:cxn modelId="{6F84D14C-2DD2-4BC5-AF43-B189BF61E223}" srcId="{1B347F18-F096-4511-81EB-69D99E3FEAD1}" destId="{F7625C2C-DAD9-487B-BCB4-E6F8C1DAD8B2}" srcOrd="0" destOrd="0" parTransId="{7062B4DC-62BD-4133-AB51-9600F24994FD}" sibTransId="{F2E19F47-9883-4DCC-BD21-E74D0184273A}"/>
    <dgm:cxn modelId="{791CD025-CF4F-42F6-88D6-65C46A84157C}" type="presOf" srcId="{FF55CA12-BC26-45F0-9543-473DBA3DEFD8}" destId="{5C31967F-540F-4E31-8EEB-F89BC84D239E}" srcOrd="0" destOrd="0" presId="urn:microsoft.com/office/officeart/2005/8/layout/chevron2"/>
    <dgm:cxn modelId="{4859E372-651F-4E2E-9143-2EC6BBF71387}" srcId="{1B94D3A4-017A-4DA4-A62D-5FD224A2A3B6}" destId="{1B347F18-F096-4511-81EB-69D99E3FEAD1}" srcOrd="0" destOrd="0" parTransId="{89B744D6-1C25-4A75-ACA3-8E479E39D139}" sibTransId="{AEEA88D0-9260-4CB8-8B9A-C1ED06C8B340}"/>
    <dgm:cxn modelId="{0F691817-E6A4-48CF-8024-AEED77EA755A}" type="presOf" srcId="{1B94D3A4-017A-4DA4-A62D-5FD224A2A3B6}" destId="{1532FC57-02A2-453A-86CE-3225297AE1AF}" srcOrd="0" destOrd="0" presId="urn:microsoft.com/office/officeart/2005/8/layout/chevron2"/>
    <dgm:cxn modelId="{0DD39560-0FFE-4241-96CE-BF89CD49B714}" srcId="{1B94D3A4-017A-4DA4-A62D-5FD224A2A3B6}" destId="{7000D5DE-A53C-4B35-8E8F-2F009271BD05}" srcOrd="3" destOrd="0" parTransId="{00A160B5-B7A8-4AAA-BD5A-D20E88AF9D82}" sibTransId="{4E1B89DD-C6CA-454D-8F68-D3446CAF6DB8}"/>
    <dgm:cxn modelId="{688A8AE6-5174-402E-874A-309C1BE06573}" srcId="{6EE99E3D-666C-493A-8E17-0608C7B1D691}" destId="{07FA3AEB-DA33-4795-BCE3-1C3626008ADD}" srcOrd="0" destOrd="0" parTransId="{47C5ED66-6ED6-43A2-882C-C9FDB8EE13A2}" sibTransId="{C5A685EB-AF43-4B65-8588-523B5B9A3631}"/>
    <dgm:cxn modelId="{01E3BAA8-ECFC-4538-9A27-A0F394976516}" srcId="{1B94D3A4-017A-4DA4-A62D-5FD224A2A3B6}" destId="{21D414FB-F003-4AEE-B052-75976E42CAA2}" srcOrd="2" destOrd="0" parTransId="{062CC71C-C2A3-4773-82D0-C90CB1BD7D63}" sibTransId="{6954A8D4-CFEC-4D3D-846B-F07C035A4ECC}"/>
    <dgm:cxn modelId="{BF1DD2CE-DAAD-4B03-AE36-AF20160FB63C}" type="presOf" srcId="{07FA3AEB-DA33-4795-BCE3-1C3626008ADD}" destId="{0979B72B-2625-4887-8D60-5EFA9196A230}" srcOrd="0" destOrd="0" presId="urn:microsoft.com/office/officeart/2005/8/layout/chevron2"/>
    <dgm:cxn modelId="{CFEB1C22-24EB-4129-BA17-13DD67C29930}" type="presOf" srcId="{1B347F18-F096-4511-81EB-69D99E3FEAD1}" destId="{4D98998F-EFE3-441A-8204-CABC6319FDF0}" srcOrd="0" destOrd="0" presId="urn:microsoft.com/office/officeart/2005/8/layout/chevron2"/>
    <dgm:cxn modelId="{84DC251A-0C99-4388-B74D-4C6FF68E4092}" srcId="{7000D5DE-A53C-4B35-8E8F-2F009271BD05}" destId="{BA8BADED-85CD-4CF0-BAE3-100E144E9679}" srcOrd="0" destOrd="0" parTransId="{2A8B9797-8834-480C-879F-66D89020B804}" sibTransId="{FCC7BF37-BB9B-4E28-9FD1-79EA58995A19}"/>
    <dgm:cxn modelId="{4EFC8BEE-E044-4EDA-AB73-05AD0E07D0AB}" srcId="{1B94D3A4-017A-4DA4-A62D-5FD224A2A3B6}" destId="{6EE99E3D-666C-493A-8E17-0608C7B1D691}" srcOrd="1" destOrd="0" parTransId="{B8BEEC02-E7B1-4E5D-8CCD-39428E2ACAF1}" sibTransId="{7360AC76-E246-4727-A63E-05CCC91D6F29}"/>
    <dgm:cxn modelId="{542E0D6D-4700-4751-9AF1-FE413D78D305}" type="presOf" srcId="{21D414FB-F003-4AEE-B052-75976E42CAA2}" destId="{6FE8FC70-4C42-4122-9B83-880AAC7B5C8E}" srcOrd="0" destOrd="0" presId="urn:microsoft.com/office/officeart/2005/8/layout/chevron2"/>
    <dgm:cxn modelId="{FD654310-0E26-4EB5-B6E9-E9E20D221155}" type="presOf" srcId="{F7625C2C-DAD9-487B-BCB4-E6F8C1DAD8B2}" destId="{B565FBAF-51F5-4CB7-B145-BCBF4FE6C831}" srcOrd="0" destOrd="0" presId="urn:microsoft.com/office/officeart/2005/8/layout/chevron2"/>
    <dgm:cxn modelId="{07D03293-C1CE-4F67-B137-9E53D6FA9557}" type="presOf" srcId="{BA8BADED-85CD-4CF0-BAE3-100E144E9679}" destId="{C1A2DF69-74B5-4830-9310-D38D20412D5C}" srcOrd="0" destOrd="0" presId="urn:microsoft.com/office/officeart/2005/8/layout/chevron2"/>
    <dgm:cxn modelId="{687EF491-3FAD-47B6-AC34-97A8232F0E69}" srcId="{21D414FB-F003-4AEE-B052-75976E42CAA2}" destId="{FF55CA12-BC26-45F0-9543-473DBA3DEFD8}" srcOrd="0" destOrd="0" parTransId="{0F71790F-83C4-41DF-BC86-7F486D4620AE}" sibTransId="{3319BD80-4BC1-4649-86D9-C3EB2A330DEB}"/>
    <dgm:cxn modelId="{58719F85-4FED-4EE6-B88E-F4AD5D80A70F}" type="presOf" srcId="{6EE99E3D-666C-493A-8E17-0608C7B1D691}" destId="{30E6A320-4CF4-4C2C-B60B-D8E9E94D90BD}" srcOrd="0" destOrd="0" presId="urn:microsoft.com/office/officeart/2005/8/layout/chevron2"/>
    <dgm:cxn modelId="{2B0EA1C7-8E63-4182-A216-95DED4F6AC37}" type="presParOf" srcId="{1532FC57-02A2-453A-86CE-3225297AE1AF}" destId="{CC9A08A8-D7FA-4516-9B6B-AC8B5CCCC11E}" srcOrd="0" destOrd="0" presId="urn:microsoft.com/office/officeart/2005/8/layout/chevron2"/>
    <dgm:cxn modelId="{1FF6069D-74A9-4BC4-AA2C-301EF891CE1D}" type="presParOf" srcId="{CC9A08A8-D7FA-4516-9B6B-AC8B5CCCC11E}" destId="{4D98998F-EFE3-441A-8204-CABC6319FDF0}" srcOrd="0" destOrd="0" presId="urn:microsoft.com/office/officeart/2005/8/layout/chevron2"/>
    <dgm:cxn modelId="{D70A446B-FB88-4214-B23E-BBE7D430A6D2}" type="presParOf" srcId="{CC9A08A8-D7FA-4516-9B6B-AC8B5CCCC11E}" destId="{B565FBAF-51F5-4CB7-B145-BCBF4FE6C831}" srcOrd="1" destOrd="0" presId="urn:microsoft.com/office/officeart/2005/8/layout/chevron2"/>
    <dgm:cxn modelId="{C3D35922-3E2E-4495-86DB-4A76A435793E}" type="presParOf" srcId="{1532FC57-02A2-453A-86CE-3225297AE1AF}" destId="{9EBA8154-7CA0-4A68-A14B-5CB1E87DF55A}" srcOrd="1" destOrd="0" presId="urn:microsoft.com/office/officeart/2005/8/layout/chevron2"/>
    <dgm:cxn modelId="{B6A196A6-09CA-4EE6-9069-7053CD274A48}" type="presParOf" srcId="{1532FC57-02A2-453A-86CE-3225297AE1AF}" destId="{EFF6B05B-C6F8-4522-961C-9EE755367B65}" srcOrd="2" destOrd="0" presId="urn:microsoft.com/office/officeart/2005/8/layout/chevron2"/>
    <dgm:cxn modelId="{1851BC8E-AC6E-4A73-A88A-625977AA1263}" type="presParOf" srcId="{EFF6B05B-C6F8-4522-961C-9EE755367B65}" destId="{30E6A320-4CF4-4C2C-B60B-D8E9E94D90BD}" srcOrd="0" destOrd="0" presId="urn:microsoft.com/office/officeart/2005/8/layout/chevron2"/>
    <dgm:cxn modelId="{01E86802-6320-4933-A4C0-B9CABD84A386}" type="presParOf" srcId="{EFF6B05B-C6F8-4522-961C-9EE755367B65}" destId="{0979B72B-2625-4887-8D60-5EFA9196A230}" srcOrd="1" destOrd="0" presId="urn:microsoft.com/office/officeart/2005/8/layout/chevron2"/>
    <dgm:cxn modelId="{6393C787-CF99-4DFE-A673-2BCD87DEC97C}" type="presParOf" srcId="{1532FC57-02A2-453A-86CE-3225297AE1AF}" destId="{487F05A7-25DE-498B-9ABD-10ABDC20A7EF}" srcOrd="3" destOrd="0" presId="urn:microsoft.com/office/officeart/2005/8/layout/chevron2"/>
    <dgm:cxn modelId="{DFAED9F1-137F-467F-AD2A-4B9850E783EF}" type="presParOf" srcId="{1532FC57-02A2-453A-86CE-3225297AE1AF}" destId="{8BAB410D-2C41-4974-A52B-560878C41D01}" srcOrd="4" destOrd="0" presId="urn:microsoft.com/office/officeart/2005/8/layout/chevron2"/>
    <dgm:cxn modelId="{30681764-D8D1-481E-AAA6-72EE42F1F145}" type="presParOf" srcId="{8BAB410D-2C41-4974-A52B-560878C41D01}" destId="{6FE8FC70-4C42-4122-9B83-880AAC7B5C8E}" srcOrd="0" destOrd="0" presId="urn:microsoft.com/office/officeart/2005/8/layout/chevron2"/>
    <dgm:cxn modelId="{DFBB502C-4D59-4359-8EF6-9CC46FCAE967}" type="presParOf" srcId="{8BAB410D-2C41-4974-A52B-560878C41D01}" destId="{5C31967F-540F-4E31-8EEB-F89BC84D239E}" srcOrd="1" destOrd="0" presId="urn:microsoft.com/office/officeart/2005/8/layout/chevron2"/>
    <dgm:cxn modelId="{44E69EE2-C175-4048-96D5-77383CB798BC}" type="presParOf" srcId="{1532FC57-02A2-453A-86CE-3225297AE1AF}" destId="{AD517C7C-4025-40AF-AB9C-A7EF015A2865}" srcOrd="5" destOrd="0" presId="urn:microsoft.com/office/officeart/2005/8/layout/chevron2"/>
    <dgm:cxn modelId="{6FA18B7E-ED5B-40DB-A8CA-D696535F35FD}" type="presParOf" srcId="{1532FC57-02A2-453A-86CE-3225297AE1AF}" destId="{96E6ED43-B840-4373-B24E-7A2E0EE7E894}" srcOrd="6" destOrd="0" presId="urn:microsoft.com/office/officeart/2005/8/layout/chevron2"/>
    <dgm:cxn modelId="{934D2E84-8F93-4B9B-AA9F-FB2958C1F375}" type="presParOf" srcId="{96E6ED43-B840-4373-B24E-7A2E0EE7E894}" destId="{6E48175A-E29B-4AB5-B63E-FF9B94E2FC19}" srcOrd="0" destOrd="0" presId="urn:microsoft.com/office/officeart/2005/8/layout/chevron2"/>
    <dgm:cxn modelId="{19529238-1869-4DCE-AD20-D912BD1916B0}" type="presParOf" srcId="{96E6ED43-B840-4373-B24E-7A2E0EE7E894}" destId="{C1A2DF69-74B5-4830-9310-D38D20412D5C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082B7-B4D1-445D-9C99-59CD33E4403D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EB7A5-1F4C-4843-9225-F9200D017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EB7A5-1F4C-4843-9225-F9200D017E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EB7A5-1F4C-4843-9225-F9200D017E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F1B55AA-1D0C-43F1-9F47-D34370C539BE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4BFAB3F-5F3C-4A85-94D9-34AAAE42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5AA-1D0C-43F1-9F47-D34370C539BE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AB3F-5F3C-4A85-94D9-34AAAE42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5AA-1D0C-43F1-9F47-D34370C539BE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AB3F-5F3C-4A85-94D9-34AAAE42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F1B55AA-1D0C-43F1-9F47-D34370C539BE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AB3F-5F3C-4A85-94D9-34AAAE42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F1B55AA-1D0C-43F1-9F47-D34370C539BE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4BFAB3F-5F3C-4A85-94D9-34AAAE42144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1B55AA-1D0C-43F1-9F47-D34370C539BE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4BFAB3F-5F3C-4A85-94D9-34AAAE42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F1B55AA-1D0C-43F1-9F47-D34370C539BE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4BFAB3F-5F3C-4A85-94D9-34AAAE42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5AA-1D0C-43F1-9F47-D34370C539BE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AB3F-5F3C-4A85-94D9-34AAAE42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1B55AA-1D0C-43F1-9F47-D34370C539BE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4BFAB3F-5F3C-4A85-94D9-34AAAE42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F1B55AA-1D0C-43F1-9F47-D34370C539BE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4BFAB3F-5F3C-4A85-94D9-34AAAE42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F1B55AA-1D0C-43F1-9F47-D34370C539BE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4BFAB3F-5F3C-4A85-94D9-34AAAE42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F1B55AA-1D0C-43F1-9F47-D34370C539BE}" type="datetimeFigureOut">
              <a:rPr lang="en-US" smtClean="0"/>
              <a:pPr/>
              <a:t>7/31/2010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4BFAB3F-5F3C-4A85-94D9-34AAAE42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76400"/>
            <a:ext cx="8062912" cy="1470025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000" b="1" dirty="0" err="1" smtClean="0">
                <a:ln/>
                <a:solidFill>
                  <a:schemeClr val="accent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</a:rPr>
              <a:t>CopyFullPath</a:t>
            </a:r>
            <a:endParaRPr lang="en-US" sz="8000" b="1" dirty="0">
              <a:ln/>
              <a:solidFill>
                <a:schemeClr val="accent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0392"/>
            <a:ext cx="8062912" cy="17526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Lê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Hoàng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Minh-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Thành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phố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Hồ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Chí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Minh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CopyFullPath</a:t>
            </a:r>
            <a:endParaRPr lang="en-US" sz="6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Chỉ</a:t>
            </a:r>
            <a:r>
              <a:rPr lang="en-US" sz="4400" dirty="0" smtClean="0"/>
              <a:t> </a:t>
            </a:r>
            <a:r>
              <a:rPr lang="en-US" sz="4400" dirty="0" err="1" smtClean="0"/>
              <a:t>cần</a:t>
            </a:r>
            <a:r>
              <a:rPr lang="en-US" sz="4400" dirty="0" smtClean="0"/>
              <a:t> </a:t>
            </a:r>
            <a:r>
              <a:rPr lang="en-US" sz="4400" dirty="0" err="1" smtClean="0"/>
              <a:t>thao</a:t>
            </a:r>
            <a:r>
              <a:rPr lang="en-US" sz="4400" dirty="0" smtClean="0"/>
              <a:t> </a:t>
            </a:r>
            <a:r>
              <a:rPr lang="en-US" sz="4400" dirty="0" err="1" smtClean="0"/>
              <a:t>tác</a:t>
            </a:r>
            <a:r>
              <a:rPr lang="en-US" sz="4400" dirty="0" smtClean="0"/>
              <a:t> </a:t>
            </a:r>
            <a:r>
              <a:rPr lang="en-US" sz="4400" dirty="0" err="1" smtClean="0"/>
              <a:t>nhấp</a:t>
            </a:r>
            <a:r>
              <a:rPr lang="en-US" sz="4400" dirty="0" smtClean="0"/>
              <a:t> </a:t>
            </a:r>
            <a:r>
              <a:rPr lang="en-US" sz="4400" dirty="0" err="1" smtClean="0"/>
              <a:t>chuột</a:t>
            </a:r>
            <a:r>
              <a:rPr lang="en-US" sz="4400" dirty="0" smtClean="0"/>
              <a:t>, </a:t>
            </a:r>
            <a:r>
              <a:rPr lang="en-US" sz="4400" dirty="0" err="1" smtClean="0"/>
              <a:t>đường</a:t>
            </a:r>
            <a:r>
              <a:rPr lang="en-US" sz="4400" dirty="0" smtClean="0"/>
              <a:t> </a:t>
            </a:r>
            <a:r>
              <a:rPr lang="en-US" sz="4400" dirty="0" err="1" smtClean="0"/>
              <a:t>dẫn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</a:t>
            </a:r>
            <a:r>
              <a:rPr lang="en-US" sz="4400" dirty="0" err="1" smtClean="0"/>
              <a:t>tập</a:t>
            </a:r>
            <a:r>
              <a:rPr lang="en-US" sz="4400" dirty="0" smtClean="0"/>
              <a:t> tin </a:t>
            </a:r>
            <a:r>
              <a:rPr lang="en-US" sz="4400" dirty="0" err="1" smtClean="0"/>
              <a:t>sẽ</a:t>
            </a:r>
            <a:r>
              <a:rPr lang="en-US" sz="4400" dirty="0" smtClean="0"/>
              <a:t> </a:t>
            </a:r>
            <a:r>
              <a:rPr lang="en-US" sz="4400" dirty="0" err="1" smtClean="0"/>
              <a:t>được</a:t>
            </a:r>
            <a:r>
              <a:rPr lang="en-US" sz="4400" dirty="0" smtClean="0"/>
              <a:t> </a:t>
            </a:r>
            <a:r>
              <a:rPr lang="en-US" sz="4400" dirty="0" err="1" smtClean="0"/>
              <a:t>lưu</a:t>
            </a:r>
            <a:r>
              <a:rPr lang="en-US" sz="4400" dirty="0" smtClean="0"/>
              <a:t> </a:t>
            </a:r>
            <a:r>
              <a:rPr lang="en-US" sz="4400" dirty="0" err="1" smtClean="0"/>
              <a:t>vào</a:t>
            </a:r>
            <a:r>
              <a:rPr lang="en-US" sz="4400" dirty="0" smtClean="0"/>
              <a:t> </a:t>
            </a:r>
            <a:r>
              <a:rPr lang="en-US" sz="4400" dirty="0" err="1" smtClean="0"/>
              <a:t>bộ</a:t>
            </a:r>
            <a:r>
              <a:rPr lang="en-US" sz="4400" dirty="0" smtClean="0"/>
              <a:t> </a:t>
            </a:r>
            <a:r>
              <a:rPr lang="en-US" sz="4400" dirty="0" err="1" smtClean="0"/>
              <a:t>nhớ</a:t>
            </a:r>
            <a:r>
              <a:rPr lang="en-US" sz="4400" dirty="0" smtClean="0"/>
              <a:t> </a:t>
            </a:r>
            <a:r>
              <a:rPr lang="en-US" sz="4400" dirty="0" err="1" smtClean="0"/>
              <a:t>tạm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</a:t>
            </a:r>
            <a:r>
              <a:rPr lang="en-US" sz="4400" dirty="0" err="1" smtClean="0"/>
              <a:t>máy</a:t>
            </a:r>
            <a:r>
              <a:rPr lang="en-US" sz="4400" dirty="0" smtClean="0"/>
              <a:t> (clipboard)</a:t>
            </a:r>
          </a:p>
          <a:p>
            <a:r>
              <a:rPr lang="en-US" sz="4400" dirty="0" err="1" smtClean="0"/>
              <a:t>Sau</a:t>
            </a:r>
            <a:r>
              <a:rPr lang="en-US" sz="4400" dirty="0" smtClean="0"/>
              <a:t> </a:t>
            </a:r>
            <a:r>
              <a:rPr lang="en-US" sz="4400" dirty="0" err="1" smtClean="0"/>
              <a:t>đó</a:t>
            </a:r>
            <a:r>
              <a:rPr lang="en-US" sz="4400" dirty="0" smtClean="0"/>
              <a:t> </a:t>
            </a:r>
            <a:r>
              <a:rPr lang="en-US" sz="4400" dirty="0" err="1" smtClean="0"/>
              <a:t>với</a:t>
            </a:r>
            <a:r>
              <a:rPr lang="en-US" sz="4400" dirty="0" smtClean="0"/>
              <a:t> </a:t>
            </a:r>
            <a:r>
              <a:rPr lang="en-US" sz="4400" dirty="0" err="1" smtClean="0"/>
              <a:t>tổ</a:t>
            </a:r>
            <a:r>
              <a:rPr lang="en-US" sz="4400" dirty="0" smtClean="0"/>
              <a:t> </a:t>
            </a:r>
            <a:r>
              <a:rPr lang="en-US" sz="4400" dirty="0" err="1" smtClean="0"/>
              <a:t>hợp</a:t>
            </a:r>
            <a:r>
              <a:rPr lang="en-US" sz="4400" dirty="0" smtClean="0"/>
              <a:t> </a:t>
            </a:r>
            <a:r>
              <a:rPr lang="en-US" sz="4400" dirty="0" err="1" smtClean="0"/>
              <a:t>phím</a:t>
            </a:r>
            <a:r>
              <a:rPr lang="en-US" sz="4400" dirty="0" smtClean="0"/>
              <a:t> </a:t>
            </a:r>
            <a:r>
              <a:rPr lang="en-US" sz="4400" i="1" dirty="0" err="1" smtClean="0"/>
              <a:t>Ctrl+V</a:t>
            </a:r>
            <a:r>
              <a:rPr lang="en-US" sz="4400" i="1" dirty="0" smtClean="0"/>
              <a:t>, </a:t>
            </a:r>
            <a:r>
              <a:rPr lang="en-US" sz="4400" dirty="0" err="1" smtClean="0"/>
              <a:t>đường</a:t>
            </a:r>
            <a:r>
              <a:rPr lang="en-US" sz="4400" dirty="0" smtClean="0"/>
              <a:t> </a:t>
            </a:r>
            <a:r>
              <a:rPr lang="en-US" sz="4400" dirty="0" err="1" smtClean="0"/>
              <a:t>dẫn</a:t>
            </a:r>
            <a:r>
              <a:rPr lang="en-US" sz="4400" dirty="0" smtClean="0"/>
              <a:t> </a:t>
            </a:r>
            <a:r>
              <a:rPr lang="en-US" sz="4400" dirty="0" err="1" smtClean="0"/>
              <a:t>tập</a:t>
            </a:r>
            <a:r>
              <a:rPr lang="en-US" sz="4400" dirty="0" smtClean="0"/>
              <a:t> tin</a:t>
            </a:r>
            <a:r>
              <a:rPr lang="en-US" sz="4400" i="1" dirty="0" smtClean="0"/>
              <a:t> </a:t>
            </a:r>
            <a:r>
              <a:rPr lang="en-US" sz="4400" dirty="0" err="1" smtClean="0"/>
              <a:t>được</a:t>
            </a:r>
            <a:r>
              <a:rPr lang="en-US" sz="4400" dirty="0" smtClean="0"/>
              <a:t> </a:t>
            </a:r>
            <a:r>
              <a:rPr lang="en-US" sz="4400" dirty="0" err="1" smtClean="0"/>
              <a:t>gán</a:t>
            </a:r>
            <a:r>
              <a:rPr lang="en-US" sz="4400" dirty="0" smtClean="0"/>
              <a:t> </a:t>
            </a:r>
            <a:r>
              <a:rPr lang="en-US" sz="4400" dirty="0" err="1" smtClean="0"/>
              <a:t>vào</a:t>
            </a:r>
            <a:r>
              <a:rPr lang="en-US" sz="4400" dirty="0" smtClean="0"/>
              <a:t> </a:t>
            </a:r>
            <a:r>
              <a:rPr lang="en-US" sz="4400" dirty="0" err="1" smtClean="0"/>
              <a:t>hộp</a:t>
            </a:r>
            <a:r>
              <a:rPr lang="en-US" sz="4400" dirty="0" smtClean="0"/>
              <a:t> </a:t>
            </a:r>
            <a:r>
              <a:rPr lang="en-US" sz="4400" dirty="0" err="1" smtClean="0"/>
              <a:t>thoại</a:t>
            </a:r>
            <a:r>
              <a:rPr lang="en-US" sz="4400" dirty="0" smtClean="0"/>
              <a:t> </a:t>
            </a:r>
            <a:r>
              <a:rPr lang="en-US" sz="4400" dirty="0" err="1" smtClean="0"/>
              <a:t>để</a:t>
            </a:r>
            <a:r>
              <a:rPr lang="en-US" sz="4400" dirty="0" smtClean="0"/>
              <a:t> </a:t>
            </a:r>
            <a:r>
              <a:rPr lang="en-US" sz="4400" dirty="0" err="1" smtClean="0"/>
              <a:t>truy</a:t>
            </a:r>
            <a:r>
              <a:rPr lang="en-US" sz="4400" dirty="0" smtClean="0"/>
              <a:t> </a:t>
            </a:r>
            <a:r>
              <a:rPr lang="en-US" sz="4400" dirty="0" err="1" smtClean="0"/>
              <a:t>cập</a:t>
            </a:r>
            <a:r>
              <a:rPr lang="en-US" sz="4400" dirty="0" smtClean="0"/>
              <a:t>.</a:t>
            </a:r>
            <a:endParaRPr lang="en-US" sz="44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 smtClean="0"/>
              <a:t>Khi</a:t>
            </a:r>
            <a:r>
              <a:rPr lang="en-US" sz="4400" b="1" dirty="0" smtClean="0"/>
              <a:t> upload NHIỀU </a:t>
            </a:r>
            <a:r>
              <a:rPr lang="en-US" sz="4400" b="1" dirty="0" err="1" smtClean="0"/>
              <a:t>tập</a:t>
            </a:r>
            <a:r>
              <a:rPr lang="en-US" sz="4400" b="1" dirty="0" smtClean="0"/>
              <a:t> tin </a:t>
            </a:r>
            <a:r>
              <a:rPr lang="en-US" sz="4400" b="1" dirty="0" err="1" smtClean="0"/>
              <a:t>ta</a:t>
            </a:r>
            <a:r>
              <a:rPr lang="en-US" sz="4400" b="1" dirty="0" smtClean="0"/>
              <a:t> CHỈ CẦN</a:t>
            </a:r>
            <a:endParaRPr lang="en-US" sz="4000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752600"/>
          <a:ext cx="8915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 smtClean="0"/>
              <a:t>Khi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tạo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một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liên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đến</a:t>
            </a:r>
            <a:r>
              <a:rPr lang="en-US" sz="4400" b="1" dirty="0" smtClean="0"/>
              <a:t> NHIỀU </a:t>
            </a:r>
            <a:r>
              <a:rPr lang="en-US" sz="4400" b="1" dirty="0" err="1" smtClean="0"/>
              <a:t>tập</a:t>
            </a:r>
            <a:r>
              <a:rPr lang="en-US" sz="4400" b="1" dirty="0" smtClean="0"/>
              <a:t> tin </a:t>
            </a:r>
            <a:r>
              <a:rPr lang="en-US" sz="4400" b="1" dirty="0" err="1" smtClean="0"/>
              <a:t>ta</a:t>
            </a:r>
            <a:r>
              <a:rPr lang="en-US" sz="4400" b="1" dirty="0" smtClean="0"/>
              <a:t> CHỈ CẦN</a:t>
            </a:r>
            <a:endParaRPr lang="en-US" sz="4400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752600"/>
          <a:ext cx="8915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590800"/>
            <a:ext cx="7239000" cy="1362075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Đặc</a:t>
            </a:r>
            <a:r>
              <a:rPr lang="en-US" sz="8000" dirty="0" smtClean="0"/>
              <a:t> </a:t>
            </a:r>
            <a:r>
              <a:rPr lang="en-US" sz="8000" dirty="0" err="1" smtClean="0"/>
              <a:t>điểm</a:t>
            </a:r>
            <a:endParaRPr lang="en-US" sz="8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CopyFullPath</a:t>
            </a:r>
            <a:endParaRPr lang="en-U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Cài</a:t>
            </a:r>
            <a:r>
              <a:rPr lang="en-US" sz="4400" dirty="0" smtClean="0"/>
              <a:t> </a:t>
            </a:r>
            <a:r>
              <a:rPr lang="en-US" sz="4400" dirty="0" err="1" smtClean="0"/>
              <a:t>đặt</a:t>
            </a:r>
            <a:r>
              <a:rPr lang="en-US" sz="4400" dirty="0" smtClean="0"/>
              <a:t> </a:t>
            </a:r>
            <a:r>
              <a:rPr lang="en-US" sz="4400" dirty="0" err="1" smtClean="0"/>
              <a:t>nhanh</a:t>
            </a:r>
            <a:r>
              <a:rPr lang="en-US" sz="4400" dirty="0" smtClean="0"/>
              <a:t> </a:t>
            </a:r>
            <a:r>
              <a:rPr lang="en-US" sz="4400" dirty="0" err="1" smtClean="0"/>
              <a:t>chóng</a:t>
            </a:r>
            <a:endParaRPr lang="en-US" sz="4400" dirty="0" smtClean="0"/>
          </a:p>
          <a:p>
            <a:r>
              <a:rPr lang="en-US" sz="4400" dirty="0" err="1" smtClean="0"/>
              <a:t>Dễ</a:t>
            </a:r>
            <a:r>
              <a:rPr lang="en-US" sz="4400" dirty="0" smtClean="0"/>
              <a:t> </a:t>
            </a:r>
            <a:r>
              <a:rPr lang="en-US" sz="4400" dirty="0" err="1" smtClean="0"/>
              <a:t>dàng</a:t>
            </a:r>
            <a:r>
              <a:rPr lang="en-US" sz="4400" dirty="0" smtClean="0"/>
              <a:t> </a:t>
            </a:r>
            <a:r>
              <a:rPr lang="en-US" sz="4400" dirty="0" err="1" smtClean="0"/>
              <a:t>gỡ</a:t>
            </a:r>
            <a:r>
              <a:rPr lang="en-US" sz="4400" dirty="0" smtClean="0"/>
              <a:t> </a:t>
            </a:r>
            <a:r>
              <a:rPr lang="en-US" sz="4400" dirty="0" err="1" smtClean="0"/>
              <a:t>bỏ</a:t>
            </a:r>
            <a:r>
              <a:rPr lang="en-US" sz="4400" dirty="0" smtClean="0"/>
              <a:t> </a:t>
            </a:r>
            <a:r>
              <a:rPr lang="en-US" sz="4400" dirty="0" err="1" smtClean="0"/>
              <a:t>khi</a:t>
            </a:r>
            <a:r>
              <a:rPr lang="en-US" sz="4400" dirty="0" smtClean="0"/>
              <a:t> </a:t>
            </a:r>
            <a:r>
              <a:rPr lang="en-US" sz="4400" dirty="0" err="1" smtClean="0"/>
              <a:t>không</a:t>
            </a:r>
            <a:r>
              <a:rPr lang="en-US" sz="4400" dirty="0" smtClean="0"/>
              <a:t> </a:t>
            </a:r>
            <a:r>
              <a:rPr lang="en-US" sz="4400" dirty="0" err="1" smtClean="0"/>
              <a:t>cần</a:t>
            </a:r>
            <a:endParaRPr lang="en-US" sz="4400" dirty="0" smtClean="0"/>
          </a:p>
          <a:p>
            <a:r>
              <a:rPr lang="en-US" sz="4400" dirty="0" err="1" smtClean="0"/>
              <a:t>Gọn</a:t>
            </a:r>
            <a:r>
              <a:rPr lang="en-US" sz="4400" dirty="0" smtClean="0"/>
              <a:t> </a:t>
            </a:r>
            <a:r>
              <a:rPr lang="en-US" sz="4400" dirty="0" err="1" smtClean="0"/>
              <a:t>nhẹ</a:t>
            </a:r>
            <a:endParaRPr lang="en-US" sz="4400" dirty="0" smtClean="0"/>
          </a:p>
          <a:p>
            <a:r>
              <a:rPr lang="en-US" sz="4400" dirty="0" err="1" smtClean="0"/>
              <a:t>Thao</a:t>
            </a:r>
            <a:r>
              <a:rPr lang="en-US" sz="4400" dirty="0" smtClean="0"/>
              <a:t> </a:t>
            </a:r>
            <a:r>
              <a:rPr lang="en-US" sz="4400" dirty="0" err="1" smtClean="0"/>
              <a:t>tác</a:t>
            </a:r>
            <a:r>
              <a:rPr lang="en-US" sz="4400" dirty="0" smtClean="0"/>
              <a:t> </a:t>
            </a:r>
            <a:r>
              <a:rPr lang="en-US" sz="4400" dirty="0" err="1" smtClean="0"/>
              <a:t>đơn</a:t>
            </a:r>
            <a:r>
              <a:rPr lang="en-US" sz="4400" dirty="0" smtClean="0"/>
              <a:t> </a:t>
            </a:r>
            <a:r>
              <a:rPr lang="en-US" sz="4400" dirty="0" err="1" smtClean="0"/>
              <a:t>giản</a:t>
            </a:r>
            <a:endParaRPr lang="en-US" sz="4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CopyFullPath</a:t>
            </a:r>
            <a:endParaRPr lang="en-U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Phù</a:t>
            </a:r>
            <a:r>
              <a:rPr lang="en-US" sz="4800" dirty="0" smtClean="0"/>
              <a:t> </a:t>
            </a:r>
            <a:r>
              <a:rPr lang="en-US" sz="4800" dirty="0" err="1" smtClean="0"/>
              <a:t>hợp</a:t>
            </a:r>
            <a:r>
              <a:rPr lang="en-US" sz="4800" dirty="0" smtClean="0"/>
              <a:t> </a:t>
            </a:r>
            <a:r>
              <a:rPr lang="en-US" sz="4800" dirty="0" err="1" smtClean="0"/>
              <a:t>với</a:t>
            </a:r>
            <a:r>
              <a:rPr lang="en-US" sz="4800" dirty="0" smtClean="0"/>
              <a:t> </a:t>
            </a:r>
            <a:r>
              <a:rPr lang="en-US" sz="4800" dirty="0" err="1" smtClean="0"/>
              <a:t>nhiều</a:t>
            </a:r>
            <a:r>
              <a:rPr lang="en-US" sz="4800" dirty="0" smtClean="0"/>
              <a:t> </a:t>
            </a:r>
            <a:r>
              <a:rPr lang="en-US" sz="4800" dirty="0" err="1" smtClean="0"/>
              <a:t>hệ</a:t>
            </a:r>
            <a:r>
              <a:rPr lang="en-US" sz="4800" dirty="0" smtClean="0"/>
              <a:t> </a:t>
            </a:r>
            <a:r>
              <a:rPr lang="en-US" sz="4800" dirty="0" err="1" smtClean="0"/>
              <a:t>điều</a:t>
            </a:r>
            <a:r>
              <a:rPr lang="en-US" sz="4800" dirty="0" smtClean="0"/>
              <a:t> </a:t>
            </a:r>
            <a:r>
              <a:rPr lang="en-US" sz="4800" dirty="0" err="1" smtClean="0"/>
              <a:t>hành</a:t>
            </a:r>
            <a:r>
              <a:rPr lang="en-US" sz="4800" dirty="0" smtClean="0"/>
              <a:t> </a:t>
            </a:r>
            <a:r>
              <a:rPr lang="en-US" sz="4800" dirty="0" err="1" smtClean="0"/>
              <a:t>của</a:t>
            </a:r>
            <a:r>
              <a:rPr lang="en-US" sz="4800" dirty="0" smtClean="0"/>
              <a:t> Microsoft</a:t>
            </a:r>
          </a:p>
          <a:p>
            <a:pPr lvl="1"/>
            <a:r>
              <a:rPr lang="en-US" sz="4400" dirty="0" smtClean="0"/>
              <a:t>Window XP</a:t>
            </a:r>
          </a:p>
          <a:p>
            <a:pPr lvl="1"/>
            <a:r>
              <a:rPr lang="en-US" sz="4400" dirty="0" smtClean="0"/>
              <a:t>Window Vista</a:t>
            </a:r>
          </a:p>
          <a:p>
            <a:pPr lvl="1"/>
            <a:r>
              <a:rPr lang="en-US" sz="4400" dirty="0" smtClean="0"/>
              <a:t>Window 7</a:t>
            </a:r>
            <a:endParaRPr lang="en-US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610600" cy="1362075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Hướng</a:t>
            </a:r>
            <a:r>
              <a:rPr lang="en-US" sz="8000" dirty="0" smtClean="0"/>
              <a:t> </a:t>
            </a:r>
            <a:r>
              <a:rPr lang="en-US" sz="8000" dirty="0" err="1" smtClean="0"/>
              <a:t>phát</a:t>
            </a:r>
            <a:r>
              <a:rPr lang="en-US" sz="8000" dirty="0" smtClean="0"/>
              <a:t> </a:t>
            </a:r>
            <a:r>
              <a:rPr lang="en-US" sz="8000" dirty="0" err="1" smtClean="0"/>
              <a:t>triển</a:t>
            </a:r>
            <a:endParaRPr lang="en-US" sz="8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14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</a:t>
            </a:r>
            <a:r>
              <a:rPr lang="en-US" sz="4400" dirty="0" err="1" smtClean="0"/>
              <a:t>Chia</a:t>
            </a:r>
            <a:r>
              <a:rPr lang="en-US" sz="4400" dirty="0" smtClean="0"/>
              <a:t> </a:t>
            </a:r>
            <a:r>
              <a:rPr lang="en-US" sz="4400" dirty="0" err="1" smtClean="0"/>
              <a:t>nhỏ</a:t>
            </a:r>
            <a:r>
              <a:rPr lang="en-US" sz="4400" dirty="0" smtClean="0"/>
              <a:t> </a:t>
            </a:r>
            <a:r>
              <a:rPr lang="en-US" sz="4400" dirty="0" err="1" smtClean="0"/>
              <a:t>tập</a:t>
            </a:r>
            <a:r>
              <a:rPr lang="en-US" sz="4400" dirty="0" smtClean="0"/>
              <a:t> tin </a:t>
            </a:r>
            <a:r>
              <a:rPr lang="en-US" sz="4400" dirty="0" err="1" smtClean="0"/>
              <a:t>được</a:t>
            </a:r>
            <a:r>
              <a:rPr lang="en-US" sz="4400" dirty="0" smtClean="0"/>
              <a:t> </a:t>
            </a:r>
            <a:r>
              <a:rPr lang="en-US" sz="4400" dirty="0" err="1" smtClean="0"/>
              <a:t>chọn</a:t>
            </a:r>
            <a:endParaRPr lang="en-US" sz="4400" dirty="0" smtClean="0"/>
          </a:p>
          <a:p>
            <a:r>
              <a:rPr lang="en-US" sz="4400" dirty="0" smtClean="0"/>
              <a:t> </a:t>
            </a:r>
            <a:r>
              <a:rPr lang="en-US" sz="4400" dirty="0" err="1" smtClean="0"/>
              <a:t>Gộp</a:t>
            </a:r>
            <a:r>
              <a:rPr lang="en-US" sz="4400" dirty="0" smtClean="0"/>
              <a:t> </a:t>
            </a:r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tập</a:t>
            </a:r>
            <a:r>
              <a:rPr lang="en-US" sz="4400" dirty="0" smtClean="0"/>
              <a:t> tin </a:t>
            </a:r>
            <a:r>
              <a:rPr lang="en-US" sz="4400" dirty="0" err="1" smtClean="0"/>
              <a:t>đã</a:t>
            </a:r>
            <a:r>
              <a:rPr lang="en-US" sz="4400" dirty="0" smtClean="0"/>
              <a:t> </a:t>
            </a:r>
            <a:r>
              <a:rPr lang="en-US" sz="4400" dirty="0" err="1" smtClean="0"/>
              <a:t>chia</a:t>
            </a:r>
            <a:r>
              <a:rPr lang="en-US" sz="4400" dirty="0" smtClean="0"/>
              <a:t> </a:t>
            </a:r>
            <a:r>
              <a:rPr lang="en-US" sz="4400" dirty="0" err="1" smtClean="0"/>
              <a:t>ra</a:t>
            </a:r>
            <a:r>
              <a:rPr lang="en-US" sz="4400" dirty="0" smtClean="0"/>
              <a:t> </a:t>
            </a:r>
          </a:p>
          <a:p>
            <a:r>
              <a:rPr lang="en-US" sz="4400" dirty="0" smtClean="0"/>
              <a:t> So </a:t>
            </a:r>
            <a:r>
              <a:rPr lang="en-US" sz="4400" dirty="0" err="1" smtClean="0"/>
              <a:t>sánh</a:t>
            </a:r>
            <a:r>
              <a:rPr lang="en-US" sz="4400" dirty="0" smtClean="0"/>
              <a:t> </a:t>
            </a:r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tập</a:t>
            </a:r>
            <a:r>
              <a:rPr lang="en-US" sz="4400" dirty="0" smtClean="0"/>
              <a:t> tin</a:t>
            </a:r>
          </a:p>
          <a:p>
            <a:r>
              <a:rPr lang="en-US" sz="4400" dirty="0" smtClean="0"/>
              <a:t> </a:t>
            </a:r>
            <a:r>
              <a:rPr lang="en-US" sz="4400" dirty="0" err="1" smtClean="0"/>
              <a:t>Chỉnh</a:t>
            </a:r>
            <a:r>
              <a:rPr lang="en-US" sz="4400" dirty="0" smtClean="0"/>
              <a:t> </a:t>
            </a:r>
            <a:r>
              <a:rPr lang="en-US" sz="4400" dirty="0" err="1" smtClean="0"/>
              <a:t>sửa</a:t>
            </a:r>
            <a:r>
              <a:rPr lang="en-US" sz="4400" dirty="0" smtClean="0"/>
              <a:t> </a:t>
            </a:r>
            <a:r>
              <a:rPr lang="en-US" sz="4400" dirty="0" err="1" smtClean="0"/>
              <a:t>đuôi</a:t>
            </a:r>
            <a:r>
              <a:rPr lang="en-US" sz="4400" dirty="0" smtClean="0"/>
              <a:t> </a:t>
            </a:r>
            <a:r>
              <a:rPr lang="en-US" sz="4400" dirty="0" err="1" smtClean="0"/>
              <a:t>tập</a:t>
            </a:r>
            <a:r>
              <a:rPr lang="en-US" sz="4400" dirty="0" smtClean="0"/>
              <a:t> tin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Autofit/>
          </a:bodyPr>
          <a:lstStyle/>
          <a:p>
            <a:r>
              <a:rPr lang="en-US" sz="4400" dirty="0" smtClean="0"/>
              <a:t>Sao </a:t>
            </a:r>
            <a:r>
              <a:rPr lang="en-US" sz="4400" dirty="0" err="1" smtClean="0"/>
              <a:t>chép</a:t>
            </a:r>
            <a:r>
              <a:rPr lang="en-US" sz="4400" dirty="0" smtClean="0"/>
              <a:t> </a:t>
            </a:r>
            <a:r>
              <a:rPr lang="en-US" sz="4400" dirty="0" err="1" smtClean="0"/>
              <a:t>tên</a:t>
            </a:r>
            <a:r>
              <a:rPr lang="en-US" sz="4400" dirty="0" smtClean="0"/>
              <a:t> </a:t>
            </a:r>
            <a:r>
              <a:rPr lang="en-US" sz="4400" dirty="0" err="1" smtClean="0"/>
              <a:t>tập</a:t>
            </a:r>
            <a:r>
              <a:rPr lang="en-US" sz="4400" dirty="0" smtClean="0"/>
              <a:t> tin</a:t>
            </a:r>
          </a:p>
          <a:p>
            <a:r>
              <a:rPr lang="en-US" sz="4400" dirty="0" smtClean="0"/>
              <a:t>Sao </a:t>
            </a:r>
            <a:r>
              <a:rPr lang="en-US" sz="4400" dirty="0" err="1" smtClean="0"/>
              <a:t>chép</a:t>
            </a:r>
            <a:r>
              <a:rPr lang="en-US" sz="4400" dirty="0" smtClean="0"/>
              <a:t> </a:t>
            </a:r>
            <a:r>
              <a:rPr lang="en-US" sz="4400" dirty="0" err="1" smtClean="0"/>
              <a:t>tên</a:t>
            </a:r>
            <a:r>
              <a:rPr lang="en-US" sz="4400" dirty="0" smtClean="0"/>
              <a:t> </a:t>
            </a:r>
            <a:r>
              <a:rPr lang="en-US" sz="4400" dirty="0" err="1" smtClean="0"/>
              <a:t>tập</a:t>
            </a:r>
            <a:r>
              <a:rPr lang="en-US" sz="4400" dirty="0" smtClean="0"/>
              <a:t> tin </a:t>
            </a:r>
            <a:r>
              <a:rPr lang="en-US" sz="4400" dirty="0" err="1" smtClean="0"/>
              <a:t>cùng</a:t>
            </a:r>
            <a:r>
              <a:rPr lang="en-US" sz="4400" dirty="0" smtClean="0"/>
              <a:t> </a:t>
            </a:r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thông</a:t>
            </a:r>
            <a:r>
              <a:rPr lang="en-US" sz="4400" dirty="0" smtClean="0"/>
              <a:t> tin </a:t>
            </a:r>
            <a:r>
              <a:rPr lang="en-US" sz="4400" dirty="0" err="1" smtClean="0"/>
              <a:t>khác</a:t>
            </a:r>
            <a:r>
              <a:rPr lang="en-US" sz="4400" dirty="0" smtClean="0"/>
              <a:t>(</a:t>
            </a:r>
            <a:r>
              <a:rPr lang="en-US" sz="4400" dirty="0" err="1" smtClean="0"/>
              <a:t>ngày</a:t>
            </a:r>
            <a:r>
              <a:rPr lang="en-US" sz="4400" dirty="0" smtClean="0"/>
              <a:t> </a:t>
            </a:r>
            <a:r>
              <a:rPr lang="en-US" sz="4400" dirty="0" err="1" smtClean="0"/>
              <a:t>tháng</a:t>
            </a:r>
            <a:r>
              <a:rPr lang="en-US" sz="4400" dirty="0" smtClean="0"/>
              <a:t> , dung </a:t>
            </a:r>
            <a:r>
              <a:rPr lang="en-US" sz="4400" dirty="0" err="1" smtClean="0"/>
              <a:t>lượng</a:t>
            </a:r>
            <a:r>
              <a:rPr lang="en-US" sz="4400" dirty="0" smtClean="0"/>
              <a:t>)</a:t>
            </a:r>
          </a:p>
          <a:p>
            <a:r>
              <a:rPr lang="en-US" sz="4400" dirty="0" err="1" smtClean="0"/>
              <a:t>Bỏ</a:t>
            </a:r>
            <a:r>
              <a:rPr lang="en-US" sz="4400" dirty="0" smtClean="0"/>
              <a:t> </a:t>
            </a:r>
            <a:r>
              <a:rPr lang="en-US" sz="4400" dirty="0" err="1" smtClean="0"/>
              <a:t>đi</a:t>
            </a:r>
            <a:r>
              <a:rPr lang="en-US" sz="4400" dirty="0" smtClean="0"/>
              <a:t> </a:t>
            </a:r>
            <a:r>
              <a:rPr lang="en-US" sz="4400" dirty="0" err="1" smtClean="0"/>
              <a:t>chế</a:t>
            </a:r>
            <a:r>
              <a:rPr lang="en-US" sz="4400" dirty="0" smtClean="0"/>
              <a:t> </a:t>
            </a:r>
            <a:r>
              <a:rPr lang="en-US" sz="4400" dirty="0" err="1" smtClean="0"/>
              <a:t>độ</a:t>
            </a:r>
            <a:r>
              <a:rPr lang="en-US" sz="4400" dirty="0" smtClean="0"/>
              <a:t> </a:t>
            </a:r>
            <a:r>
              <a:rPr lang="en-US" sz="4400" dirty="0" err="1" smtClean="0"/>
              <a:t>ẩn</a:t>
            </a:r>
            <a:r>
              <a:rPr lang="en-US" sz="4400" dirty="0" smtClean="0"/>
              <a:t> </a:t>
            </a:r>
            <a:r>
              <a:rPr lang="en-US" sz="4400" dirty="0" err="1" smtClean="0"/>
              <a:t>đối</a:t>
            </a:r>
            <a:r>
              <a:rPr lang="en-US" sz="4400" dirty="0" smtClean="0"/>
              <a:t> </a:t>
            </a:r>
            <a:r>
              <a:rPr lang="en-US" sz="4400" dirty="0" err="1" smtClean="0"/>
              <a:t>với</a:t>
            </a:r>
            <a:r>
              <a:rPr lang="en-US" sz="4400" dirty="0" smtClean="0"/>
              <a:t> </a:t>
            </a:r>
            <a:r>
              <a:rPr lang="en-US" sz="4400" dirty="0" err="1" smtClean="0"/>
              <a:t>những</a:t>
            </a:r>
            <a:r>
              <a:rPr lang="en-US" sz="4400" dirty="0" smtClean="0"/>
              <a:t> </a:t>
            </a:r>
            <a:r>
              <a:rPr lang="en-US" sz="4400" dirty="0" err="1" smtClean="0"/>
              <a:t>thư</a:t>
            </a:r>
            <a:r>
              <a:rPr lang="en-US" sz="4400" dirty="0" smtClean="0"/>
              <a:t> </a:t>
            </a:r>
            <a:r>
              <a:rPr lang="en-US" sz="4400" dirty="0" err="1" smtClean="0"/>
              <a:t>mục</a:t>
            </a:r>
            <a:r>
              <a:rPr lang="en-US" sz="4400" dirty="0" smtClean="0"/>
              <a:t>, </a:t>
            </a:r>
            <a:r>
              <a:rPr lang="en-US" sz="4400" dirty="0" err="1" smtClean="0"/>
              <a:t>tập</a:t>
            </a:r>
            <a:r>
              <a:rPr lang="en-US" sz="4400" dirty="0" smtClean="0"/>
              <a:t> tin </a:t>
            </a:r>
            <a:r>
              <a:rPr lang="en-US" sz="4400" dirty="0" err="1" smtClean="0"/>
              <a:t>dính</a:t>
            </a:r>
            <a:r>
              <a:rPr lang="en-US" sz="4400" dirty="0" smtClean="0"/>
              <a:t> </a:t>
            </a:r>
            <a:r>
              <a:rPr lang="en-US" sz="4400" dirty="0" err="1" smtClean="0"/>
              <a:t>virút</a:t>
            </a:r>
            <a:endParaRPr lang="en-US" sz="4400" dirty="0" smtClean="0"/>
          </a:p>
          <a:p>
            <a:endParaRPr lang="en-US" sz="4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0600" y="1066800"/>
            <a:ext cx="7620000" cy="4800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Người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dùng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tận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dụng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được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tốc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độ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của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Window explorer </a:t>
            </a:r>
            <a:r>
              <a:rPr lang="en-US" sz="44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và</a:t>
            </a:r>
            <a:r>
              <a:rPr lang="en-US" sz="44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những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tính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năng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tốt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nhất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của</a:t>
            </a:r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44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Total commander </a:t>
            </a:r>
            <a:endParaRPr lang="en-US" sz="44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 smtClean="0"/>
              <a:t>Khi</a:t>
            </a:r>
            <a:r>
              <a:rPr lang="en-US" sz="4400" b="1" dirty="0" smtClean="0"/>
              <a:t> upload </a:t>
            </a:r>
            <a:r>
              <a:rPr lang="en-US" sz="4400" b="1" dirty="0" err="1" smtClean="0"/>
              <a:t>tập</a:t>
            </a:r>
            <a:r>
              <a:rPr lang="en-US" sz="4400" b="1" dirty="0" smtClean="0"/>
              <a:t> tin </a:t>
            </a:r>
            <a:r>
              <a:rPr lang="en-US" sz="4400" b="1" dirty="0" err="1" smtClean="0"/>
              <a:t>ta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thường</a:t>
            </a:r>
            <a:endParaRPr lang="en-US" sz="4400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752600"/>
          <a:ext cx="8915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 smtClean="0"/>
              <a:t>Khi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tạo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một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liên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đến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tập</a:t>
            </a:r>
            <a:r>
              <a:rPr lang="en-US" sz="4400" b="1" dirty="0" smtClean="0"/>
              <a:t> tin </a:t>
            </a:r>
            <a:r>
              <a:rPr lang="en-US" sz="4400" b="1" dirty="0" err="1" smtClean="0"/>
              <a:t>ta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thường</a:t>
            </a:r>
            <a:endParaRPr lang="en-US" sz="4400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752600"/>
          <a:ext cx="8915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9903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/>
              <a:t>Khi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muốn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dùng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tập</a:t>
            </a:r>
            <a:r>
              <a:rPr lang="en-US" sz="3600" b="1" dirty="0" smtClean="0"/>
              <a:t> tin </a:t>
            </a:r>
            <a:r>
              <a:rPr lang="en-US" sz="3600" b="1" dirty="0" err="1" smtClean="0"/>
              <a:t>tài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nguyên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một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lập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trình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viên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trong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Visual studio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sẽ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752600"/>
          <a:ext cx="8915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7239000" cy="1362075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Thực</a:t>
            </a:r>
            <a:r>
              <a:rPr lang="en-US" sz="6600" dirty="0" smtClean="0"/>
              <a:t> </a:t>
            </a:r>
            <a:r>
              <a:rPr lang="en-US" sz="6600" dirty="0" err="1" smtClean="0"/>
              <a:t>tế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52400" y="2895600"/>
            <a:ext cx="8991600" cy="3559208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0" y="1397000"/>
          <a:ext cx="9144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 smtClean="0"/>
              <a:t>Khi</a:t>
            </a:r>
            <a:r>
              <a:rPr lang="en-US" sz="4400" b="1" dirty="0" smtClean="0"/>
              <a:t> upload NHIỀU </a:t>
            </a:r>
            <a:r>
              <a:rPr lang="en-US" sz="4400" b="1" dirty="0" err="1" smtClean="0"/>
              <a:t>tập</a:t>
            </a:r>
            <a:r>
              <a:rPr lang="en-US" sz="4400" b="1" dirty="0" smtClean="0"/>
              <a:t> tin </a:t>
            </a:r>
            <a:r>
              <a:rPr lang="en-US" sz="4400" b="1" dirty="0" err="1" smtClean="0"/>
              <a:t>ta</a:t>
            </a:r>
            <a:r>
              <a:rPr lang="en-US" sz="4400" b="1" dirty="0" smtClean="0"/>
              <a:t> PHẢI</a:t>
            </a:r>
            <a:endParaRPr lang="en-US" sz="4000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752600"/>
          <a:ext cx="8915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 smtClean="0"/>
              <a:t>Khi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tạo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một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liên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đến</a:t>
            </a:r>
            <a:r>
              <a:rPr lang="en-US" sz="4400" b="1" dirty="0" smtClean="0"/>
              <a:t> NHIỀU </a:t>
            </a:r>
            <a:r>
              <a:rPr lang="en-US" sz="4400" b="1" dirty="0" err="1" smtClean="0"/>
              <a:t>tập</a:t>
            </a:r>
            <a:r>
              <a:rPr lang="en-US" sz="4400" b="1" dirty="0" smtClean="0"/>
              <a:t> tin </a:t>
            </a:r>
            <a:r>
              <a:rPr lang="en-US" sz="4400" b="1" dirty="0" err="1" smtClean="0"/>
              <a:t>ta</a:t>
            </a:r>
            <a:r>
              <a:rPr lang="en-US" sz="4400" b="1" dirty="0" smtClean="0"/>
              <a:t> PHẢI</a:t>
            </a:r>
            <a:endParaRPr lang="en-US" sz="4400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752600"/>
          <a:ext cx="8915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1362075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Giải</a:t>
            </a:r>
            <a:r>
              <a:rPr lang="en-US" sz="8000" dirty="0" smtClean="0"/>
              <a:t> </a:t>
            </a:r>
            <a:r>
              <a:rPr lang="en-US" sz="8000" dirty="0" err="1" smtClean="0"/>
              <a:t>pháp</a:t>
            </a:r>
            <a:endParaRPr lang="en-US" sz="8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28800" y="2590800"/>
            <a:ext cx="7315200" cy="134940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Tạo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phương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thức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giao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tiếp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giữa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 explorer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hộp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thoại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mở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tập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1219200"/>
            <a:ext cx="8229600" cy="139903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CopyFullPath</a:t>
            </a:r>
            <a:endParaRPr kumimoji="0" lang="en-US" sz="66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opyFullPath&amp;quot;&quot;/&gt;&lt;property id=&quot;20307&quot; value=&quot;256&quot;/&gt;&lt;/object&gt;&lt;object type=&quot;3&quot; unique_id=&quot;10005&quot;&gt;&lt;property id=&quot;20148&quot; value=&quot;5&quot;/&gt;&lt;property id=&quot;20300&quot; value=&quot;Slide 5 - &amp;quot;Thực tế&amp;quot;&quot;/&gt;&lt;property id=&quot;20307&quot; value=&quot;338&quot;/&gt;&lt;/object&gt;&lt;object type=&quot;3&quot; unique_id=&quot;10006&quot;&gt;&lt;property id=&quot;20148&quot; value=&quot;5&quot;/&gt;&lt;property id=&quot;20300&quot; value=&quot;Slide 2 - &amp;quot;Khi upload tập tin ta thường&amp;quot;&quot;/&gt;&lt;property id=&quot;20307&quot; value=&quot;339&quot;/&gt;&lt;/object&gt;&lt;object type=&quot;3&quot; unique_id=&quot;10007&quot;&gt;&lt;property id=&quot;20148&quot; value=&quot;5&quot;/&gt;&lt;property id=&quot;20300&quot; value=&quot;Slide 9 - &amp;quot;Giải pháp&amp;quot;&quot;/&gt;&lt;property id=&quot;20307&quot; value=&quot;340&quot;/&gt;&lt;/object&gt;&lt;object type=&quot;3&quot; unique_id=&quot;10009&quot;&gt;&lt;property id=&quot;20148&quot; value=&quot;5&quot;/&gt;&lt;property id=&quot;20300&quot; value=&quot;Slide 16 - &amp;quot;Hướng phát triển&amp;quot;&quot;/&gt;&lt;property id=&quot;20307&quot; value=&quot;342&quot;/&gt;&lt;/object&gt;&lt;object type=&quot;3&quot; unique_id=&quot;10010&quot;&gt;&lt;property id=&quot;20148&quot; value=&quot;5&quot;/&gt;&lt;property id=&quot;20300&quot; value=&quot;Slide 17&quot;/&gt;&lt;property id=&quot;20307&quot; value=&quot;343&quot;/&gt;&lt;/object&gt;&lt;object type=&quot;3&quot; unique_id=&quot;10330&quot;&gt;&lt;property id=&quot;20148&quot; value=&quot;5&quot;/&gt;&lt;property id=&quot;20300&quot; value=&quot;Slide 3 - &amp;quot;Khi tạo một liên kết đến tập tin ta thường&amp;quot;&quot;/&gt;&lt;property id=&quot;20307&quot; value=&quot;345&quot;/&gt;&lt;/object&gt;&lt;object type=&quot;3&quot; unique_id=&quot;10331&quot;&gt;&lt;property id=&quot;20148&quot; value=&quot;5&quot;/&gt;&lt;property id=&quot;20300&quot; value=&quot;Slide 4 - &amp;quot;Khi muốn dùng tập tin tài nguyên một lập trình viên trong Visual studio sẽ &amp;quot;&quot;/&gt;&lt;property id=&quot;20307&quot; value=&quot;346&quot;/&gt;&lt;/object&gt;&lt;object type=&quot;3&quot; unique_id=&quot;10333&quot;&gt;&lt;property id=&quot;20148&quot; value=&quot;5&quot;/&gt;&lt;property id=&quot;20300&quot; value=&quot;Slide 18&quot;/&gt;&lt;property id=&quot;20307&quot; value=&quot;344&quot;/&gt;&lt;/object&gt;&lt;object type=&quot;3&quot; unique_id=&quot;10413&quot;&gt;&lt;property id=&quot;20148&quot; value=&quot;5&quot;/&gt;&lt;property id=&quot;20300&quot; value=&quot;Slide 8&quot;/&gt;&lt;property id=&quot;20307&quot; value=&quot;348&quot;/&gt;&lt;/object&gt;&lt;object type=&quot;3&quot; unique_id=&quot;10414&quot;&gt;&lt;property id=&quot;20148&quot; value=&quot;5&quot;/&gt;&lt;property id=&quot;20300&quot; value=&quot;Slide 13 - &amp;quot;Đặc điểm&amp;quot;&quot;/&gt;&lt;property id=&quot;20307&quot; value=&quot;349&quot;/&gt;&lt;/object&gt;&lt;object type=&quot;3&quot; unique_id=&quot;10415&quot;&gt;&lt;property id=&quot;20148&quot; value=&quot;5&quot;/&gt;&lt;property id=&quot;20300&quot; value=&quot;Slide 14 - &amp;quot;CopyFullPath&amp;quot;&quot;/&gt;&lt;property id=&quot;20307&quot; value=&quot;350&quot;/&gt;&lt;/object&gt;&lt;object type=&quot;3&quot; unique_id=&quot;10416&quot;&gt;&lt;property id=&quot;20148&quot; value=&quot;5&quot;/&gt;&lt;property id=&quot;20300&quot; value=&quot;Slide 15 - &amp;quot;CopyFullPath&amp;quot;&quot;/&gt;&lt;property id=&quot;20307&quot; value=&quot;351&quot;/&gt;&lt;/object&gt;&lt;object type=&quot;3&quot; unique_id=&quot;10741&quot;&gt;&lt;property id=&quot;20148&quot; value=&quot;5&quot;/&gt;&lt;property id=&quot;20300&quot; value=&quot;Slide 6 - &amp;quot;Khi upload NHIỀU tập tin ta PHẢI&amp;quot;&quot;/&gt;&lt;property id=&quot;20307&quot; value=&quot;352&quot;/&gt;&lt;/object&gt;&lt;object type=&quot;3&quot; unique_id=&quot;10742&quot;&gt;&lt;property id=&quot;20148&quot; value=&quot;5&quot;/&gt;&lt;property id=&quot;20300&quot; value=&quot;Slide 7 - &amp;quot;Khi tạo một liên kết đến NHIỀU tập tin ta PHẢI&amp;quot;&quot;/&gt;&lt;property id=&quot;20307&quot; value=&quot;353&quot;/&gt;&lt;/object&gt;&lt;object type=&quot;3&quot; unique_id=&quot;10743&quot;&gt;&lt;property id=&quot;20148&quot; value=&quot;5&quot;/&gt;&lt;property id=&quot;20300&quot; value=&quot;Slide 10 - &amp;quot;CopyFullPath&amp;quot;&quot;/&gt;&lt;property id=&quot;20307&quot; value=&quot;356&quot;/&gt;&lt;/object&gt;&lt;object type=&quot;3&quot; unique_id=&quot;10744&quot;&gt;&lt;property id=&quot;20148&quot; value=&quot;5&quot;/&gt;&lt;property id=&quot;20300&quot; value=&quot;Slide 11 - &amp;quot;Khi upload NHIỀU tập tin ta CHỈ CẦN&amp;quot;&quot;/&gt;&lt;property id=&quot;20307&quot; value=&quot;354&quot;/&gt;&lt;/object&gt;&lt;object type=&quot;3&quot; unique_id=&quot;10745&quot;&gt;&lt;property id=&quot;20148&quot; value=&quot;5&quot;/&gt;&lt;property id=&quot;20300&quot; value=&quot;Slide 12 - &amp;quot;Khi tạo một liên kết đến NHIỀU tập tin ta CHỈ CẦN&amp;quot;&quot;/&gt;&lt;property id=&quot;20307&quot; value=&quot;355&quot;/&gt;&lt;/object&gt;&lt;object type=&quot;3&quot; unique_id=&quot;10766&quot;&gt;&lt;property id=&quot;20148&quot; value=&quot;5&quot;/&gt;&lt;property id=&quot;20300&quot; value=&quot;Slide 19&quot;/&gt;&lt;property id=&quot;20307&quot; value=&quot;35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1701</TotalTime>
  <Words>590</Words>
  <Application>Microsoft Office PowerPoint</Application>
  <PresentationFormat>On-screen Show (4:3)</PresentationFormat>
  <Paragraphs>80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Verve</vt:lpstr>
      <vt:lpstr>CopyFullPath</vt:lpstr>
      <vt:lpstr>Khi upload tập tin ta thường</vt:lpstr>
      <vt:lpstr>Khi tạo một liên kết đến tập tin ta thường</vt:lpstr>
      <vt:lpstr>Khi muốn dùng tập tin tài nguyên một lập trình viên trong Visual studio sẽ </vt:lpstr>
      <vt:lpstr>Thực tế</vt:lpstr>
      <vt:lpstr>Khi upload NHIỀU tập tin ta PHẢI</vt:lpstr>
      <vt:lpstr>Khi tạo một liên kết đến NHIỀU tập tin ta PHẢI</vt:lpstr>
      <vt:lpstr>Slide 8</vt:lpstr>
      <vt:lpstr>Giải pháp</vt:lpstr>
      <vt:lpstr>CopyFullPath</vt:lpstr>
      <vt:lpstr>Khi upload NHIỀU tập tin ta CHỈ CẦN</vt:lpstr>
      <vt:lpstr>Khi tạo một liên kết đến NHIỀU tập tin ta CHỈ CẦN</vt:lpstr>
      <vt:lpstr>Đặc điểm</vt:lpstr>
      <vt:lpstr>CopyFullPath</vt:lpstr>
      <vt:lpstr>CopyFullPath</vt:lpstr>
      <vt:lpstr>Hướng phát triển</vt:lpstr>
      <vt:lpstr>Slide 17</vt:lpstr>
      <vt:lpstr>Slide 18</vt:lpstr>
      <vt:lpstr>Slide 19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Thermocouple_Superconductive</dc:title>
  <dc:subject>Physic</dc:subject>
  <dc:creator>17-18</dc:creator>
  <cp:lastModifiedBy>Lemeo</cp:lastModifiedBy>
  <cp:revision>35</cp:revision>
  <dcterms:created xsi:type="dcterms:W3CDTF">2009-09-10T15:19:02Z</dcterms:created>
  <dcterms:modified xsi:type="dcterms:W3CDTF">2010-07-31T15:29:10Z</dcterms:modified>
  <cp:category>Eletronic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11Ctin LHP (2009-2010)</vt:lpwstr>
  </property>
</Properties>
</file>